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0_0.xml" ContentType="application/vnd.ms-powerpoint.comments+xml"/>
  <Override PartName="/ppt/comments/modernComment_101_0.xml" ContentType="application/vnd.ms-powerpoint.comments+xml"/>
  <Override PartName="/ppt/comments/modernComment_104_0.xml" ContentType="application/vnd.ms-powerpoint.comments+xml"/>
  <Override PartName="/ppt/comments/modernComment_103_0.xml" ContentType="application/vnd.ms-powerpoint.comments+xml"/>
  <Override PartName="/ppt/comments/modernComment_105_0.xml" ContentType="application/vnd.ms-powerpoint.comments+xml"/>
  <Override PartName="/ppt/comments/modernComment_106_0.xml" ContentType="application/vnd.ms-powerpoint.comments+xml"/>
  <Override PartName="/ppt/comments/modernComment_108_0.xml" ContentType="application/vnd.ms-powerpoint.comments+xml"/>
  <Override PartName="/ppt/comments/modernComment_109_0.xml" ContentType="application/vnd.ms-powerpoint.comment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6"/>
  </p:notesMasterIdLst>
  <p:sldIdLst>
    <p:sldId id="256" r:id="rId2"/>
    <p:sldId id="257" r:id="rId3"/>
    <p:sldId id="314" r:id="rId4"/>
    <p:sldId id="260" r:id="rId5"/>
    <p:sldId id="259" r:id="rId6"/>
    <p:sldId id="316" r:id="rId7"/>
    <p:sldId id="261" r:id="rId8"/>
    <p:sldId id="262" r:id="rId9"/>
    <p:sldId id="263" r:id="rId10"/>
    <p:sldId id="264" r:id="rId11"/>
    <p:sldId id="266" r:id="rId12"/>
    <p:sldId id="265" r:id="rId13"/>
    <p:sldId id="267" r:id="rId14"/>
    <p:sldId id="31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Rockwell" panose="02060603020205020403" pitchFamily="18" charset="0"/>
      <p:regular r:id="rId21"/>
      <p:bold r:id="rId22"/>
      <p:italic r:id="rId23"/>
      <p:boldItalic r:id="rId24"/>
    </p:embeddedFont>
    <p:embeddedFont>
      <p:font typeface="Colonna MT" panose="04020805060202030203" pitchFamily="82" charset="0"/>
      <p:regular r:id="rId25"/>
    </p:embeddedFont>
    <p:embeddedFont>
      <p:font typeface="Microsoft Sans Serif" panose="020B0604020202020204" pitchFamily="34" charset="0"/>
      <p:regular r:id="rId26"/>
    </p:embeddedFont>
    <p:embeddedFont>
      <p:font typeface="Jumble" panose="020B0604020202020204" charset="0"/>
      <p:regular r:id="rId27"/>
    </p:embeddedFont>
    <p:embeddedFont>
      <p:font typeface="Montserrat" panose="020B0604020202020204" charset="0"/>
      <p:regular r:id="rId28"/>
      <p:bold r:id="rId29"/>
      <p:italic r:id="rId30"/>
      <p:boldItalic r:id="rId31"/>
    </p:embeddedFont>
    <p:embeddedFont>
      <p:font typeface="Bebas Neue" panose="020B0604020202020204" charset="0"/>
      <p:regular r:id="rId32"/>
    </p:embeddedFont>
    <p:embeddedFont>
      <p:font typeface="Nunito Light" panose="020B0604020202020204"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071D00-6468-3589-82AF-2F9AA848CF29}" name="Utilisateur invité" initials="Ui" userId="Utilisateur invité" providerId="Windows Live"/>
  <p188:author id="{3E0AD2D4-804F-849F-F790-F4A947F2F63A}" name="Etienne ANEX" initials="EA" userId="a7e4a8bf6c6ebe7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3E66"/>
    <a:srgbClr val="0F68B2"/>
    <a:srgbClr val="E623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99221E-58F3-4464-B2AE-49E075AB2883}" v="3" dt="2023-03-13T09:59:20.979"/>
    <p1510:client id="{0B4CF807-2A98-44D5-8AB3-C3528A571D16}" v="260" dt="2023-03-15T11:50:40.833"/>
    <p1510:client id="{328CC357-4FD9-4083-95E2-895965074204}" v="35" dt="2023-03-13T13:53:12.369"/>
    <p1510:client id="{3F1DFCB4-3792-43D7-A021-0A2AE3A3B5A8}" v="878" dt="2023-03-09T14:37:18.844"/>
    <p1510:client id="{4D4CC96C-163C-4E2E-BF54-04767F13328F}" v="4" dt="2023-03-15T15:21:04.955"/>
    <p1510:client id="{4F77AFC4-DB9B-44D4-95D5-35C47C9E59DA}" v="1" dt="2023-03-09T20:29:26.263"/>
    <p1510:client id="{52D50AEE-8FFA-48EC-81B4-C02E5312AAAE}" v="7" dt="2023-03-14T10:33:34.754"/>
    <p1510:client id="{55040CA4-AB69-45FE-BD87-08310CD1BDA2}" v="103" dt="2023-03-15T15:22:49.448"/>
    <p1510:client id="{56C7C98E-CA10-4816-A619-B3FFCA09E3F9}" v="238" dt="2023-03-12T09:06:17.641"/>
    <p1510:client id="{604A47F0-A9EC-4FC9-9EA7-41E32D322716}" v="382" dt="2023-03-13T12:02:36.944"/>
    <p1510:client id="{75E2862B-51DC-4961-90A2-4C6476E2783B}" v="8" dt="2023-03-15T10:21:00.849"/>
    <p1510:client id="{773374F7-C7A4-42E3-82F2-45CCD18E0411}" v="435" dt="2023-03-13T11:13:19.727"/>
    <p1510:client id="{7A7EC3BC-6042-4793-AFF3-492C8059C9E9}" v="1" dt="2023-03-09T14:35:51.840"/>
    <p1510:client id="{9021DC14-88B0-4270-9F29-A8610581A968}" v="108" dt="2023-03-08T14:08:05.649"/>
    <p1510:client id="{9104E70D-4C2A-4EB2-8F85-55D212EE2ACE}" v="417" dt="2023-03-12T07:58:08.222"/>
    <p1510:client id="{A36CE991-E6BB-4F3A-B30C-B691987C3F10}" v="68" dt="2023-03-09T13:32:15.462"/>
    <p1510:client id="{AFE7DF80-7D50-4EDA-8AAF-DA92B1FE99A7}" v="1" dt="2023-03-15T13:23:07.930"/>
    <p1510:client id="{B6AD5A59-66DC-4A1E-994C-D7B17311367D}" v="53" dt="2023-03-08T13:45:11.553"/>
    <p1510:client id="{C346FC60-812A-41FB-801A-212B432268C7}" v="2" dt="2023-03-14T08:59:11.018"/>
    <p1510:client id="{C44ACA44-84A4-4CBB-A50D-2D89636A94DC}" v="12" dt="2023-03-08T13:12:47.842"/>
    <p1510:client id="{C551AEDE-5FEE-4BA9-8D25-6700C998277D}" v="66" dt="2023-03-10T14:37:48.660"/>
    <p1510:client id="{CDB1E873-7ECC-46B9-AAD4-499D25CD5441}" v="51" dt="2023-03-08T20:50:37.713"/>
    <p1510:client id="{CF67776D-E138-4CFC-A9D8-EA5C7572A051}" v="194" dt="2023-03-09T15:57:23.845"/>
  </p1510:revLst>
</p1510:revInfo>
</file>

<file path=ppt/tableStyles.xml><?xml version="1.0" encoding="utf-8"?>
<a:tblStyleLst xmlns:a="http://schemas.openxmlformats.org/drawingml/2006/main" def="{96961D24-4A9E-4835-802B-A0E9A26CC54F}">
  <a:tblStyle styleId="{96961D24-4A9E-4835-802B-A0E9A26CC54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102" y="294"/>
      </p:cViewPr>
      <p:guideLst/>
    </p:cSldViewPr>
  </p:slideViewPr>
  <p:notesTextViewPr>
    <p:cViewPr>
      <p:scale>
        <a:sx n="1" d="1"/>
        <a:sy n="1" d="1"/>
      </p:scale>
      <p:origin x="0" y="0"/>
    </p:cViewPr>
  </p:notesTextViewPr>
  <p:sorterViewPr>
    <p:cViewPr>
      <p:scale>
        <a:sx n="200" d="100"/>
        <a:sy n="200" d="100"/>
      </p:scale>
      <p:origin x="0" y="-154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8/10/relationships/authors" Target="authors.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47B644EE-3C89-4A9E-9451-9AFDD5819C77}" authorId="{F9071D00-6468-3589-82AF-2F9AA848CF29}" created="2023-03-12T07:40:02.942">
    <pc:sldMkLst xmlns:pc="http://schemas.microsoft.com/office/powerpoint/2013/main/command">
      <pc:docMk/>
      <pc:sldMk cId="0" sldId="256"/>
    </pc:sldMkLst>
    <p188:txBody>
      <a:bodyPr/>
      <a:lstStyle/>
      <a:p>
        <a:r>
          <a:rPr lang="fr-FR"/>
          <a:t>Bonjour
J'adore la mise en forme, le rythme du topo, il donne envie, il reflète le dynamisme de l'équipe : BRAVO !!!
Un vrai plaisir de le découvrir, bon travail !
Cela va être une super présentation !
CB</a:t>
        </a:r>
      </a:p>
    </p188:txBody>
  </p188:cm>
</p188:cmLst>
</file>

<file path=ppt/comments/modernComment_101_0.xml><?xml version="1.0" encoding="utf-8"?>
<p188:cmLst xmlns:a="http://schemas.openxmlformats.org/drawingml/2006/main" xmlns:r="http://schemas.openxmlformats.org/officeDocument/2006/relationships" xmlns:p188="http://schemas.microsoft.com/office/powerpoint/2018/8/main">
  <p188:cm id="{5EC44902-AB12-453A-A598-ABB46451F88B}" authorId="{F9071D00-6468-3589-82AF-2F9AA848CF29}" created="2023-03-12T07:18:15.348">
    <pc:sldMkLst xmlns:pc="http://schemas.microsoft.com/office/powerpoint/2013/main/command">
      <pc:docMk/>
      <pc:sldMk cId="0" sldId="257"/>
    </pc:sldMkLst>
    <p188:txBody>
      <a:bodyPr/>
      <a:lstStyle/>
      <a:p>
        <a:r>
          <a:rPr lang="fr-FR"/>
          <a:t> ce sont des chiffres "en gros" ou exacts ? pour avoir les exacts, il faut demander à l'AP qui peuvent les donner sur un jour donné. je mettrais les exacts à une date donnée..
CB</a:t>
        </a:r>
      </a:p>
    </p188:txBody>
  </p188:cm>
</p188:cmLst>
</file>

<file path=ppt/comments/modernComment_103_0.xml><?xml version="1.0" encoding="utf-8"?>
<p188:cmLst xmlns:a="http://schemas.openxmlformats.org/drawingml/2006/main" xmlns:r="http://schemas.openxmlformats.org/officeDocument/2006/relationships" xmlns:p188="http://schemas.microsoft.com/office/powerpoint/2018/8/main">
  <p188:cm id="{8E5DF5A7-B06B-425C-A5B3-6D6A9C47C2DD}" authorId="{F9071D00-6468-3589-82AF-2F9AA848CF29}" created="2023-03-12T07:29:32.990">
    <ac:deMkLst xmlns:ac="http://schemas.microsoft.com/office/drawing/2013/main/command">
      <pc:docMk xmlns:pc="http://schemas.microsoft.com/office/powerpoint/2013/main/command"/>
      <pc:sldMk xmlns:pc="http://schemas.microsoft.com/office/powerpoint/2013/main/command" cId="0" sldId="259"/>
      <ac:spMk id="2" creationId="{00000000-0000-0000-0000-000000000000}"/>
    </ac:deMkLst>
    <p188:replyLst>
      <p188:reply id="{60FAF126-536A-4CA0-AF80-E7E386D4FF8F}" authorId="{F9071D00-6468-3589-82AF-2F9AA848CF29}" created="2023-03-12T07:55:28.171">
        <p188:txBody>
          <a:bodyPr/>
          <a:lstStyle/>
          <a:p>
            <a:r>
              <a:rPr lang="fr-FR"/>
              <a:t>on peut peut être dans la réorg parler des fiches projet créées par Aude ?</a:t>
            </a:r>
          </a:p>
        </p188:txBody>
      </p188:reply>
    </p188:replyLst>
    <p188:txBody>
      <a:bodyPr/>
      <a:lstStyle/>
      <a:p>
        <a:r>
          <a:rPr lang="fr-FR"/>
          <a:t>il manque un mot après le "et"
après connaissance je mettrais par formations effectuées par des intervenants extérieurs sur site pour tous les soignants des USMP" (en 2022/2023 : santé sexuelle, tabac, sommeil
CB</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634A064B-B917-4C94-9189-EE26B269A72C}" authorId="{F9071D00-6468-3589-82AF-2F9AA848CF29}" created="2023-03-12T07:26:50.814">
    <ac:deMkLst xmlns:ac="http://schemas.microsoft.com/office/drawing/2013/main/command">
      <pc:docMk xmlns:pc="http://schemas.microsoft.com/office/powerpoint/2013/main/command"/>
      <pc:sldMk xmlns:pc="http://schemas.microsoft.com/office/powerpoint/2013/main/command" cId="0" sldId="260"/>
      <ac:spMk id="7" creationId="{8528C58B-82D1-27A6-16FB-272CEC547B63}"/>
    </ac:deMkLst>
    <p188:txBody>
      <a:bodyPr/>
      <a:lstStyle/>
      <a:p>
        <a:r>
          <a:rPr lang="fr-FR"/>
          <a:t>après préparation : je mettrais : OBJECTIF DE LA REORGANISATION : DETACHER DU TEMPS DEDIE aux ACTIONS DE PREVENTION ET PROMOTION DE LA SANTE
j'enlèverais " présentation aux collègues de nos créations." je mettrais la place préparer et construire les actions de prévention et de promotion de la santé.
"réfléchi"
dans l'encadré rouge  : "un maximum de changements initiés par l'USMP pour ..."
CB</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A3814FE6-3783-4060-A713-BB87FD2F91D2}" authorId="{F9071D00-6468-3589-82AF-2F9AA848CF29}" created="2023-03-12T07:34:41.763">
    <pc:sldMkLst xmlns:pc="http://schemas.microsoft.com/office/powerpoint/2013/main/command">
      <pc:docMk/>
      <pc:sldMk cId="0" sldId="261"/>
    </pc:sldMkLst>
    <p188:replyLst>
      <p188:reply id="{DD48BDDF-2DB4-4B77-B9A2-569A726F841E}" authorId="{F9071D00-6468-3589-82AF-2F9AA848CF29}" created="2023-03-12T07:41:05.806">
        <p188:txBody>
          <a:bodyPr/>
          <a:lstStyle/>
          <a:p>
            <a:r>
              <a:rPr lang="fr-FR"/>
              <a:t>j'aurais inséré une slide ensuite
(je vous l'insère)</a:t>
            </a:r>
          </a:p>
        </p188:txBody>
      </p188:reply>
      <p188:reply id="{9D6B4D0F-C8A4-45AF-B926-02812358FF0A}" authorId="{F9071D00-6468-3589-82AF-2F9AA848CF29}" created="2023-03-12T07:50:45.571">
        <p188:txBody>
          <a:bodyPr/>
          <a:lstStyle/>
          <a:p>
            <a:r>
              <a:rPr lang="fr-FR"/>
              <a:t>et rajouter dans atelier de groupe santé bucco dentaire ( début en mars par Clémence au CD)</a:t>
            </a:r>
          </a:p>
        </p188:txBody>
      </p188:reply>
    </p188:replyLst>
    <p188:txBody>
      <a:bodyPr/>
      <a:lstStyle/>
      <a:p>
        <a:r>
          <a:rPr lang="fr-FR"/>
          <a:t>atelier mémoire à rajouter dans les ateliers de groupe.
pour livret de recette, il faut aussi rajouter MDM
et attention on ne peut pas mettre le scolaire dans l'AP, l'éducation nationale et indépendante comme nous,
donc en fait pour le titre lien avec l'AP je mettrais sidation et sentez vous sport
et un 4e titre : projets transverses : 
-et si on parle que du CD : livret de recettes par les détenus en lien avec MDM et service scolaire. ( on peut rajouter MA : calendrier.)
CB</a:t>
        </a:r>
      </a:p>
    </p188:txBody>
  </p188:cm>
</p188:cmLst>
</file>

<file path=ppt/comments/modernComment_106_0.xml><?xml version="1.0" encoding="utf-8"?>
<p188:cmLst xmlns:a="http://schemas.openxmlformats.org/drawingml/2006/main" xmlns:r="http://schemas.openxmlformats.org/officeDocument/2006/relationships" xmlns:p188="http://schemas.microsoft.com/office/powerpoint/2018/8/main">
  <p188:cm id="{1892AEE5-9778-4105-AA6D-AE8A0CC428F5}" authorId="{F9071D00-6468-3589-82AF-2F9AA848CF29}" created="2023-03-12T07:35:45.499">
    <pc:sldMkLst xmlns:pc="http://schemas.microsoft.com/office/powerpoint/2013/main/command">
      <pc:docMk/>
      <pc:sldMk cId="0" sldId="262"/>
    </pc:sldMkLst>
    <p188:replyLst>
      <p188:reply id="{CF19B28B-F7E2-4F87-B019-14BFF7A64AF4}" authorId="{3E0AD2D4-804F-849F-F790-F4A947F2F63A}" created="2023-03-12T09:02:38.058">
        <p188:txBody>
          <a:bodyPr/>
          <a:lstStyle/>
          <a:p>
            <a:r>
              <a:rPr lang="fr-FR"/>
              <a:t>Je sais pas si on le met dans la diapo car Virginie le dit à l'oral, elle en parle au moment des ateliers de groupe</a:t>
            </a:r>
          </a:p>
        </p188:txBody>
      </p188:reply>
    </p188:replyLst>
    <p188:txBody>
      <a:bodyPr/>
      <a:lstStyle/>
      <a:p>
        <a:r>
          <a:rPr lang="fr-FR"/>
          <a:t>on peut rajouter ateliers de groupe en 2022 animés par une diététicienne
ateliers nutrition avec le service scolaire du CD par les soignants de l'USMP
CB</a:t>
        </a:r>
      </a:p>
    </p188:txBody>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71F77E98-37D9-427F-9D1F-FF7769032F42}" authorId="{F9071D00-6468-3589-82AF-2F9AA848CF29}" created="2023-03-12T07:36:43.234">
    <pc:sldMkLst xmlns:pc="http://schemas.microsoft.com/office/powerpoint/2013/main/command">
      <pc:docMk/>
      <pc:sldMk cId="0" sldId="264"/>
    </pc:sldMkLst>
    <p188:txBody>
      <a:bodyPr/>
      <a:lstStyle/>
      <a:p>
        <a:r>
          <a:rPr lang="fr-FR"/>
          <a:t>super joli, c'est pour dire qu'il faut penser à noter qu'il y a café/gâteaux lors de l'animation /atelier ?</a:t>
        </a:r>
      </a:p>
    </p188:txBody>
  </p188:cm>
</p188:cmLst>
</file>

<file path=ppt/comments/modernComment_109_0.xml><?xml version="1.0" encoding="utf-8"?>
<p188:cmLst xmlns:a="http://schemas.openxmlformats.org/drawingml/2006/main" xmlns:r="http://schemas.openxmlformats.org/officeDocument/2006/relationships" xmlns:p188="http://schemas.microsoft.com/office/powerpoint/2018/8/main">
  <p188:cm id="{6F04D360-A550-460B-B860-35200DF7A2E4}" authorId="{F9071D00-6468-3589-82AF-2F9AA848CF29}" created="2023-03-12T07:37:52.174">
    <pc:sldMkLst xmlns:pc="http://schemas.microsoft.com/office/powerpoint/2013/main/command">
      <pc:docMk/>
      <pc:sldMk cId="0" sldId="265"/>
    </pc:sldMkLst>
    <p188:replyLst>
      <p188:reply id="{460040E3-B33C-4C12-B2C0-08A0F4B85E3B}" authorId="{F9071D00-6468-3589-82AF-2F9AA848CF29}" created="2023-03-12T07:52:54.527">
        <p188:txBody>
          <a:bodyPr/>
          <a:lstStyle/>
          <a:p>
            <a:r>
              <a:rPr lang="fr-FR"/>
              <a:t>livret de recettes "par les détenus"</a:t>
            </a:r>
          </a:p>
        </p188:txBody>
      </p188:reply>
      <p188:reply id="{DBB989C2-BA43-4DBF-9335-1E9D4041E13A}" authorId="{F9071D00-6468-3589-82AF-2F9AA848CF29}" created="2023-03-12T07:54:30">
        <p188:txBody>
          <a:bodyPr/>
          <a:lstStyle/>
          <a:p>
            <a:r>
              <a:rPr lang="fr-FR"/>
              <a:t>au lieu de projet en cours ( car on en a plein d'autres en cours, ce serait plutôt "les nouveaux projets 2022/2023" en rajoutant santé bucco dentaire par les dentistes</a:t>
            </a:r>
          </a:p>
        </p188:txBody>
      </p188:reply>
      <p188:reply id="{A3E0D990-3401-4386-AEAA-2A7239E5B9AB}" authorId="{F9071D00-6468-3589-82AF-2F9AA848CF29}" created="2023-03-12T07:58:08.222">
        <p188:txBody>
          <a:bodyPr/>
          <a:lstStyle/>
          <a:p>
            <a:r>
              <a:rPr lang="fr-FR"/>
              <a:t>ce serait top de trouver un petit picto dent !</a:t>
            </a:r>
          </a:p>
        </p188:txBody>
      </p188:reply>
    </p188:replyLst>
    <p188:txBody>
      <a:bodyPr/>
      <a:lstStyle/>
      <a:p>
        <a:r>
          <a:rPr lang="fr-FR"/>
          <a:t>sommeil : rajouter en lien avec le SMPR  et le scolaire.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5"/>
        <p:cNvGrpSpPr/>
        <p:nvPr/>
      </p:nvGrpSpPr>
      <p:grpSpPr>
        <a:xfrm>
          <a:off x="0" y="0"/>
          <a:ext cx="0" cy="0"/>
          <a:chOff x="0" y="0"/>
          <a:chExt cx="0" cy="0"/>
        </a:xfrm>
      </p:grpSpPr>
      <p:sp>
        <p:nvSpPr>
          <p:cNvPr id="2196" name="Google Shape;219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7" name="Google Shape;219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2"/>
        <p:cNvGrpSpPr/>
        <p:nvPr/>
      </p:nvGrpSpPr>
      <p:grpSpPr>
        <a:xfrm>
          <a:off x="0" y="0"/>
          <a:ext cx="0" cy="0"/>
          <a:chOff x="0" y="0"/>
          <a:chExt cx="0" cy="0"/>
        </a:xfrm>
      </p:grpSpPr>
      <p:sp>
        <p:nvSpPr>
          <p:cNvPr id="2323" name="Google Shape;2323;g19ad19f6d95_0_8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4" name="Google Shape;2324;g19ad19f6d95_0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4"/>
        <p:cNvGrpSpPr/>
        <p:nvPr/>
      </p:nvGrpSpPr>
      <p:grpSpPr>
        <a:xfrm>
          <a:off x="0" y="0"/>
          <a:ext cx="0" cy="0"/>
          <a:chOff x="0" y="0"/>
          <a:chExt cx="0" cy="0"/>
        </a:xfrm>
      </p:grpSpPr>
      <p:sp>
        <p:nvSpPr>
          <p:cNvPr id="2295" name="Google Shape;229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6" name="Google Shape;229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9"/>
        <p:cNvGrpSpPr/>
        <p:nvPr/>
      </p:nvGrpSpPr>
      <p:grpSpPr>
        <a:xfrm>
          <a:off x="0" y="0"/>
          <a:ext cx="0" cy="0"/>
          <a:chOff x="0" y="0"/>
          <a:chExt cx="0" cy="0"/>
        </a:xfrm>
      </p:grpSpPr>
      <p:sp>
        <p:nvSpPr>
          <p:cNvPr id="2330" name="Google Shape;2330;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1" name="Google Shape;2331;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5"/>
        <p:cNvGrpSpPr/>
        <p:nvPr/>
      </p:nvGrpSpPr>
      <p:grpSpPr>
        <a:xfrm>
          <a:off x="0" y="0"/>
          <a:ext cx="0" cy="0"/>
          <a:chOff x="0" y="0"/>
          <a:chExt cx="0" cy="0"/>
        </a:xfrm>
      </p:grpSpPr>
      <p:sp>
        <p:nvSpPr>
          <p:cNvPr id="2196" name="Google Shape;219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7" name="Google Shape;219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3639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1"/>
        <p:cNvGrpSpPr/>
        <p:nvPr/>
      </p:nvGrpSpPr>
      <p:grpSpPr>
        <a:xfrm>
          <a:off x="0" y="0"/>
          <a:ext cx="0" cy="0"/>
          <a:chOff x="0" y="0"/>
          <a:chExt cx="0" cy="0"/>
        </a:xfrm>
      </p:grpSpPr>
      <p:sp>
        <p:nvSpPr>
          <p:cNvPr id="2202" name="Google Shape;2202;g1977dfb42d6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3" name="Google Shape;2203;g1977dfb42d6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7311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0"/>
        <p:cNvGrpSpPr/>
        <p:nvPr/>
      </p:nvGrpSpPr>
      <p:grpSpPr>
        <a:xfrm>
          <a:off x="0" y="0"/>
          <a:ext cx="0" cy="0"/>
          <a:chOff x="0" y="0"/>
          <a:chExt cx="0" cy="0"/>
        </a:xfrm>
      </p:grpSpPr>
      <p:sp>
        <p:nvSpPr>
          <p:cNvPr id="2241" name="Google Shape;224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2" name="Google Shape;224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4"/>
        <p:cNvGrpSpPr/>
        <p:nvPr/>
      </p:nvGrpSpPr>
      <p:grpSpPr>
        <a:xfrm>
          <a:off x="0" y="0"/>
          <a:ext cx="0" cy="0"/>
          <a:chOff x="0" y="0"/>
          <a:chExt cx="0" cy="0"/>
        </a:xfrm>
      </p:grpSpPr>
      <p:sp>
        <p:nvSpPr>
          <p:cNvPr id="2235" name="Google Shape;223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6" name="Google Shape;223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7"/>
        <p:cNvGrpSpPr/>
        <p:nvPr/>
      </p:nvGrpSpPr>
      <p:grpSpPr>
        <a:xfrm>
          <a:off x="0" y="0"/>
          <a:ext cx="0" cy="0"/>
          <a:chOff x="0" y="0"/>
          <a:chExt cx="0" cy="0"/>
        </a:xfrm>
      </p:grpSpPr>
      <p:sp>
        <p:nvSpPr>
          <p:cNvPr id="2248" name="Google Shape;224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9" name="Google Shape;224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
        <p:cNvGrpSpPr/>
        <p:nvPr/>
      </p:nvGrpSpPr>
      <p:grpSpPr>
        <a:xfrm>
          <a:off x="0" y="0"/>
          <a:ext cx="0" cy="0"/>
          <a:chOff x="0" y="0"/>
          <a:chExt cx="0" cy="0"/>
        </a:xfrm>
      </p:grpSpPr>
      <p:sp>
        <p:nvSpPr>
          <p:cNvPr id="2255" name="Google Shape;225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6" name="Google Shape;225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5"/>
        <p:cNvGrpSpPr/>
        <p:nvPr/>
      </p:nvGrpSpPr>
      <p:grpSpPr>
        <a:xfrm>
          <a:off x="0" y="0"/>
          <a:ext cx="0" cy="0"/>
          <a:chOff x="0" y="0"/>
          <a:chExt cx="0" cy="0"/>
        </a:xfrm>
      </p:grpSpPr>
      <p:sp>
        <p:nvSpPr>
          <p:cNvPr id="2266" name="Google Shape;2266;g19ad19f6d95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7" name="Google Shape;2267;g19ad19f6d95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2"/>
        <p:cNvGrpSpPr/>
        <p:nvPr/>
      </p:nvGrpSpPr>
      <p:grpSpPr>
        <a:xfrm>
          <a:off x="0" y="0"/>
          <a:ext cx="0" cy="0"/>
          <a:chOff x="0" y="0"/>
          <a:chExt cx="0" cy="0"/>
        </a:xfrm>
      </p:grpSpPr>
      <p:sp>
        <p:nvSpPr>
          <p:cNvPr id="2273" name="Google Shape;2273;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4" name="Google Shape;2274;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92800" y="1483575"/>
            <a:ext cx="6158400" cy="1945800"/>
          </a:xfrm>
          <a:prstGeom prst="rect">
            <a:avLst/>
          </a:prstGeom>
        </p:spPr>
        <p:txBody>
          <a:bodyPr spcFirstLastPara="1" wrap="square" lIns="91425" tIns="91425" rIns="91425" bIns="91425" anchor="b" anchorCtr="0">
            <a:noAutofit/>
          </a:bodyPr>
          <a:lstStyle>
            <a:lvl1pPr lvl="0" algn="ctr">
              <a:lnSpc>
                <a:spcPct val="85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492800" y="3387825"/>
            <a:ext cx="61584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rot="10800000" flipH="1">
            <a:off x="-622845" y="2222123"/>
            <a:ext cx="2949645" cy="3552943"/>
            <a:chOff x="-4169585" y="-2440963"/>
            <a:chExt cx="3709779" cy="4450637"/>
          </a:xfrm>
        </p:grpSpPr>
        <p:sp>
          <p:nvSpPr>
            <p:cNvPr id="12" name="Google Shape;12;p2"/>
            <p:cNvSpPr/>
            <p:nvPr/>
          </p:nvSpPr>
          <p:spPr>
            <a:xfrm>
              <a:off x="-4168610" y="-957391"/>
              <a:ext cx="741826" cy="741778"/>
            </a:xfrm>
            <a:custGeom>
              <a:avLst/>
              <a:gdLst/>
              <a:ahLst/>
              <a:cxnLst/>
              <a:rect l="l" t="t" r="r" b="b"/>
              <a:pathLst>
                <a:path w="15385" h="15384" extrusionOk="0">
                  <a:moveTo>
                    <a:pt x="1" y="0"/>
                  </a:moveTo>
                  <a:lnTo>
                    <a:pt x="1" y="15384"/>
                  </a:lnTo>
                  <a:lnTo>
                    <a:pt x="15384" y="15384"/>
                  </a:lnTo>
                  <a:lnTo>
                    <a:pt x="153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68610" y="526113"/>
              <a:ext cx="741826" cy="741778"/>
            </a:xfrm>
            <a:custGeom>
              <a:avLst/>
              <a:gdLst/>
              <a:ahLst/>
              <a:cxnLst/>
              <a:rect l="l" t="t" r="r" b="b"/>
              <a:pathLst>
                <a:path w="15385" h="15384" extrusionOk="0">
                  <a:moveTo>
                    <a:pt x="1" y="0"/>
                  </a:moveTo>
                  <a:lnTo>
                    <a:pt x="1" y="15384"/>
                  </a:lnTo>
                  <a:lnTo>
                    <a:pt x="15384" y="15384"/>
                  </a:lnTo>
                  <a:lnTo>
                    <a:pt x="153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3426820" y="-957389"/>
              <a:ext cx="741778" cy="741778"/>
              <a:chOff x="2560575" y="527075"/>
              <a:chExt cx="384600" cy="384600"/>
            </a:xfrm>
          </p:grpSpPr>
          <p:sp>
            <p:nvSpPr>
              <p:cNvPr id="15" name="Google Shape;15;p2"/>
              <p:cNvSpPr/>
              <p:nvPr/>
            </p:nvSpPr>
            <p:spPr>
              <a:xfrm>
                <a:off x="2560575" y="5270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2612450" y="593200"/>
                <a:ext cx="280850" cy="252350"/>
                <a:chOff x="2612450" y="593200"/>
                <a:chExt cx="280850" cy="252350"/>
              </a:xfrm>
            </p:grpSpPr>
            <p:sp>
              <p:nvSpPr>
                <p:cNvPr id="17" name="Google Shape;17;p2"/>
                <p:cNvSpPr/>
                <p:nvPr/>
              </p:nvSpPr>
              <p:spPr>
                <a:xfrm>
                  <a:off x="2612450" y="593200"/>
                  <a:ext cx="79400" cy="69200"/>
                </a:xfrm>
                <a:custGeom>
                  <a:avLst/>
                  <a:gdLst/>
                  <a:ahLst/>
                  <a:cxnLst/>
                  <a:rect l="l" t="t" r="r" b="b"/>
                  <a:pathLst>
                    <a:path w="3176" h="2768" extrusionOk="0">
                      <a:moveTo>
                        <a:pt x="1588" y="0"/>
                      </a:moveTo>
                      <a:lnTo>
                        <a:pt x="1" y="2768"/>
                      </a:lnTo>
                      <a:lnTo>
                        <a:pt x="3175" y="2768"/>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713175" y="593200"/>
                  <a:ext cx="79400" cy="69200"/>
                </a:xfrm>
                <a:custGeom>
                  <a:avLst/>
                  <a:gdLst/>
                  <a:ahLst/>
                  <a:cxnLst/>
                  <a:rect l="l" t="t" r="r" b="b"/>
                  <a:pathLst>
                    <a:path w="3176" h="2768" extrusionOk="0">
                      <a:moveTo>
                        <a:pt x="1588" y="0"/>
                      </a:moveTo>
                      <a:lnTo>
                        <a:pt x="1" y="2768"/>
                      </a:lnTo>
                      <a:lnTo>
                        <a:pt x="3175" y="2768"/>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813900" y="593200"/>
                  <a:ext cx="79400" cy="69200"/>
                </a:xfrm>
                <a:custGeom>
                  <a:avLst/>
                  <a:gdLst/>
                  <a:ahLst/>
                  <a:cxnLst/>
                  <a:rect l="l" t="t" r="r" b="b"/>
                  <a:pathLst>
                    <a:path w="3176" h="2768" extrusionOk="0">
                      <a:moveTo>
                        <a:pt x="1588" y="0"/>
                      </a:moveTo>
                      <a:lnTo>
                        <a:pt x="1" y="2768"/>
                      </a:lnTo>
                      <a:lnTo>
                        <a:pt x="3175" y="2768"/>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612450" y="684775"/>
                  <a:ext cx="79400" cy="69200"/>
                </a:xfrm>
                <a:custGeom>
                  <a:avLst/>
                  <a:gdLst/>
                  <a:ahLst/>
                  <a:cxnLst/>
                  <a:rect l="l" t="t" r="r" b="b"/>
                  <a:pathLst>
                    <a:path w="3176" h="2768" extrusionOk="0">
                      <a:moveTo>
                        <a:pt x="1588" y="0"/>
                      </a:moveTo>
                      <a:lnTo>
                        <a:pt x="1" y="2767"/>
                      </a:lnTo>
                      <a:lnTo>
                        <a:pt x="3175" y="276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713175" y="684775"/>
                  <a:ext cx="79400" cy="69200"/>
                </a:xfrm>
                <a:custGeom>
                  <a:avLst/>
                  <a:gdLst/>
                  <a:ahLst/>
                  <a:cxnLst/>
                  <a:rect l="l" t="t" r="r" b="b"/>
                  <a:pathLst>
                    <a:path w="3176" h="2768" extrusionOk="0">
                      <a:moveTo>
                        <a:pt x="1588" y="0"/>
                      </a:moveTo>
                      <a:lnTo>
                        <a:pt x="1" y="2767"/>
                      </a:lnTo>
                      <a:lnTo>
                        <a:pt x="3175" y="276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813900" y="684775"/>
                  <a:ext cx="79400" cy="69200"/>
                </a:xfrm>
                <a:custGeom>
                  <a:avLst/>
                  <a:gdLst/>
                  <a:ahLst/>
                  <a:cxnLst/>
                  <a:rect l="l" t="t" r="r" b="b"/>
                  <a:pathLst>
                    <a:path w="3176" h="2768" extrusionOk="0">
                      <a:moveTo>
                        <a:pt x="1588" y="0"/>
                      </a:moveTo>
                      <a:lnTo>
                        <a:pt x="1" y="2767"/>
                      </a:lnTo>
                      <a:lnTo>
                        <a:pt x="3175" y="276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612450" y="776325"/>
                  <a:ext cx="79400" cy="69225"/>
                </a:xfrm>
                <a:custGeom>
                  <a:avLst/>
                  <a:gdLst/>
                  <a:ahLst/>
                  <a:cxnLst/>
                  <a:rect l="l" t="t" r="r" b="b"/>
                  <a:pathLst>
                    <a:path w="3176" h="2769" extrusionOk="0">
                      <a:moveTo>
                        <a:pt x="1588" y="1"/>
                      </a:moveTo>
                      <a:lnTo>
                        <a:pt x="1"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713175" y="776325"/>
                  <a:ext cx="79400" cy="69225"/>
                </a:xfrm>
                <a:custGeom>
                  <a:avLst/>
                  <a:gdLst/>
                  <a:ahLst/>
                  <a:cxnLst/>
                  <a:rect l="l" t="t" r="r" b="b"/>
                  <a:pathLst>
                    <a:path w="3176" h="2769" extrusionOk="0">
                      <a:moveTo>
                        <a:pt x="1588" y="1"/>
                      </a:moveTo>
                      <a:lnTo>
                        <a:pt x="1"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813900" y="776325"/>
                  <a:ext cx="79400" cy="69225"/>
                </a:xfrm>
                <a:custGeom>
                  <a:avLst/>
                  <a:gdLst/>
                  <a:ahLst/>
                  <a:cxnLst/>
                  <a:rect l="l" t="t" r="r" b="b"/>
                  <a:pathLst>
                    <a:path w="3176" h="2769" extrusionOk="0">
                      <a:moveTo>
                        <a:pt x="1588" y="1"/>
                      </a:moveTo>
                      <a:lnTo>
                        <a:pt x="1"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26;p2"/>
            <p:cNvSpPr/>
            <p:nvPr/>
          </p:nvSpPr>
          <p:spPr>
            <a:xfrm>
              <a:off x="-2685106" y="-215663"/>
              <a:ext cx="741826" cy="741826"/>
            </a:xfrm>
            <a:custGeom>
              <a:avLst/>
              <a:gdLst/>
              <a:ahLst/>
              <a:cxnLst/>
              <a:rect l="l" t="t" r="r" b="b"/>
              <a:pathLst>
                <a:path w="15385" h="15385" extrusionOk="0">
                  <a:moveTo>
                    <a:pt x="1" y="1"/>
                  </a:moveTo>
                  <a:lnTo>
                    <a:pt x="1" y="15384"/>
                  </a:lnTo>
                  <a:cubicBezTo>
                    <a:pt x="8507" y="15384"/>
                    <a:pt x="15384" y="8506"/>
                    <a:pt x="15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85106" y="-957391"/>
              <a:ext cx="741826" cy="741778"/>
            </a:xfrm>
            <a:custGeom>
              <a:avLst/>
              <a:gdLst/>
              <a:ahLst/>
              <a:cxnLst/>
              <a:rect l="l" t="t" r="r" b="b"/>
              <a:pathLst>
                <a:path w="15385" h="15384" extrusionOk="0">
                  <a:moveTo>
                    <a:pt x="1" y="0"/>
                  </a:moveTo>
                  <a:lnTo>
                    <a:pt x="1" y="15384"/>
                  </a:lnTo>
                  <a:lnTo>
                    <a:pt x="15384" y="15384"/>
                  </a:lnTo>
                  <a:lnTo>
                    <a:pt x="15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2"/>
            <p:cNvGrpSpPr/>
            <p:nvPr/>
          </p:nvGrpSpPr>
          <p:grpSpPr>
            <a:xfrm>
              <a:off x="-1201585" y="-2440942"/>
              <a:ext cx="741778" cy="741778"/>
              <a:chOff x="3329750" y="527075"/>
              <a:chExt cx="384600" cy="384600"/>
            </a:xfrm>
          </p:grpSpPr>
          <p:sp>
            <p:nvSpPr>
              <p:cNvPr id="29" name="Google Shape;29;p2"/>
              <p:cNvSpPr/>
              <p:nvPr/>
            </p:nvSpPr>
            <p:spPr>
              <a:xfrm>
                <a:off x="3329750" y="5270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3329750" y="527075"/>
                <a:ext cx="384600" cy="384600"/>
                <a:chOff x="3329750" y="527075"/>
                <a:chExt cx="384600" cy="384600"/>
              </a:xfrm>
            </p:grpSpPr>
            <p:sp>
              <p:nvSpPr>
                <p:cNvPr id="31" name="Google Shape;31;p2"/>
                <p:cNvSpPr/>
                <p:nvPr/>
              </p:nvSpPr>
              <p:spPr>
                <a:xfrm>
                  <a:off x="3661425" y="527075"/>
                  <a:ext cx="52925" cy="52925"/>
                </a:xfrm>
                <a:custGeom>
                  <a:avLst/>
                  <a:gdLst/>
                  <a:ahLst/>
                  <a:cxnLst/>
                  <a:rect l="l" t="t" r="r" b="b"/>
                  <a:pathLst>
                    <a:path w="2117" h="2117" extrusionOk="0">
                      <a:moveTo>
                        <a:pt x="1" y="0"/>
                      </a:moveTo>
                      <a:lnTo>
                        <a:pt x="2117" y="2116"/>
                      </a:lnTo>
                      <a:lnTo>
                        <a:pt x="2117" y="1140"/>
                      </a:lnTo>
                      <a:lnTo>
                        <a:pt x="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75975" y="527075"/>
                  <a:ext cx="138375" cy="138375"/>
                </a:xfrm>
                <a:custGeom>
                  <a:avLst/>
                  <a:gdLst/>
                  <a:ahLst/>
                  <a:cxnLst/>
                  <a:rect l="l" t="t" r="r" b="b"/>
                  <a:pathLst>
                    <a:path w="5535" h="5535" extrusionOk="0">
                      <a:moveTo>
                        <a:pt x="0" y="0"/>
                      </a:moveTo>
                      <a:lnTo>
                        <a:pt x="5535" y="5535"/>
                      </a:lnTo>
                      <a:lnTo>
                        <a:pt x="5535" y="4599"/>
                      </a:lnTo>
                      <a:lnTo>
                        <a:pt x="9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489475" y="527075"/>
                  <a:ext cx="224875" cy="224875"/>
                </a:xfrm>
                <a:custGeom>
                  <a:avLst/>
                  <a:gdLst/>
                  <a:ahLst/>
                  <a:cxnLst/>
                  <a:rect l="l" t="t" r="r" b="b"/>
                  <a:pathLst>
                    <a:path w="8995" h="8995" extrusionOk="0">
                      <a:moveTo>
                        <a:pt x="1" y="0"/>
                      </a:moveTo>
                      <a:lnTo>
                        <a:pt x="8995" y="8994"/>
                      </a:lnTo>
                      <a:lnTo>
                        <a:pt x="8995" y="8017"/>
                      </a:lnTo>
                      <a:lnTo>
                        <a:pt x="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403000" y="527075"/>
                  <a:ext cx="311350" cy="311350"/>
                </a:xfrm>
                <a:custGeom>
                  <a:avLst/>
                  <a:gdLst/>
                  <a:ahLst/>
                  <a:cxnLst/>
                  <a:rect l="l" t="t" r="r" b="b"/>
                  <a:pathLst>
                    <a:path w="12454" h="12454" extrusionOk="0">
                      <a:moveTo>
                        <a:pt x="1" y="0"/>
                      </a:moveTo>
                      <a:lnTo>
                        <a:pt x="12454" y="12453"/>
                      </a:lnTo>
                      <a:lnTo>
                        <a:pt x="12454" y="11477"/>
                      </a:lnTo>
                      <a:lnTo>
                        <a:pt x="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29750" y="527075"/>
                  <a:ext cx="384600" cy="384600"/>
                </a:xfrm>
                <a:custGeom>
                  <a:avLst/>
                  <a:gdLst/>
                  <a:ahLst/>
                  <a:cxnLst/>
                  <a:rect l="l" t="t" r="r" b="b"/>
                  <a:pathLst>
                    <a:path w="15384" h="15384" extrusionOk="0">
                      <a:moveTo>
                        <a:pt x="0" y="0"/>
                      </a:moveTo>
                      <a:lnTo>
                        <a:pt x="0" y="488"/>
                      </a:lnTo>
                      <a:lnTo>
                        <a:pt x="14896" y="15384"/>
                      </a:lnTo>
                      <a:lnTo>
                        <a:pt x="15384" y="15384"/>
                      </a:lnTo>
                      <a:lnTo>
                        <a:pt x="15384" y="14936"/>
                      </a:lnTo>
                      <a:lnTo>
                        <a:pt x="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329750" y="601325"/>
                  <a:ext cx="310350" cy="310350"/>
                </a:xfrm>
                <a:custGeom>
                  <a:avLst/>
                  <a:gdLst/>
                  <a:ahLst/>
                  <a:cxnLst/>
                  <a:rect l="l" t="t" r="r" b="b"/>
                  <a:pathLst>
                    <a:path w="12414" h="12414" extrusionOk="0">
                      <a:moveTo>
                        <a:pt x="0" y="1"/>
                      </a:moveTo>
                      <a:lnTo>
                        <a:pt x="0" y="978"/>
                      </a:lnTo>
                      <a:lnTo>
                        <a:pt x="11436" y="12414"/>
                      </a:lnTo>
                      <a:lnTo>
                        <a:pt x="12413" y="12414"/>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329750" y="687825"/>
                  <a:ext cx="223850" cy="223850"/>
                </a:xfrm>
                <a:custGeom>
                  <a:avLst/>
                  <a:gdLst/>
                  <a:ahLst/>
                  <a:cxnLst/>
                  <a:rect l="l" t="t" r="r" b="b"/>
                  <a:pathLst>
                    <a:path w="8954" h="8954" extrusionOk="0">
                      <a:moveTo>
                        <a:pt x="0" y="0"/>
                      </a:moveTo>
                      <a:lnTo>
                        <a:pt x="0" y="977"/>
                      </a:lnTo>
                      <a:lnTo>
                        <a:pt x="8018" y="8954"/>
                      </a:lnTo>
                      <a:lnTo>
                        <a:pt x="8954" y="895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329750" y="774300"/>
                  <a:ext cx="137375" cy="137375"/>
                </a:xfrm>
                <a:custGeom>
                  <a:avLst/>
                  <a:gdLst/>
                  <a:ahLst/>
                  <a:cxnLst/>
                  <a:rect l="l" t="t" r="r" b="b"/>
                  <a:pathLst>
                    <a:path w="5495" h="5495" extrusionOk="0">
                      <a:moveTo>
                        <a:pt x="0" y="0"/>
                      </a:moveTo>
                      <a:lnTo>
                        <a:pt x="0" y="936"/>
                      </a:lnTo>
                      <a:lnTo>
                        <a:pt x="4559" y="5495"/>
                      </a:lnTo>
                      <a:lnTo>
                        <a:pt x="5495" y="5495"/>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329750" y="859775"/>
                  <a:ext cx="51900" cy="51900"/>
                </a:xfrm>
                <a:custGeom>
                  <a:avLst/>
                  <a:gdLst/>
                  <a:ahLst/>
                  <a:cxnLst/>
                  <a:rect l="l" t="t" r="r" b="b"/>
                  <a:pathLst>
                    <a:path w="2076" h="2076" extrusionOk="0">
                      <a:moveTo>
                        <a:pt x="0" y="0"/>
                      </a:moveTo>
                      <a:lnTo>
                        <a:pt x="0" y="977"/>
                      </a:lnTo>
                      <a:lnTo>
                        <a:pt x="1099" y="2076"/>
                      </a:lnTo>
                      <a:lnTo>
                        <a:pt x="2076" y="207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 name="Google Shape;40;p2"/>
            <p:cNvGrpSpPr/>
            <p:nvPr/>
          </p:nvGrpSpPr>
          <p:grpSpPr>
            <a:xfrm>
              <a:off x="-3426820" y="526119"/>
              <a:ext cx="741778" cy="741778"/>
              <a:chOff x="2560575" y="1296250"/>
              <a:chExt cx="384600" cy="384600"/>
            </a:xfrm>
          </p:grpSpPr>
          <p:sp>
            <p:nvSpPr>
              <p:cNvPr id="41" name="Google Shape;41;p2"/>
              <p:cNvSpPr/>
              <p:nvPr/>
            </p:nvSpPr>
            <p:spPr>
              <a:xfrm>
                <a:off x="2560575" y="1296250"/>
                <a:ext cx="384600" cy="384600"/>
              </a:xfrm>
              <a:custGeom>
                <a:avLst/>
                <a:gdLst/>
                <a:ahLst/>
                <a:cxnLst/>
                <a:rect l="l" t="t" r="r" b="b"/>
                <a:pathLst>
                  <a:path w="15384" h="15384" extrusionOk="0">
                    <a:moveTo>
                      <a:pt x="0" y="0"/>
                    </a:moveTo>
                    <a:lnTo>
                      <a:pt x="0" y="15384"/>
                    </a:lnTo>
                    <a:cubicBezTo>
                      <a:pt x="8506" y="15384"/>
                      <a:pt x="15384" y="8506"/>
                      <a:pt x="1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560575" y="1296250"/>
                <a:ext cx="325600" cy="325600"/>
              </a:xfrm>
              <a:custGeom>
                <a:avLst/>
                <a:gdLst/>
                <a:ahLst/>
                <a:cxnLst/>
                <a:rect l="l" t="t" r="r" b="b"/>
                <a:pathLst>
                  <a:path w="13024" h="13024" extrusionOk="0">
                    <a:moveTo>
                      <a:pt x="0" y="0"/>
                    </a:moveTo>
                    <a:lnTo>
                      <a:pt x="0" y="13023"/>
                    </a:lnTo>
                    <a:cubicBezTo>
                      <a:pt x="7204" y="13023"/>
                      <a:pt x="13023" y="7163"/>
                      <a:pt x="130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3426820" y="-215659"/>
              <a:ext cx="741778" cy="741826"/>
              <a:chOff x="2560575" y="911650"/>
              <a:chExt cx="384600" cy="384625"/>
            </a:xfrm>
          </p:grpSpPr>
          <p:sp>
            <p:nvSpPr>
              <p:cNvPr id="44" name="Google Shape;44;p2"/>
              <p:cNvSpPr/>
              <p:nvPr/>
            </p:nvSpPr>
            <p:spPr>
              <a:xfrm>
                <a:off x="2560575" y="9116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2"/>
              <p:cNvGrpSpPr/>
              <p:nvPr/>
            </p:nvGrpSpPr>
            <p:grpSpPr>
              <a:xfrm>
                <a:off x="2619575" y="911650"/>
                <a:ext cx="266600" cy="384625"/>
                <a:chOff x="2619575" y="911650"/>
                <a:chExt cx="266600" cy="384625"/>
              </a:xfrm>
            </p:grpSpPr>
            <p:sp>
              <p:nvSpPr>
                <p:cNvPr id="46" name="Google Shape;46;p2"/>
                <p:cNvSpPr/>
                <p:nvPr/>
              </p:nvSpPr>
              <p:spPr>
                <a:xfrm>
                  <a:off x="2731500" y="911650"/>
                  <a:ext cx="42750" cy="384625"/>
                </a:xfrm>
                <a:custGeom>
                  <a:avLst/>
                  <a:gdLst/>
                  <a:ahLst/>
                  <a:cxnLst/>
                  <a:rect l="l" t="t" r="r" b="b"/>
                  <a:pathLst>
                    <a:path w="1710" h="15385" extrusionOk="0">
                      <a:moveTo>
                        <a:pt x="1" y="1"/>
                      </a:moveTo>
                      <a:lnTo>
                        <a:pt x="1" y="15384"/>
                      </a:lnTo>
                      <a:lnTo>
                        <a:pt x="1710" y="15384"/>
                      </a:lnTo>
                      <a:lnTo>
                        <a:pt x="1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619575" y="911650"/>
                  <a:ext cx="43775" cy="384625"/>
                </a:xfrm>
                <a:custGeom>
                  <a:avLst/>
                  <a:gdLst/>
                  <a:ahLst/>
                  <a:cxnLst/>
                  <a:rect l="l" t="t" r="r" b="b"/>
                  <a:pathLst>
                    <a:path w="1751" h="15385" extrusionOk="0">
                      <a:moveTo>
                        <a:pt x="1" y="1"/>
                      </a:moveTo>
                      <a:lnTo>
                        <a:pt x="1" y="15384"/>
                      </a:lnTo>
                      <a:lnTo>
                        <a:pt x="1751" y="15384"/>
                      </a:ln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843425" y="911650"/>
                  <a:ext cx="42750" cy="384625"/>
                </a:xfrm>
                <a:custGeom>
                  <a:avLst/>
                  <a:gdLst/>
                  <a:ahLst/>
                  <a:cxnLst/>
                  <a:rect l="l" t="t" r="r" b="b"/>
                  <a:pathLst>
                    <a:path w="1710" h="15385" extrusionOk="0">
                      <a:moveTo>
                        <a:pt x="0" y="1"/>
                      </a:moveTo>
                      <a:lnTo>
                        <a:pt x="0" y="15384"/>
                      </a:lnTo>
                      <a:lnTo>
                        <a:pt x="1709" y="15384"/>
                      </a:lnTo>
                      <a:lnTo>
                        <a:pt x="17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 name="Google Shape;49;p2"/>
            <p:cNvGrpSpPr/>
            <p:nvPr/>
          </p:nvGrpSpPr>
          <p:grpSpPr>
            <a:xfrm>
              <a:off x="-4168598" y="-215659"/>
              <a:ext cx="741826" cy="741826"/>
              <a:chOff x="2175975" y="911650"/>
              <a:chExt cx="384625" cy="384625"/>
            </a:xfrm>
          </p:grpSpPr>
          <p:sp>
            <p:nvSpPr>
              <p:cNvPr id="50" name="Google Shape;50;p2"/>
              <p:cNvSpPr/>
              <p:nvPr/>
            </p:nvSpPr>
            <p:spPr>
              <a:xfrm>
                <a:off x="2175975" y="911650"/>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175975" y="1015425"/>
                <a:ext cx="280850" cy="177050"/>
              </a:xfrm>
              <a:custGeom>
                <a:avLst/>
                <a:gdLst/>
                <a:ahLst/>
                <a:cxnLst/>
                <a:rect l="l" t="t" r="r" b="b"/>
                <a:pathLst>
                  <a:path w="11234" h="7082" extrusionOk="0">
                    <a:moveTo>
                      <a:pt x="1" y="1"/>
                    </a:moveTo>
                    <a:lnTo>
                      <a:pt x="1" y="7082"/>
                    </a:lnTo>
                    <a:lnTo>
                      <a:pt x="7693" y="7082"/>
                    </a:lnTo>
                    <a:cubicBezTo>
                      <a:pt x="9646" y="7082"/>
                      <a:pt x="11233" y="5495"/>
                      <a:pt x="11233" y="3541"/>
                    </a:cubicBezTo>
                    <a:cubicBezTo>
                      <a:pt x="11233" y="1588"/>
                      <a:pt x="9646" y="1"/>
                      <a:pt x="7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p:nvPr/>
          </p:nvSpPr>
          <p:spPr>
            <a:xfrm rot="10800000">
              <a:off x="-4167623" y="-2440946"/>
              <a:ext cx="741778" cy="741778"/>
            </a:xfrm>
            <a:custGeom>
              <a:avLst/>
              <a:gdLst/>
              <a:ahLst/>
              <a:cxnLst/>
              <a:rect l="l" t="t" r="r" b="b"/>
              <a:pathLst>
                <a:path w="15384" h="15384" extrusionOk="0">
                  <a:moveTo>
                    <a:pt x="0" y="0"/>
                  </a:moveTo>
                  <a:lnTo>
                    <a:pt x="0" y="15384"/>
                  </a:lnTo>
                  <a:lnTo>
                    <a:pt x="15384" y="15384"/>
                  </a:lnTo>
                  <a:lnTo>
                    <a:pt x="153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rot="10800000">
              <a:off x="-4167623" y="-1699218"/>
              <a:ext cx="741778" cy="741826"/>
            </a:xfrm>
            <a:custGeom>
              <a:avLst/>
              <a:gdLst/>
              <a:ahLst/>
              <a:cxnLst/>
              <a:rect l="l" t="t" r="r" b="b"/>
              <a:pathLst>
                <a:path w="15384" h="15385" extrusionOk="0">
                  <a:moveTo>
                    <a:pt x="0" y="1"/>
                  </a:moveTo>
                  <a:lnTo>
                    <a:pt x="0" y="15384"/>
                  </a:lnTo>
                  <a:lnTo>
                    <a:pt x="15384" y="15384"/>
                  </a:lnTo>
                  <a:lnTo>
                    <a:pt x="153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2"/>
            <p:cNvGrpSpPr/>
            <p:nvPr/>
          </p:nvGrpSpPr>
          <p:grpSpPr>
            <a:xfrm rot="10800000">
              <a:off x="-1943361" y="-2440963"/>
              <a:ext cx="741826" cy="741778"/>
              <a:chOff x="1023225" y="3987350"/>
              <a:chExt cx="384625" cy="384600"/>
            </a:xfrm>
          </p:grpSpPr>
          <p:sp>
            <p:nvSpPr>
              <p:cNvPr id="55" name="Google Shape;55;p2"/>
              <p:cNvSpPr/>
              <p:nvPr/>
            </p:nvSpPr>
            <p:spPr>
              <a:xfrm>
                <a:off x="1023225" y="3987350"/>
                <a:ext cx="384625" cy="384600"/>
              </a:xfrm>
              <a:custGeom>
                <a:avLst/>
                <a:gdLst/>
                <a:ahLst/>
                <a:cxnLst/>
                <a:rect l="l" t="t" r="r" b="b"/>
                <a:pathLst>
                  <a:path w="15385" h="15384" extrusionOk="0">
                    <a:moveTo>
                      <a:pt x="1" y="0"/>
                    </a:moveTo>
                    <a:lnTo>
                      <a:pt x="1" y="15384"/>
                    </a:lnTo>
                    <a:lnTo>
                      <a:pt x="15385" y="15384"/>
                    </a:lnTo>
                    <a:lnTo>
                      <a:pt x="153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147375" y="4160300"/>
                <a:ext cx="135325" cy="38700"/>
              </a:xfrm>
              <a:custGeom>
                <a:avLst/>
                <a:gdLst/>
                <a:ahLst/>
                <a:cxnLst/>
                <a:rect l="l" t="t" r="r" b="b"/>
                <a:pathLst>
                  <a:path w="5413" h="1548" extrusionOk="0">
                    <a:moveTo>
                      <a:pt x="0" y="1"/>
                    </a:moveTo>
                    <a:lnTo>
                      <a:pt x="0" y="1547"/>
                    </a:lnTo>
                    <a:lnTo>
                      <a:pt x="5413" y="1547"/>
                    </a:lnTo>
                    <a:lnTo>
                      <a:pt x="54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195175" y="4112500"/>
                <a:ext cx="39700" cy="134325"/>
              </a:xfrm>
              <a:custGeom>
                <a:avLst/>
                <a:gdLst/>
                <a:ahLst/>
                <a:cxnLst/>
                <a:rect l="l" t="t" r="r" b="b"/>
                <a:pathLst>
                  <a:path w="1588" h="5373" extrusionOk="0">
                    <a:moveTo>
                      <a:pt x="1" y="0"/>
                    </a:moveTo>
                    <a:lnTo>
                      <a:pt x="1" y="5372"/>
                    </a:lnTo>
                    <a:lnTo>
                      <a:pt x="1588" y="5372"/>
                    </a:lnTo>
                    <a:lnTo>
                      <a:pt x="15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2"/>
            <p:cNvGrpSpPr/>
            <p:nvPr/>
          </p:nvGrpSpPr>
          <p:grpSpPr>
            <a:xfrm rot="10800000">
              <a:off x="-2684129" y="-2440963"/>
              <a:ext cx="741778" cy="741778"/>
              <a:chOff x="1791400" y="3987350"/>
              <a:chExt cx="384600" cy="384600"/>
            </a:xfrm>
          </p:grpSpPr>
          <p:sp>
            <p:nvSpPr>
              <p:cNvPr id="59" name="Google Shape;59;p2"/>
              <p:cNvSpPr/>
              <p:nvPr/>
            </p:nvSpPr>
            <p:spPr>
              <a:xfrm>
                <a:off x="1791400" y="3987350"/>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791400" y="3987350"/>
                <a:ext cx="384600" cy="384600"/>
              </a:xfrm>
              <a:custGeom>
                <a:avLst/>
                <a:gdLst/>
                <a:ahLst/>
                <a:cxnLst/>
                <a:rect l="l" t="t" r="r" b="b"/>
                <a:pathLst>
                  <a:path w="15384" h="15384" extrusionOk="0">
                    <a:moveTo>
                      <a:pt x="0" y="0"/>
                    </a:moveTo>
                    <a:lnTo>
                      <a:pt x="0" y="15384"/>
                    </a:lnTo>
                    <a:lnTo>
                      <a:pt x="15384" y="15384"/>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rot="10800000">
              <a:off x="-2684129" y="-1699234"/>
              <a:ext cx="741778" cy="741826"/>
              <a:chOff x="1791400" y="3602750"/>
              <a:chExt cx="384600" cy="384625"/>
            </a:xfrm>
          </p:grpSpPr>
          <p:sp>
            <p:nvSpPr>
              <p:cNvPr id="62" name="Google Shape;62;p2"/>
              <p:cNvSpPr/>
              <p:nvPr/>
            </p:nvSpPr>
            <p:spPr>
              <a:xfrm>
                <a:off x="1791400" y="36027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2"/>
              <p:cNvGrpSpPr/>
              <p:nvPr/>
            </p:nvGrpSpPr>
            <p:grpSpPr>
              <a:xfrm>
                <a:off x="1888050" y="3697375"/>
                <a:ext cx="287950" cy="290000"/>
                <a:chOff x="1888050" y="3697375"/>
                <a:chExt cx="287950" cy="290000"/>
              </a:xfrm>
            </p:grpSpPr>
            <p:sp>
              <p:nvSpPr>
                <p:cNvPr id="64" name="Google Shape;64;p2"/>
                <p:cNvSpPr/>
                <p:nvPr/>
              </p:nvSpPr>
              <p:spPr>
                <a:xfrm>
                  <a:off x="1888050" y="3697375"/>
                  <a:ext cx="287950" cy="290000"/>
                </a:xfrm>
                <a:custGeom>
                  <a:avLst/>
                  <a:gdLst/>
                  <a:ahLst/>
                  <a:cxnLst/>
                  <a:rect l="l" t="t" r="r" b="b"/>
                  <a:pathLst>
                    <a:path w="11518" h="11600" fill="none" extrusionOk="0">
                      <a:moveTo>
                        <a:pt x="11518" y="1"/>
                      </a:moveTo>
                      <a:cubicBezTo>
                        <a:pt x="5169" y="1"/>
                        <a:pt x="1" y="5210"/>
                        <a:pt x="1" y="11599"/>
                      </a:cubicBezTo>
                    </a:path>
                  </a:pathLst>
                </a:custGeom>
                <a:noFill/>
                <a:ln w="38650" cap="flat" cmpd="sng">
                  <a:solidFill>
                    <a:schemeClr val="dk2"/>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972500" y="3782850"/>
                  <a:ext cx="203500" cy="204525"/>
                </a:xfrm>
                <a:custGeom>
                  <a:avLst/>
                  <a:gdLst/>
                  <a:ahLst/>
                  <a:cxnLst/>
                  <a:rect l="l" t="t" r="r" b="b"/>
                  <a:pathLst>
                    <a:path w="8140" h="8181" fill="none" extrusionOk="0">
                      <a:moveTo>
                        <a:pt x="8140" y="0"/>
                      </a:moveTo>
                      <a:cubicBezTo>
                        <a:pt x="3663" y="0"/>
                        <a:pt x="0" y="3663"/>
                        <a:pt x="0" y="8180"/>
                      </a:cubicBezTo>
                    </a:path>
                  </a:pathLst>
                </a:custGeom>
                <a:noFill/>
                <a:ln w="38650" cap="flat" cmpd="sng">
                  <a:solidFill>
                    <a:schemeClr val="dk2"/>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056950" y="3867300"/>
                  <a:ext cx="119050" cy="120075"/>
                </a:xfrm>
                <a:custGeom>
                  <a:avLst/>
                  <a:gdLst/>
                  <a:ahLst/>
                  <a:cxnLst/>
                  <a:rect l="l" t="t" r="r" b="b"/>
                  <a:pathLst>
                    <a:path w="4762" h="4803" fill="none" extrusionOk="0">
                      <a:moveTo>
                        <a:pt x="4762" y="0"/>
                      </a:moveTo>
                      <a:cubicBezTo>
                        <a:pt x="2117" y="0"/>
                        <a:pt x="0" y="2157"/>
                        <a:pt x="0" y="4802"/>
                      </a:cubicBezTo>
                    </a:path>
                  </a:pathLst>
                </a:custGeom>
                <a:noFill/>
                <a:ln w="38650" cap="flat" cmpd="sng">
                  <a:solidFill>
                    <a:schemeClr val="dk2"/>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 name="Google Shape;67;p2"/>
            <p:cNvGrpSpPr/>
            <p:nvPr/>
          </p:nvGrpSpPr>
          <p:grpSpPr>
            <a:xfrm rot="10800000">
              <a:off x="-3425907" y="-1699234"/>
              <a:ext cx="741826" cy="741826"/>
              <a:chOff x="2175975" y="3602750"/>
              <a:chExt cx="384625" cy="384625"/>
            </a:xfrm>
          </p:grpSpPr>
          <p:sp>
            <p:nvSpPr>
              <p:cNvPr id="68" name="Google Shape;68;p2"/>
              <p:cNvSpPr/>
              <p:nvPr/>
            </p:nvSpPr>
            <p:spPr>
              <a:xfrm>
                <a:off x="2175975" y="3602750"/>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175975" y="3679075"/>
                <a:ext cx="309325" cy="308300"/>
              </a:xfrm>
              <a:custGeom>
                <a:avLst/>
                <a:gdLst/>
                <a:ahLst/>
                <a:cxnLst/>
                <a:rect l="l" t="t" r="r" b="b"/>
                <a:pathLst>
                  <a:path w="12373" h="12332" extrusionOk="0">
                    <a:moveTo>
                      <a:pt x="1" y="0"/>
                    </a:moveTo>
                    <a:lnTo>
                      <a:pt x="1" y="12331"/>
                    </a:lnTo>
                    <a:lnTo>
                      <a:pt x="12373" y="12331"/>
                    </a:lnTo>
                    <a:cubicBezTo>
                      <a:pt x="12373" y="5535"/>
                      <a:pt x="6838"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175975" y="3763500"/>
                <a:ext cx="224875" cy="223875"/>
              </a:xfrm>
              <a:custGeom>
                <a:avLst/>
                <a:gdLst/>
                <a:ahLst/>
                <a:cxnLst/>
                <a:rect l="l" t="t" r="r" b="b"/>
                <a:pathLst>
                  <a:path w="8995" h="8955" extrusionOk="0">
                    <a:moveTo>
                      <a:pt x="1" y="1"/>
                    </a:moveTo>
                    <a:lnTo>
                      <a:pt x="1" y="8954"/>
                    </a:lnTo>
                    <a:lnTo>
                      <a:pt x="8995" y="8954"/>
                    </a:lnTo>
                    <a:cubicBezTo>
                      <a:pt x="8995" y="3989"/>
                      <a:pt x="4966"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75975" y="3845925"/>
                <a:ext cx="141450" cy="141450"/>
              </a:xfrm>
              <a:custGeom>
                <a:avLst/>
                <a:gdLst/>
                <a:ahLst/>
                <a:cxnLst/>
                <a:rect l="l" t="t" r="r" b="b"/>
                <a:pathLst>
                  <a:path w="5658" h="5658" extrusionOk="0">
                    <a:moveTo>
                      <a:pt x="1" y="0"/>
                    </a:moveTo>
                    <a:lnTo>
                      <a:pt x="1" y="5657"/>
                    </a:lnTo>
                    <a:lnTo>
                      <a:pt x="5658" y="5657"/>
                    </a:lnTo>
                    <a:cubicBezTo>
                      <a:pt x="5658" y="2564"/>
                      <a:pt x="3135"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rot="10800000">
              <a:off x="-1942399" y="-1699234"/>
              <a:ext cx="739849" cy="741826"/>
              <a:chOff x="1407825" y="3602750"/>
              <a:chExt cx="383600" cy="384625"/>
            </a:xfrm>
          </p:grpSpPr>
          <p:sp>
            <p:nvSpPr>
              <p:cNvPr id="73" name="Google Shape;73;p2"/>
              <p:cNvSpPr/>
              <p:nvPr/>
            </p:nvSpPr>
            <p:spPr>
              <a:xfrm>
                <a:off x="1407825" y="3602750"/>
                <a:ext cx="383600" cy="384625"/>
              </a:xfrm>
              <a:custGeom>
                <a:avLst/>
                <a:gdLst/>
                <a:ahLst/>
                <a:cxnLst/>
                <a:rect l="l" t="t" r="r" b="b"/>
                <a:pathLst>
                  <a:path w="15344" h="15385" extrusionOk="0">
                    <a:moveTo>
                      <a:pt x="1" y="1"/>
                    </a:moveTo>
                    <a:lnTo>
                      <a:pt x="1" y="15384"/>
                    </a:lnTo>
                    <a:lnTo>
                      <a:pt x="15343" y="15384"/>
                    </a:lnTo>
                    <a:lnTo>
                      <a:pt x="153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476000" y="3671950"/>
                <a:ext cx="246225" cy="246225"/>
              </a:xfrm>
              <a:custGeom>
                <a:avLst/>
                <a:gdLst/>
                <a:ahLst/>
                <a:cxnLst/>
                <a:rect l="l" t="t" r="r" b="b"/>
                <a:pathLst>
                  <a:path w="9849" h="9849" extrusionOk="0">
                    <a:moveTo>
                      <a:pt x="4925" y="1425"/>
                    </a:moveTo>
                    <a:cubicBezTo>
                      <a:pt x="6878" y="1425"/>
                      <a:pt x="8465" y="3012"/>
                      <a:pt x="8465" y="4924"/>
                    </a:cubicBezTo>
                    <a:cubicBezTo>
                      <a:pt x="8465" y="6878"/>
                      <a:pt x="6878" y="8465"/>
                      <a:pt x="4925" y="8465"/>
                    </a:cubicBezTo>
                    <a:cubicBezTo>
                      <a:pt x="3012" y="8465"/>
                      <a:pt x="1425" y="6878"/>
                      <a:pt x="1425" y="4924"/>
                    </a:cubicBezTo>
                    <a:cubicBezTo>
                      <a:pt x="1425" y="3012"/>
                      <a:pt x="3012" y="1425"/>
                      <a:pt x="4925" y="1425"/>
                    </a:cubicBezTo>
                    <a:close/>
                    <a:moveTo>
                      <a:pt x="4925" y="0"/>
                    </a:moveTo>
                    <a:cubicBezTo>
                      <a:pt x="2239" y="0"/>
                      <a:pt x="0" y="2198"/>
                      <a:pt x="0" y="4924"/>
                    </a:cubicBezTo>
                    <a:cubicBezTo>
                      <a:pt x="0" y="7651"/>
                      <a:pt x="2239" y="9849"/>
                      <a:pt x="4925" y="9849"/>
                    </a:cubicBezTo>
                    <a:cubicBezTo>
                      <a:pt x="7651" y="9849"/>
                      <a:pt x="9849" y="7651"/>
                      <a:pt x="9849" y="4924"/>
                    </a:cubicBezTo>
                    <a:cubicBezTo>
                      <a:pt x="9849" y="2198"/>
                      <a:pt x="7651" y="0"/>
                      <a:pt x="4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2"/>
            <p:cNvGrpSpPr/>
            <p:nvPr/>
          </p:nvGrpSpPr>
          <p:grpSpPr>
            <a:xfrm rot="10800000">
              <a:off x="-3425907" y="-2440963"/>
              <a:ext cx="741826" cy="741778"/>
              <a:chOff x="2175975" y="3987350"/>
              <a:chExt cx="384625" cy="384600"/>
            </a:xfrm>
          </p:grpSpPr>
          <p:sp>
            <p:nvSpPr>
              <p:cNvPr id="76" name="Google Shape;76;p2"/>
              <p:cNvSpPr/>
              <p:nvPr/>
            </p:nvSpPr>
            <p:spPr>
              <a:xfrm>
                <a:off x="2175975" y="3987350"/>
                <a:ext cx="384625" cy="384600"/>
              </a:xfrm>
              <a:custGeom>
                <a:avLst/>
                <a:gdLst/>
                <a:ahLst/>
                <a:cxnLst/>
                <a:rect l="l" t="t" r="r" b="b"/>
                <a:pathLst>
                  <a:path w="15385" h="15384" extrusionOk="0">
                    <a:moveTo>
                      <a:pt x="1" y="0"/>
                    </a:moveTo>
                    <a:lnTo>
                      <a:pt x="1" y="15384"/>
                    </a:lnTo>
                    <a:lnTo>
                      <a:pt x="15384" y="15384"/>
                    </a:lnTo>
                    <a:lnTo>
                      <a:pt x="15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175975" y="3987350"/>
                <a:ext cx="141450" cy="384600"/>
              </a:xfrm>
              <a:custGeom>
                <a:avLst/>
                <a:gdLst/>
                <a:ahLst/>
                <a:cxnLst/>
                <a:rect l="l" t="t" r="r" b="b"/>
                <a:pathLst>
                  <a:path w="5658" h="15384" extrusionOk="0">
                    <a:moveTo>
                      <a:pt x="1" y="0"/>
                    </a:moveTo>
                    <a:lnTo>
                      <a:pt x="1" y="15384"/>
                    </a:lnTo>
                    <a:lnTo>
                      <a:pt x="5658" y="15384"/>
                    </a:lnTo>
                    <a:lnTo>
                      <a:pt x="56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400825" y="3987350"/>
                <a:ext cx="84475" cy="384600"/>
              </a:xfrm>
              <a:custGeom>
                <a:avLst/>
                <a:gdLst/>
                <a:ahLst/>
                <a:cxnLst/>
                <a:rect l="l" t="t" r="r" b="b"/>
                <a:pathLst>
                  <a:path w="3379" h="15384" extrusionOk="0">
                    <a:moveTo>
                      <a:pt x="1" y="0"/>
                    </a:moveTo>
                    <a:lnTo>
                      <a:pt x="1" y="15384"/>
                    </a:lnTo>
                    <a:lnTo>
                      <a:pt x="3379" y="15384"/>
                    </a:lnTo>
                    <a:lnTo>
                      <a:pt x="3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2"/>
            <p:cNvSpPr/>
            <p:nvPr/>
          </p:nvSpPr>
          <p:spPr>
            <a:xfrm flipH="1">
              <a:off x="-1943356" y="-957415"/>
              <a:ext cx="741826" cy="741826"/>
            </a:xfrm>
            <a:custGeom>
              <a:avLst/>
              <a:gdLst/>
              <a:ahLst/>
              <a:cxnLst/>
              <a:rect l="l" t="t" r="r" b="b"/>
              <a:pathLst>
                <a:path w="15385" h="15385" extrusionOk="0">
                  <a:moveTo>
                    <a:pt x="1" y="1"/>
                  </a:moveTo>
                  <a:cubicBezTo>
                    <a:pt x="1" y="8506"/>
                    <a:pt x="6919" y="15384"/>
                    <a:pt x="15384" y="15384"/>
                  </a:cubicBezTo>
                  <a:lnTo>
                    <a:pt x="153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2"/>
            <p:cNvGrpSpPr/>
            <p:nvPr/>
          </p:nvGrpSpPr>
          <p:grpSpPr>
            <a:xfrm>
              <a:off x="-1201589" y="-1699186"/>
              <a:ext cx="741778" cy="741778"/>
              <a:chOff x="2560575" y="1296250"/>
              <a:chExt cx="384600" cy="384600"/>
            </a:xfrm>
          </p:grpSpPr>
          <p:sp>
            <p:nvSpPr>
              <p:cNvPr id="81" name="Google Shape;81;p2"/>
              <p:cNvSpPr/>
              <p:nvPr/>
            </p:nvSpPr>
            <p:spPr>
              <a:xfrm>
                <a:off x="2560575" y="1296250"/>
                <a:ext cx="384600" cy="384600"/>
              </a:xfrm>
              <a:custGeom>
                <a:avLst/>
                <a:gdLst/>
                <a:ahLst/>
                <a:cxnLst/>
                <a:rect l="l" t="t" r="r" b="b"/>
                <a:pathLst>
                  <a:path w="15384" h="15384" extrusionOk="0">
                    <a:moveTo>
                      <a:pt x="0" y="0"/>
                    </a:moveTo>
                    <a:lnTo>
                      <a:pt x="0" y="15384"/>
                    </a:lnTo>
                    <a:cubicBezTo>
                      <a:pt x="8506" y="15384"/>
                      <a:pt x="15384" y="8506"/>
                      <a:pt x="1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560575" y="1296250"/>
                <a:ext cx="325600" cy="325600"/>
              </a:xfrm>
              <a:custGeom>
                <a:avLst/>
                <a:gdLst/>
                <a:ahLst/>
                <a:cxnLst/>
                <a:rect l="l" t="t" r="r" b="b"/>
                <a:pathLst>
                  <a:path w="13024" h="13024" extrusionOk="0">
                    <a:moveTo>
                      <a:pt x="0" y="0"/>
                    </a:moveTo>
                    <a:lnTo>
                      <a:pt x="0" y="13023"/>
                    </a:lnTo>
                    <a:cubicBezTo>
                      <a:pt x="7204" y="13023"/>
                      <a:pt x="13023" y="7163"/>
                      <a:pt x="130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2"/>
            <p:cNvGrpSpPr/>
            <p:nvPr/>
          </p:nvGrpSpPr>
          <p:grpSpPr>
            <a:xfrm flipH="1">
              <a:off x="-4169585" y="1267895"/>
              <a:ext cx="743755" cy="741778"/>
              <a:chOff x="1791400" y="1296250"/>
              <a:chExt cx="385625" cy="384600"/>
            </a:xfrm>
          </p:grpSpPr>
          <p:sp>
            <p:nvSpPr>
              <p:cNvPr id="84" name="Google Shape;84;p2"/>
              <p:cNvSpPr/>
              <p:nvPr/>
            </p:nvSpPr>
            <p:spPr>
              <a:xfrm>
                <a:off x="1791400" y="1296250"/>
                <a:ext cx="384600" cy="384600"/>
              </a:xfrm>
              <a:custGeom>
                <a:avLst/>
                <a:gdLst/>
                <a:ahLst/>
                <a:cxnLst/>
                <a:rect l="l" t="t" r="r" b="b"/>
                <a:pathLst>
                  <a:path w="15384" h="15384" extrusionOk="0">
                    <a:moveTo>
                      <a:pt x="0" y="0"/>
                    </a:moveTo>
                    <a:cubicBezTo>
                      <a:pt x="0" y="8506"/>
                      <a:pt x="6878" y="15384"/>
                      <a:pt x="15384" y="15384"/>
                    </a:cubicBezTo>
                    <a:lnTo>
                      <a:pt x="15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039650" y="1296250"/>
                <a:ext cx="137375" cy="136350"/>
              </a:xfrm>
              <a:custGeom>
                <a:avLst/>
                <a:gdLst/>
                <a:ahLst/>
                <a:cxnLst/>
                <a:rect l="l" t="t" r="r" b="b"/>
                <a:pathLst>
                  <a:path w="5495" h="5454" extrusionOk="0">
                    <a:moveTo>
                      <a:pt x="0" y="0"/>
                    </a:moveTo>
                    <a:cubicBezTo>
                      <a:pt x="0" y="3012"/>
                      <a:pt x="2442" y="5454"/>
                      <a:pt x="5495" y="5454"/>
                    </a:cubicBezTo>
                    <a:lnTo>
                      <a:pt x="5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 name="Google Shape;86;p2"/>
          <p:cNvGrpSpPr/>
          <p:nvPr/>
        </p:nvGrpSpPr>
        <p:grpSpPr>
          <a:xfrm rot="10800000" flipH="1">
            <a:off x="7992653" y="4551304"/>
            <a:ext cx="1178814" cy="592200"/>
            <a:chOff x="11983797" y="-2440968"/>
            <a:chExt cx="1482599" cy="741826"/>
          </a:xfrm>
        </p:grpSpPr>
        <p:grpSp>
          <p:nvGrpSpPr>
            <p:cNvPr id="87" name="Google Shape;87;p2"/>
            <p:cNvGrpSpPr/>
            <p:nvPr/>
          </p:nvGrpSpPr>
          <p:grpSpPr>
            <a:xfrm>
              <a:off x="12726547" y="-2440926"/>
              <a:ext cx="739849" cy="741778"/>
              <a:chOff x="1407825" y="3987350"/>
              <a:chExt cx="383600" cy="384600"/>
            </a:xfrm>
          </p:grpSpPr>
          <p:sp>
            <p:nvSpPr>
              <p:cNvPr id="88" name="Google Shape;88;p2"/>
              <p:cNvSpPr/>
              <p:nvPr/>
            </p:nvSpPr>
            <p:spPr>
              <a:xfrm>
                <a:off x="1407825" y="3987350"/>
                <a:ext cx="383600" cy="384600"/>
              </a:xfrm>
              <a:custGeom>
                <a:avLst/>
                <a:gdLst/>
                <a:ahLst/>
                <a:cxnLst/>
                <a:rect l="l" t="t" r="r" b="b"/>
                <a:pathLst>
                  <a:path w="15344" h="15384" extrusionOk="0">
                    <a:moveTo>
                      <a:pt x="1" y="0"/>
                    </a:moveTo>
                    <a:lnTo>
                      <a:pt x="1" y="15384"/>
                    </a:lnTo>
                    <a:lnTo>
                      <a:pt x="15343" y="15384"/>
                    </a:lnTo>
                    <a:lnTo>
                      <a:pt x="153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2"/>
              <p:cNvGrpSpPr/>
              <p:nvPr/>
            </p:nvGrpSpPr>
            <p:grpSpPr>
              <a:xfrm>
                <a:off x="1466825" y="3987350"/>
                <a:ext cx="265575" cy="384600"/>
                <a:chOff x="1466825" y="3987350"/>
                <a:chExt cx="265575" cy="384600"/>
              </a:xfrm>
            </p:grpSpPr>
            <p:sp>
              <p:nvSpPr>
                <p:cNvPr id="90" name="Google Shape;90;p2"/>
                <p:cNvSpPr/>
                <p:nvPr/>
              </p:nvSpPr>
              <p:spPr>
                <a:xfrm>
                  <a:off x="1577725" y="3987350"/>
                  <a:ext cx="43775" cy="384600"/>
                </a:xfrm>
                <a:custGeom>
                  <a:avLst/>
                  <a:gdLst/>
                  <a:ahLst/>
                  <a:cxnLst/>
                  <a:rect l="l" t="t" r="r" b="b"/>
                  <a:pathLst>
                    <a:path w="1751" h="15384" extrusionOk="0">
                      <a:moveTo>
                        <a:pt x="1" y="0"/>
                      </a:moveTo>
                      <a:lnTo>
                        <a:pt x="1" y="15384"/>
                      </a:lnTo>
                      <a:lnTo>
                        <a:pt x="1751" y="15384"/>
                      </a:lnTo>
                      <a:lnTo>
                        <a:pt x="1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466825" y="3987350"/>
                  <a:ext cx="42775" cy="384600"/>
                </a:xfrm>
                <a:custGeom>
                  <a:avLst/>
                  <a:gdLst/>
                  <a:ahLst/>
                  <a:cxnLst/>
                  <a:rect l="l" t="t" r="r" b="b"/>
                  <a:pathLst>
                    <a:path w="1711" h="15384" extrusionOk="0">
                      <a:moveTo>
                        <a:pt x="1" y="0"/>
                      </a:moveTo>
                      <a:lnTo>
                        <a:pt x="1" y="15384"/>
                      </a:lnTo>
                      <a:lnTo>
                        <a:pt x="1710" y="15384"/>
                      </a:lnTo>
                      <a:lnTo>
                        <a:pt x="17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689650" y="3987350"/>
                  <a:ext cx="42750" cy="384600"/>
                </a:xfrm>
                <a:custGeom>
                  <a:avLst/>
                  <a:gdLst/>
                  <a:ahLst/>
                  <a:cxnLst/>
                  <a:rect l="l" t="t" r="r" b="b"/>
                  <a:pathLst>
                    <a:path w="1710" h="15384" extrusionOk="0">
                      <a:moveTo>
                        <a:pt x="1" y="0"/>
                      </a:moveTo>
                      <a:lnTo>
                        <a:pt x="1" y="15384"/>
                      </a:lnTo>
                      <a:lnTo>
                        <a:pt x="1710" y="15384"/>
                      </a:lnTo>
                      <a:lnTo>
                        <a:pt x="17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 name="Google Shape;93;p2"/>
            <p:cNvSpPr/>
            <p:nvPr/>
          </p:nvSpPr>
          <p:spPr>
            <a:xfrm rot="5400000">
              <a:off x="11983797" y="-2440968"/>
              <a:ext cx="741826" cy="741826"/>
            </a:xfrm>
            <a:custGeom>
              <a:avLst/>
              <a:gdLst/>
              <a:ahLst/>
              <a:cxnLst/>
              <a:rect l="l" t="t" r="r" b="b"/>
              <a:pathLst>
                <a:path w="15385" h="15385" extrusionOk="0">
                  <a:moveTo>
                    <a:pt x="1" y="1"/>
                  </a:moveTo>
                  <a:lnTo>
                    <a:pt x="1" y="15384"/>
                  </a:lnTo>
                  <a:cubicBezTo>
                    <a:pt x="8507" y="15384"/>
                    <a:pt x="15384" y="8506"/>
                    <a:pt x="15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2"/>
          <p:cNvGrpSpPr/>
          <p:nvPr/>
        </p:nvGrpSpPr>
        <p:grpSpPr>
          <a:xfrm rot="10800000" flipH="1">
            <a:off x="-28174" y="-2"/>
            <a:ext cx="1180375" cy="592200"/>
            <a:chOff x="-4168604" y="6737501"/>
            <a:chExt cx="1484561" cy="741826"/>
          </a:xfrm>
        </p:grpSpPr>
        <p:grpSp>
          <p:nvGrpSpPr>
            <p:cNvPr id="95" name="Google Shape;95;p2"/>
            <p:cNvGrpSpPr/>
            <p:nvPr/>
          </p:nvGrpSpPr>
          <p:grpSpPr>
            <a:xfrm>
              <a:off x="-4168604" y="6737522"/>
              <a:ext cx="741826" cy="741778"/>
              <a:chOff x="1023225" y="4756525"/>
              <a:chExt cx="384625" cy="384600"/>
            </a:xfrm>
          </p:grpSpPr>
          <p:sp>
            <p:nvSpPr>
              <p:cNvPr id="96" name="Google Shape;96;p2"/>
              <p:cNvSpPr/>
              <p:nvPr/>
            </p:nvSpPr>
            <p:spPr>
              <a:xfrm>
                <a:off x="1023225" y="4756525"/>
                <a:ext cx="384625" cy="384600"/>
              </a:xfrm>
              <a:custGeom>
                <a:avLst/>
                <a:gdLst/>
                <a:ahLst/>
                <a:cxnLst/>
                <a:rect l="l" t="t" r="r" b="b"/>
                <a:pathLst>
                  <a:path w="15385" h="15384" extrusionOk="0">
                    <a:moveTo>
                      <a:pt x="1" y="0"/>
                    </a:moveTo>
                    <a:lnTo>
                      <a:pt x="1" y="15384"/>
                    </a:lnTo>
                    <a:lnTo>
                      <a:pt x="15385" y="15384"/>
                    </a:lnTo>
                    <a:lnTo>
                      <a:pt x="153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2"/>
              <p:cNvGrpSpPr/>
              <p:nvPr/>
            </p:nvGrpSpPr>
            <p:grpSpPr>
              <a:xfrm>
                <a:off x="1061900" y="4796200"/>
                <a:ext cx="306275" cy="305250"/>
                <a:chOff x="1061900" y="4796200"/>
                <a:chExt cx="306275" cy="305250"/>
              </a:xfrm>
            </p:grpSpPr>
            <p:sp>
              <p:nvSpPr>
                <p:cNvPr id="98" name="Google Shape;98;p2"/>
                <p:cNvSpPr/>
                <p:nvPr/>
              </p:nvSpPr>
              <p:spPr>
                <a:xfrm>
                  <a:off x="1061900" y="5015975"/>
                  <a:ext cx="85500" cy="85475"/>
                </a:xfrm>
                <a:custGeom>
                  <a:avLst/>
                  <a:gdLst/>
                  <a:ahLst/>
                  <a:cxnLst/>
                  <a:rect l="l" t="t" r="r" b="b"/>
                  <a:pathLst>
                    <a:path w="3420" h="3419" extrusionOk="0">
                      <a:moveTo>
                        <a:pt x="0" y="0"/>
                      </a:moveTo>
                      <a:lnTo>
                        <a:pt x="3419" y="3419"/>
                      </a:lnTo>
                      <a:lnTo>
                        <a:pt x="3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171775" y="5015975"/>
                  <a:ext cx="86525" cy="85475"/>
                </a:xfrm>
                <a:custGeom>
                  <a:avLst/>
                  <a:gdLst/>
                  <a:ahLst/>
                  <a:cxnLst/>
                  <a:rect l="l" t="t" r="r" b="b"/>
                  <a:pathLst>
                    <a:path w="3461" h="3419" extrusionOk="0">
                      <a:moveTo>
                        <a:pt x="1" y="0"/>
                      </a:moveTo>
                      <a:lnTo>
                        <a:pt x="3460" y="3419"/>
                      </a:lnTo>
                      <a:lnTo>
                        <a:pt x="3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282675" y="5015975"/>
                  <a:ext cx="85500" cy="85475"/>
                </a:xfrm>
                <a:custGeom>
                  <a:avLst/>
                  <a:gdLst/>
                  <a:ahLst/>
                  <a:cxnLst/>
                  <a:rect l="l" t="t" r="r" b="b"/>
                  <a:pathLst>
                    <a:path w="3420" h="3419" extrusionOk="0">
                      <a:moveTo>
                        <a:pt x="1" y="0"/>
                      </a:moveTo>
                      <a:lnTo>
                        <a:pt x="3419" y="3419"/>
                      </a:lnTo>
                      <a:lnTo>
                        <a:pt x="3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061900" y="4906075"/>
                  <a:ext cx="85500" cy="85500"/>
                </a:xfrm>
                <a:custGeom>
                  <a:avLst/>
                  <a:gdLst/>
                  <a:ahLst/>
                  <a:cxnLst/>
                  <a:rect l="l" t="t" r="r" b="b"/>
                  <a:pathLst>
                    <a:path w="3420" h="3420" extrusionOk="0">
                      <a:moveTo>
                        <a:pt x="0"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171775" y="4906075"/>
                  <a:ext cx="86525" cy="85500"/>
                </a:xfrm>
                <a:custGeom>
                  <a:avLst/>
                  <a:gdLst/>
                  <a:ahLst/>
                  <a:cxnLst/>
                  <a:rect l="l" t="t" r="r" b="b"/>
                  <a:pathLst>
                    <a:path w="3461" h="3420" extrusionOk="0">
                      <a:moveTo>
                        <a:pt x="1" y="1"/>
                      </a:moveTo>
                      <a:lnTo>
                        <a:pt x="3460" y="3419"/>
                      </a:lnTo>
                      <a:lnTo>
                        <a:pt x="3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282675" y="4906075"/>
                  <a:ext cx="85500" cy="85500"/>
                </a:xfrm>
                <a:custGeom>
                  <a:avLst/>
                  <a:gdLst/>
                  <a:ahLst/>
                  <a:cxnLst/>
                  <a:rect l="l" t="t" r="r" b="b"/>
                  <a:pathLst>
                    <a:path w="3420" h="3420" extrusionOk="0">
                      <a:moveTo>
                        <a:pt x="1"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061900" y="4796200"/>
                  <a:ext cx="85500" cy="85500"/>
                </a:xfrm>
                <a:custGeom>
                  <a:avLst/>
                  <a:gdLst/>
                  <a:ahLst/>
                  <a:cxnLst/>
                  <a:rect l="l" t="t" r="r" b="b"/>
                  <a:pathLst>
                    <a:path w="3420" h="3420" extrusionOk="0">
                      <a:moveTo>
                        <a:pt x="0"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71775" y="4796200"/>
                  <a:ext cx="86525" cy="85500"/>
                </a:xfrm>
                <a:custGeom>
                  <a:avLst/>
                  <a:gdLst/>
                  <a:ahLst/>
                  <a:cxnLst/>
                  <a:rect l="l" t="t" r="r" b="b"/>
                  <a:pathLst>
                    <a:path w="3461" h="3420" extrusionOk="0">
                      <a:moveTo>
                        <a:pt x="1" y="1"/>
                      </a:moveTo>
                      <a:lnTo>
                        <a:pt x="3460" y="3419"/>
                      </a:lnTo>
                      <a:lnTo>
                        <a:pt x="3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282675" y="4796200"/>
                  <a:ext cx="85500" cy="85500"/>
                </a:xfrm>
                <a:custGeom>
                  <a:avLst/>
                  <a:gdLst/>
                  <a:ahLst/>
                  <a:cxnLst/>
                  <a:rect l="l" t="t" r="r" b="b"/>
                  <a:pathLst>
                    <a:path w="3420" h="3420" extrusionOk="0">
                      <a:moveTo>
                        <a:pt x="1"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7" name="Google Shape;107;p2"/>
            <p:cNvSpPr/>
            <p:nvPr/>
          </p:nvSpPr>
          <p:spPr>
            <a:xfrm>
              <a:off x="-3425869" y="6737501"/>
              <a:ext cx="741826" cy="741826"/>
            </a:xfrm>
            <a:custGeom>
              <a:avLst/>
              <a:gdLst/>
              <a:ahLst/>
              <a:cxnLst/>
              <a:rect l="l" t="t" r="r" b="b"/>
              <a:pathLst>
                <a:path w="15385" h="15385" extrusionOk="0">
                  <a:moveTo>
                    <a:pt x="1" y="1"/>
                  </a:moveTo>
                  <a:lnTo>
                    <a:pt x="1" y="15384"/>
                  </a:lnTo>
                  <a:lnTo>
                    <a:pt x="15384" y="15384"/>
                  </a:lnTo>
                  <a:cubicBezTo>
                    <a:pt x="15384" y="6879"/>
                    <a:pt x="850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2"/>
          <p:cNvGrpSpPr/>
          <p:nvPr/>
        </p:nvGrpSpPr>
        <p:grpSpPr>
          <a:xfrm>
            <a:off x="6200236" y="-599026"/>
            <a:ext cx="2948912" cy="3551345"/>
            <a:chOff x="6200236" y="-599026"/>
            <a:chExt cx="2948912" cy="3551345"/>
          </a:xfrm>
        </p:grpSpPr>
        <p:grpSp>
          <p:nvGrpSpPr>
            <p:cNvPr id="109" name="Google Shape;109;p2"/>
            <p:cNvGrpSpPr/>
            <p:nvPr/>
          </p:nvGrpSpPr>
          <p:grpSpPr>
            <a:xfrm rot="10800000" flipH="1">
              <a:off x="6200236" y="-599026"/>
              <a:ext cx="2948912" cy="3551345"/>
              <a:chOff x="9758520" y="3030643"/>
              <a:chExt cx="3708857" cy="4448634"/>
            </a:xfrm>
          </p:grpSpPr>
          <p:grpSp>
            <p:nvGrpSpPr>
              <p:cNvPr id="110" name="Google Shape;110;p2"/>
              <p:cNvGrpSpPr/>
              <p:nvPr/>
            </p:nvGrpSpPr>
            <p:grpSpPr>
              <a:xfrm rot="-5400000">
                <a:off x="12725574" y="3772365"/>
                <a:ext cx="741778" cy="741826"/>
                <a:chOff x="6725950" y="4371925"/>
                <a:chExt cx="384600" cy="384625"/>
              </a:xfrm>
            </p:grpSpPr>
            <p:sp>
              <p:nvSpPr>
                <p:cNvPr id="111" name="Google Shape;111;p2"/>
                <p:cNvSpPr/>
                <p:nvPr/>
              </p:nvSpPr>
              <p:spPr>
                <a:xfrm>
                  <a:off x="6725950" y="4371925"/>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6725950" y="4371925"/>
                  <a:ext cx="384600" cy="384625"/>
                </a:xfrm>
                <a:custGeom>
                  <a:avLst/>
                  <a:gdLst/>
                  <a:ahLst/>
                  <a:cxnLst/>
                  <a:rect l="l" t="t" r="r" b="b"/>
                  <a:pathLst>
                    <a:path w="15384" h="15385" extrusionOk="0">
                      <a:moveTo>
                        <a:pt x="0" y="1"/>
                      </a:moveTo>
                      <a:lnTo>
                        <a:pt x="0" y="15384"/>
                      </a:lnTo>
                      <a:lnTo>
                        <a:pt x="15384" y="15384"/>
                      </a:lnTo>
                      <a:lnTo>
                        <a:pt x="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2"/>
                <p:cNvGrpSpPr/>
                <p:nvPr/>
              </p:nvGrpSpPr>
              <p:grpSpPr>
                <a:xfrm>
                  <a:off x="6725950" y="4448250"/>
                  <a:ext cx="308300" cy="232000"/>
                  <a:chOff x="6725950" y="4448250"/>
                  <a:chExt cx="308300" cy="232000"/>
                </a:xfrm>
              </p:grpSpPr>
              <p:sp>
                <p:nvSpPr>
                  <p:cNvPr id="114" name="Google Shape;114;p2"/>
                  <p:cNvSpPr/>
                  <p:nvPr/>
                </p:nvSpPr>
                <p:spPr>
                  <a:xfrm>
                    <a:off x="6802250" y="4448250"/>
                    <a:ext cx="232000" cy="232000"/>
                  </a:xfrm>
                  <a:custGeom>
                    <a:avLst/>
                    <a:gdLst/>
                    <a:ahLst/>
                    <a:cxnLst/>
                    <a:rect l="l" t="t" r="r" b="b"/>
                    <a:pathLst>
                      <a:path w="9280" h="9280" fill="none" extrusionOk="0">
                        <a:moveTo>
                          <a:pt x="9279" y="4640"/>
                        </a:moveTo>
                        <a:cubicBezTo>
                          <a:pt x="9279" y="7204"/>
                          <a:pt x="7204" y="9279"/>
                          <a:pt x="4640" y="9279"/>
                        </a:cubicBezTo>
                        <a:cubicBezTo>
                          <a:pt x="2076" y="9279"/>
                          <a:pt x="1" y="7204"/>
                          <a:pt x="1" y="4640"/>
                        </a:cubicBezTo>
                        <a:cubicBezTo>
                          <a:pt x="1" y="2076"/>
                          <a:pt x="2076" y="0"/>
                          <a:pt x="4640" y="0"/>
                        </a:cubicBezTo>
                        <a:cubicBezTo>
                          <a:pt x="7204" y="0"/>
                          <a:pt x="9279" y="2076"/>
                          <a:pt x="9279" y="4640"/>
                        </a:cubicBezTo>
                        <a:close/>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6725950" y="4564225"/>
                    <a:ext cx="76325" cy="25"/>
                  </a:xfrm>
                  <a:custGeom>
                    <a:avLst/>
                    <a:gdLst/>
                    <a:ahLst/>
                    <a:cxnLst/>
                    <a:rect l="l" t="t" r="r" b="b"/>
                    <a:pathLst>
                      <a:path w="3053" h="1" fill="none" extrusionOk="0">
                        <a:moveTo>
                          <a:pt x="0" y="1"/>
                        </a:moveTo>
                        <a:lnTo>
                          <a:pt x="3053" y="1"/>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6725950" y="4633425"/>
                    <a:ext cx="99725" cy="0"/>
                  </a:xfrm>
                  <a:custGeom>
                    <a:avLst/>
                    <a:gdLst/>
                    <a:ahLst/>
                    <a:cxnLst/>
                    <a:rect l="l" t="t" r="r" b="b"/>
                    <a:pathLst>
                      <a:path w="3989" fill="none" extrusionOk="0">
                        <a:moveTo>
                          <a:pt x="0" y="0"/>
                        </a:moveTo>
                        <a:lnTo>
                          <a:pt x="3989" y="0"/>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6725950" y="4495050"/>
                    <a:ext cx="99725" cy="25"/>
                  </a:xfrm>
                  <a:custGeom>
                    <a:avLst/>
                    <a:gdLst/>
                    <a:ahLst/>
                    <a:cxnLst/>
                    <a:rect l="l" t="t" r="r" b="b"/>
                    <a:pathLst>
                      <a:path w="3989" h="1" fill="none" extrusionOk="0">
                        <a:moveTo>
                          <a:pt x="0" y="0"/>
                        </a:moveTo>
                        <a:lnTo>
                          <a:pt x="3989" y="0"/>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8" name="Google Shape;118;p2"/>
              <p:cNvSpPr/>
              <p:nvPr/>
            </p:nvSpPr>
            <p:spPr>
              <a:xfrm rot="-5400000">
                <a:off x="9758520" y="6737451"/>
                <a:ext cx="741826" cy="741826"/>
              </a:xfrm>
              <a:custGeom>
                <a:avLst/>
                <a:gdLst/>
                <a:ahLst/>
                <a:cxnLst/>
                <a:rect l="l" t="t" r="r" b="b"/>
                <a:pathLst>
                  <a:path w="15385" h="15385" extrusionOk="0">
                    <a:moveTo>
                      <a:pt x="1" y="1"/>
                    </a:moveTo>
                    <a:lnTo>
                      <a:pt x="1" y="15384"/>
                    </a:lnTo>
                    <a:lnTo>
                      <a:pt x="15384" y="15384"/>
                    </a:lnTo>
                    <a:lnTo>
                      <a:pt x="15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2"/>
              <p:cNvGrpSpPr/>
              <p:nvPr/>
            </p:nvGrpSpPr>
            <p:grpSpPr>
              <a:xfrm rot="-5400000">
                <a:off x="12725574" y="5995674"/>
                <a:ext cx="741778" cy="741826"/>
                <a:chOff x="5573200" y="4371925"/>
                <a:chExt cx="384600" cy="384625"/>
              </a:xfrm>
            </p:grpSpPr>
            <p:sp>
              <p:nvSpPr>
                <p:cNvPr id="120" name="Google Shape;120;p2"/>
                <p:cNvSpPr/>
                <p:nvPr/>
              </p:nvSpPr>
              <p:spPr>
                <a:xfrm>
                  <a:off x="5573200" y="4371925"/>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573200" y="4371925"/>
                  <a:ext cx="384600" cy="384625"/>
                </a:xfrm>
                <a:custGeom>
                  <a:avLst/>
                  <a:gdLst/>
                  <a:ahLst/>
                  <a:cxnLst/>
                  <a:rect l="l" t="t" r="r" b="b"/>
                  <a:pathLst>
                    <a:path w="15384" h="15385" extrusionOk="0">
                      <a:moveTo>
                        <a:pt x="7692" y="1"/>
                      </a:moveTo>
                      <a:cubicBezTo>
                        <a:pt x="3419" y="1"/>
                        <a:pt x="0" y="3460"/>
                        <a:pt x="0" y="7693"/>
                      </a:cubicBezTo>
                      <a:lnTo>
                        <a:pt x="0" y="15384"/>
                      </a:lnTo>
                      <a:lnTo>
                        <a:pt x="15384" y="15384"/>
                      </a:lnTo>
                      <a:lnTo>
                        <a:pt x="15384" y="7693"/>
                      </a:lnTo>
                      <a:cubicBezTo>
                        <a:pt x="15384" y="3460"/>
                        <a:pt x="11925"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657650" y="4540825"/>
                  <a:ext cx="215725" cy="215725"/>
                </a:xfrm>
                <a:custGeom>
                  <a:avLst/>
                  <a:gdLst/>
                  <a:ahLst/>
                  <a:cxnLst/>
                  <a:rect l="l" t="t" r="r" b="b"/>
                  <a:pathLst>
                    <a:path w="8629" h="8629" extrusionOk="0">
                      <a:moveTo>
                        <a:pt x="4314" y="1"/>
                      </a:moveTo>
                      <a:cubicBezTo>
                        <a:pt x="1913" y="1"/>
                        <a:pt x="0" y="1913"/>
                        <a:pt x="0" y="4314"/>
                      </a:cubicBezTo>
                      <a:lnTo>
                        <a:pt x="0" y="8628"/>
                      </a:lnTo>
                      <a:lnTo>
                        <a:pt x="8628" y="8628"/>
                      </a:lnTo>
                      <a:lnTo>
                        <a:pt x="8628" y="4314"/>
                      </a:lnTo>
                      <a:cubicBezTo>
                        <a:pt x="8628" y="1913"/>
                        <a:pt x="6675"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2"/>
              <p:cNvGrpSpPr/>
              <p:nvPr/>
            </p:nvGrpSpPr>
            <p:grpSpPr>
              <a:xfrm rot="-5400000">
                <a:off x="11983820" y="5995698"/>
                <a:ext cx="741778" cy="741778"/>
                <a:chOff x="5573200" y="3987350"/>
                <a:chExt cx="384600" cy="384600"/>
              </a:xfrm>
            </p:grpSpPr>
            <p:sp>
              <p:nvSpPr>
                <p:cNvPr id="124" name="Google Shape;124;p2"/>
                <p:cNvSpPr/>
                <p:nvPr/>
              </p:nvSpPr>
              <p:spPr>
                <a:xfrm>
                  <a:off x="5573200" y="3987350"/>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573200" y="3987350"/>
                  <a:ext cx="384600" cy="384600"/>
                </a:xfrm>
                <a:custGeom>
                  <a:avLst/>
                  <a:gdLst/>
                  <a:ahLst/>
                  <a:cxnLst/>
                  <a:rect l="l" t="t" r="r" b="b"/>
                  <a:pathLst>
                    <a:path w="15384" h="15384" extrusionOk="0">
                      <a:moveTo>
                        <a:pt x="0" y="0"/>
                      </a:moveTo>
                      <a:cubicBezTo>
                        <a:pt x="0" y="8506"/>
                        <a:pt x="6878" y="15384"/>
                        <a:pt x="15384" y="15384"/>
                      </a:cubicBezTo>
                      <a:lnTo>
                        <a:pt x="15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rot="-5400000">
                <a:off x="11242066" y="5995674"/>
                <a:ext cx="741778" cy="741826"/>
                <a:chOff x="5573200" y="3602750"/>
                <a:chExt cx="384600" cy="384625"/>
              </a:xfrm>
            </p:grpSpPr>
            <p:sp>
              <p:nvSpPr>
                <p:cNvPr id="127" name="Google Shape;127;p2"/>
                <p:cNvSpPr/>
                <p:nvPr/>
              </p:nvSpPr>
              <p:spPr>
                <a:xfrm>
                  <a:off x="5573200" y="36027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573200" y="3602750"/>
                  <a:ext cx="384600" cy="384625"/>
                </a:xfrm>
                <a:custGeom>
                  <a:avLst/>
                  <a:gdLst/>
                  <a:ahLst/>
                  <a:cxnLst/>
                  <a:rect l="l" t="t" r="r" b="b"/>
                  <a:pathLst>
                    <a:path w="15384" h="15385" extrusionOk="0">
                      <a:moveTo>
                        <a:pt x="0" y="1"/>
                      </a:moveTo>
                      <a:lnTo>
                        <a:pt x="0" y="15384"/>
                      </a:lnTo>
                      <a:lnTo>
                        <a:pt x="15384" y="15384"/>
                      </a:lnTo>
                      <a:cubicBezTo>
                        <a:pt x="15384" y="6879"/>
                        <a:pt x="8465"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2"/>
              <p:cNvSpPr/>
              <p:nvPr/>
            </p:nvSpPr>
            <p:spPr>
              <a:xfrm rot="-5400000">
                <a:off x="10500272" y="6737475"/>
                <a:ext cx="741826" cy="741778"/>
              </a:xfrm>
              <a:custGeom>
                <a:avLst/>
                <a:gdLst/>
                <a:ahLst/>
                <a:cxnLst/>
                <a:rect l="l" t="t" r="r" b="b"/>
                <a:pathLst>
                  <a:path w="15385" h="15384" extrusionOk="0">
                    <a:moveTo>
                      <a:pt x="1" y="0"/>
                    </a:moveTo>
                    <a:lnTo>
                      <a:pt x="1" y="15384"/>
                    </a:lnTo>
                    <a:lnTo>
                      <a:pt x="15384" y="15384"/>
                    </a:lnTo>
                    <a:lnTo>
                      <a:pt x="15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2"/>
              <p:cNvGrpSpPr/>
              <p:nvPr/>
            </p:nvGrpSpPr>
            <p:grpSpPr>
              <a:xfrm rot="-5400000">
                <a:off x="10601376" y="6865976"/>
                <a:ext cx="541627" cy="484731"/>
                <a:chOff x="5240500" y="3285325"/>
                <a:chExt cx="280825" cy="251325"/>
              </a:xfrm>
            </p:grpSpPr>
            <p:sp>
              <p:nvSpPr>
                <p:cNvPr id="131" name="Google Shape;131;p2"/>
                <p:cNvSpPr/>
                <p:nvPr/>
              </p:nvSpPr>
              <p:spPr>
                <a:xfrm>
                  <a:off x="5240500" y="3285325"/>
                  <a:ext cx="79375" cy="68175"/>
                </a:xfrm>
                <a:custGeom>
                  <a:avLst/>
                  <a:gdLst/>
                  <a:ahLst/>
                  <a:cxnLst/>
                  <a:rect l="l" t="t" r="r" b="b"/>
                  <a:pathLst>
                    <a:path w="3175" h="2727" extrusionOk="0">
                      <a:moveTo>
                        <a:pt x="1588" y="0"/>
                      </a:moveTo>
                      <a:lnTo>
                        <a:pt x="0" y="2727"/>
                      </a:lnTo>
                      <a:lnTo>
                        <a:pt x="3175" y="272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341225" y="3285325"/>
                  <a:ext cx="79375" cy="68175"/>
                </a:xfrm>
                <a:custGeom>
                  <a:avLst/>
                  <a:gdLst/>
                  <a:ahLst/>
                  <a:cxnLst/>
                  <a:rect l="l" t="t" r="r" b="b"/>
                  <a:pathLst>
                    <a:path w="3175" h="2727" extrusionOk="0">
                      <a:moveTo>
                        <a:pt x="1588" y="0"/>
                      </a:moveTo>
                      <a:lnTo>
                        <a:pt x="0" y="2727"/>
                      </a:lnTo>
                      <a:lnTo>
                        <a:pt x="3175" y="272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441950" y="3285325"/>
                  <a:ext cx="79375" cy="68175"/>
                </a:xfrm>
                <a:custGeom>
                  <a:avLst/>
                  <a:gdLst/>
                  <a:ahLst/>
                  <a:cxnLst/>
                  <a:rect l="l" t="t" r="r" b="b"/>
                  <a:pathLst>
                    <a:path w="3175" h="2727" extrusionOk="0">
                      <a:moveTo>
                        <a:pt x="1588" y="0"/>
                      </a:moveTo>
                      <a:lnTo>
                        <a:pt x="0" y="2727"/>
                      </a:lnTo>
                      <a:lnTo>
                        <a:pt x="3175" y="272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240500" y="3376875"/>
                  <a:ext cx="79375" cy="68200"/>
                </a:xfrm>
                <a:custGeom>
                  <a:avLst/>
                  <a:gdLst/>
                  <a:ahLst/>
                  <a:cxnLst/>
                  <a:rect l="l" t="t" r="r" b="b"/>
                  <a:pathLst>
                    <a:path w="3175" h="2728" extrusionOk="0">
                      <a:moveTo>
                        <a:pt x="1588" y="1"/>
                      </a:moveTo>
                      <a:lnTo>
                        <a:pt x="0" y="2728"/>
                      </a:lnTo>
                      <a:lnTo>
                        <a:pt x="3175" y="272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341225" y="3376875"/>
                  <a:ext cx="79375" cy="68200"/>
                </a:xfrm>
                <a:custGeom>
                  <a:avLst/>
                  <a:gdLst/>
                  <a:ahLst/>
                  <a:cxnLst/>
                  <a:rect l="l" t="t" r="r" b="b"/>
                  <a:pathLst>
                    <a:path w="3175" h="2728" extrusionOk="0">
                      <a:moveTo>
                        <a:pt x="1588" y="1"/>
                      </a:moveTo>
                      <a:lnTo>
                        <a:pt x="0" y="2728"/>
                      </a:lnTo>
                      <a:lnTo>
                        <a:pt x="3175" y="272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441950" y="3376875"/>
                  <a:ext cx="79375" cy="68200"/>
                </a:xfrm>
                <a:custGeom>
                  <a:avLst/>
                  <a:gdLst/>
                  <a:ahLst/>
                  <a:cxnLst/>
                  <a:rect l="l" t="t" r="r" b="b"/>
                  <a:pathLst>
                    <a:path w="3175" h="2728" extrusionOk="0">
                      <a:moveTo>
                        <a:pt x="1588" y="1"/>
                      </a:moveTo>
                      <a:lnTo>
                        <a:pt x="0" y="2728"/>
                      </a:lnTo>
                      <a:lnTo>
                        <a:pt x="3175" y="272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240500" y="3467425"/>
                  <a:ext cx="79375" cy="69225"/>
                </a:xfrm>
                <a:custGeom>
                  <a:avLst/>
                  <a:gdLst/>
                  <a:ahLst/>
                  <a:cxnLst/>
                  <a:rect l="l" t="t" r="r" b="b"/>
                  <a:pathLst>
                    <a:path w="3175" h="2769" extrusionOk="0">
                      <a:moveTo>
                        <a:pt x="1588" y="1"/>
                      </a:moveTo>
                      <a:lnTo>
                        <a:pt x="0"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341225" y="3467425"/>
                  <a:ext cx="79375" cy="69225"/>
                </a:xfrm>
                <a:custGeom>
                  <a:avLst/>
                  <a:gdLst/>
                  <a:ahLst/>
                  <a:cxnLst/>
                  <a:rect l="l" t="t" r="r" b="b"/>
                  <a:pathLst>
                    <a:path w="3175" h="2769" extrusionOk="0">
                      <a:moveTo>
                        <a:pt x="1588" y="1"/>
                      </a:moveTo>
                      <a:lnTo>
                        <a:pt x="0"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441950" y="3467425"/>
                  <a:ext cx="79375" cy="69225"/>
                </a:xfrm>
                <a:custGeom>
                  <a:avLst/>
                  <a:gdLst/>
                  <a:ahLst/>
                  <a:cxnLst/>
                  <a:rect l="l" t="t" r="r" b="b"/>
                  <a:pathLst>
                    <a:path w="3175" h="2769" extrusionOk="0">
                      <a:moveTo>
                        <a:pt x="1588" y="1"/>
                      </a:moveTo>
                      <a:lnTo>
                        <a:pt x="0"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2"/>
              <p:cNvGrpSpPr/>
              <p:nvPr/>
            </p:nvGrpSpPr>
            <p:grpSpPr>
              <a:xfrm rot="-5400000">
                <a:off x="9758558" y="5995674"/>
                <a:ext cx="741778" cy="741826"/>
                <a:chOff x="5573200" y="2833575"/>
                <a:chExt cx="384600" cy="384625"/>
              </a:xfrm>
            </p:grpSpPr>
            <p:sp>
              <p:nvSpPr>
                <p:cNvPr id="141" name="Google Shape;141;p2"/>
                <p:cNvSpPr/>
                <p:nvPr/>
              </p:nvSpPr>
              <p:spPr>
                <a:xfrm>
                  <a:off x="5573200" y="2833575"/>
                  <a:ext cx="384600" cy="384625"/>
                </a:xfrm>
                <a:custGeom>
                  <a:avLst/>
                  <a:gdLst/>
                  <a:ahLst/>
                  <a:cxnLst/>
                  <a:rect l="l" t="t" r="r" b="b"/>
                  <a:pathLst>
                    <a:path w="15384" h="15385" extrusionOk="0">
                      <a:moveTo>
                        <a:pt x="0" y="1"/>
                      </a:moveTo>
                      <a:lnTo>
                        <a:pt x="0" y="15384"/>
                      </a:lnTo>
                      <a:lnTo>
                        <a:pt x="15384" y="15384"/>
                      </a:lnTo>
                      <a:cubicBezTo>
                        <a:pt x="15384" y="6919"/>
                        <a:pt x="8465"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2"/>
                <p:cNvGrpSpPr/>
                <p:nvPr/>
              </p:nvGrpSpPr>
              <p:grpSpPr>
                <a:xfrm>
                  <a:off x="5603725" y="2871225"/>
                  <a:ext cx="327625" cy="326625"/>
                  <a:chOff x="5603725" y="2871225"/>
                  <a:chExt cx="327625" cy="326625"/>
                </a:xfrm>
              </p:grpSpPr>
              <p:sp>
                <p:nvSpPr>
                  <p:cNvPr id="143" name="Google Shape;143;p2"/>
                  <p:cNvSpPr/>
                  <p:nvPr/>
                </p:nvSpPr>
                <p:spPr>
                  <a:xfrm>
                    <a:off x="5608800" y="3069625"/>
                    <a:ext cx="110925" cy="111950"/>
                  </a:xfrm>
                  <a:custGeom>
                    <a:avLst/>
                    <a:gdLst/>
                    <a:ahLst/>
                    <a:cxnLst/>
                    <a:rect l="l" t="t" r="r" b="b"/>
                    <a:pathLst>
                      <a:path w="4437" h="4478" extrusionOk="0">
                        <a:moveTo>
                          <a:pt x="2239" y="0"/>
                        </a:moveTo>
                        <a:cubicBezTo>
                          <a:pt x="978" y="0"/>
                          <a:pt x="1" y="1018"/>
                          <a:pt x="1" y="2239"/>
                        </a:cubicBezTo>
                        <a:cubicBezTo>
                          <a:pt x="1" y="3500"/>
                          <a:pt x="978" y="4477"/>
                          <a:pt x="2239" y="4477"/>
                        </a:cubicBezTo>
                        <a:cubicBezTo>
                          <a:pt x="3460" y="4477"/>
                          <a:pt x="4437" y="3500"/>
                          <a:pt x="4437" y="2239"/>
                        </a:cubicBezTo>
                        <a:cubicBezTo>
                          <a:pt x="4437" y="1018"/>
                          <a:pt x="3460" y="0"/>
                          <a:pt x="2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719700" y="2944475"/>
                    <a:ext cx="111950" cy="111950"/>
                  </a:xfrm>
                  <a:custGeom>
                    <a:avLst/>
                    <a:gdLst/>
                    <a:ahLst/>
                    <a:cxnLst/>
                    <a:rect l="l" t="t" r="r" b="b"/>
                    <a:pathLst>
                      <a:path w="4478" h="4478" extrusionOk="0">
                        <a:moveTo>
                          <a:pt x="2239" y="1"/>
                        </a:moveTo>
                        <a:cubicBezTo>
                          <a:pt x="1018" y="1"/>
                          <a:pt x="1" y="1018"/>
                          <a:pt x="1" y="2239"/>
                        </a:cubicBezTo>
                        <a:cubicBezTo>
                          <a:pt x="1" y="3501"/>
                          <a:pt x="1018" y="4477"/>
                          <a:pt x="2239" y="4477"/>
                        </a:cubicBezTo>
                        <a:cubicBezTo>
                          <a:pt x="3501" y="4477"/>
                          <a:pt x="4477" y="3501"/>
                          <a:pt x="4477" y="2239"/>
                        </a:cubicBezTo>
                        <a:cubicBezTo>
                          <a:pt x="4477" y="1018"/>
                          <a:pt x="3501" y="1"/>
                          <a:pt x="2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603725" y="3000425"/>
                    <a:ext cx="47850" cy="47850"/>
                  </a:xfrm>
                  <a:custGeom>
                    <a:avLst/>
                    <a:gdLst/>
                    <a:ahLst/>
                    <a:cxnLst/>
                    <a:rect l="l" t="t" r="r" b="b"/>
                    <a:pathLst>
                      <a:path w="1914" h="1914" extrusionOk="0">
                        <a:moveTo>
                          <a:pt x="936" y="1"/>
                        </a:moveTo>
                        <a:cubicBezTo>
                          <a:pt x="407" y="1"/>
                          <a:pt x="0" y="449"/>
                          <a:pt x="0" y="978"/>
                        </a:cubicBezTo>
                        <a:cubicBezTo>
                          <a:pt x="0" y="1507"/>
                          <a:pt x="407" y="1914"/>
                          <a:pt x="936" y="1914"/>
                        </a:cubicBezTo>
                        <a:cubicBezTo>
                          <a:pt x="1465" y="1914"/>
                          <a:pt x="1913" y="1507"/>
                          <a:pt x="1913" y="978"/>
                        </a:cubicBezTo>
                        <a:cubicBezTo>
                          <a:pt x="1913" y="449"/>
                          <a:pt x="1465"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632200" y="2871225"/>
                    <a:ext cx="81425" cy="81425"/>
                  </a:xfrm>
                  <a:custGeom>
                    <a:avLst/>
                    <a:gdLst/>
                    <a:ahLst/>
                    <a:cxnLst/>
                    <a:rect l="l" t="t" r="r" b="b"/>
                    <a:pathLst>
                      <a:path w="3257" h="3257" extrusionOk="0">
                        <a:moveTo>
                          <a:pt x="1629" y="0"/>
                        </a:moveTo>
                        <a:cubicBezTo>
                          <a:pt x="733" y="0"/>
                          <a:pt x="1" y="733"/>
                          <a:pt x="1" y="1628"/>
                        </a:cubicBezTo>
                        <a:cubicBezTo>
                          <a:pt x="1" y="2524"/>
                          <a:pt x="733" y="3256"/>
                          <a:pt x="1629" y="3256"/>
                        </a:cubicBezTo>
                        <a:cubicBezTo>
                          <a:pt x="2565" y="3256"/>
                          <a:pt x="3257" y="2524"/>
                          <a:pt x="3257" y="1628"/>
                        </a:cubicBezTo>
                        <a:cubicBezTo>
                          <a:pt x="3257" y="733"/>
                          <a:pt x="2565" y="0"/>
                          <a:pt x="1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765500" y="3112350"/>
                    <a:ext cx="40725" cy="40725"/>
                  </a:xfrm>
                  <a:custGeom>
                    <a:avLst/>
                    <a:gdLst/>
                    <a:ahLst/>
                    <a:cxnLst/>
                    <a:rect l="l" t="t" r="r" b="b"/>
                    <a:pathLst>
                      <a:path w="1629" h="1629" extrusionOk="0">
                        <a:moveTo>
                          <a:pt x="814" y="1"/>
                        </a:moveTo>
                        <a:cubicBezTo>
                          <a:pt x="366" y="1"/>
                          <a:pt x="0" y="367"/>
                          <a:pt x="0" y="815"/>
                        </a:cubicBezTo>
                        <a:cubicBezTo>
                          <a:pt x="0" y="1262"/>
                          <a:pt x="366" y="1629"/>
                          <a:pt x="814" y="1629"/>
                        </a:cubicBezTo>
                        <a:cubicBezTo>
                          <a:pt x="1262" y="1629"/>
                          <a:pt x="1628" y="1262"/>
                          <a:pt x="1628" y="815"/>
                        </a:cubicBezTo>
                        <a:cubicBezTo>
                          <a:pt x="1628" y="367"/>
                          <a:pt x="1262" y="1"/>
                          <a:pt x="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832650" y="3100150"/>
                    <a:ext cx="98700" cy="97700"/>
                  </a:xfrm>
                  <a:custGeom>
                    <a:avLst/>
                    <a:gdLst/>
                    <a:ahLst/>
                    <a:cxnLst/>
                    <a:rect l="l" t="t" r="r" b="b"/>
                    <a:pathLst>
                      <a:path w="3948" h="3908" extrusionOk="0">
                        <a:moveTo>
                          <a:pt x="1994" y="0"/>
                        </a:moveTo>
                        <a:cubicBezTo>
                          <a:pt x="895" y="0"/>
                          <a:pt x="0" y="855"/>
                          <a:pt x="0" y="1954"/>
                        </a:cubicBezTo>
                        <a:cubicBezTo>
                          <a:pt x="0" y="3053"/>
                          <a:pt x="895" y="3907"/>
                          <a:pt x="1994" y="3907"/>
                        </a:cubicBezTo>
                        <a:cubicBezTo>
                          <a:pt x="3052" y="3907"/>
                          <a:pt x="3948" y="3053"/>
                          <a:pt x="3948" y="1954"/>
                        </a:cubicBezTo>
                        <a:cubicBezTo>
                          <a:pt x="3948" y="855"/>
                          <a:pt x="3052" y="0"/>
                          <a:pt x="1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9" name="Google Shape;149;p2"/>
              <p:cNvGrpSpPr/>
              <p:nvPr/>
            </p:nvGrpSpPr>
            <p:grpSpPr>
              <a:xfrm rot="-5400000">
                <a:off x="11242042" y="5253920"/>
                <a:ext cx="741826" cy="741826"/>
                <a:chOff x="5957775" y="3602750"/>
                <a:chExt cx="384625" cy="384625"/>
              </a:xfrm>
            </p:grpSpPr>
            <p:sp>
              <p:nvSpPr>
                <p:cNvPr id="150" name="Google Shape;150;p2"/>
                <p:cNvSpPr/>
                <p:nvPr/>
              </p:nvSpPr>
              <p:spPr>
                <a:xfrm>
                  <a:off x="5957775" y="3602750"/>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957775" y="3602750"/>
                  <a:ext cx="384625" cy="384625"/>
                </a:xfrm>
                <a:custGeom>
                  <a:avLst/>
                  <a:gdLst/>
                  <a:ahLst/>
                  <a:cxnLst/>
                  <a:rect l="l" t="t" r="r" b="b"/>
                  <a:pathLst>
                    <a:path w="15385" h="15385" extrusionOk="0">
                      <a:moveTo>
                        <a:pt x="1" y="1"/>
                      </a:moveTo>
                      <a:cubicBezTo>
                        <a:pt x="1" y="8506"/>
                        <a:pt x="6879" y="15384"/>
                        <a:pt x="15384" y="15384"/>
                      </a:cubicBezTo>
                      <a:lnTo>
                        <a:pt x="1538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 name="Google Shape;152;p2"/>
                <p:cNvGrpSpPr/>
                <p:nvPr/>
              </p:nvGrpSpPr>
              <p:grpSpPr>
                <a:xfrm>
                  <a:off x="6080900" y="3602750"/>
                  <a:ext cx="261500" cy="261500"/>
                  <a:chOff x="6080900" y="3602750"/>
                  <a:chExt cx="261500" cy="261500"/>
                </a:xfrm>
              </p:grpSpPr>
              <p:sp>
                <p:nvSpPr>
                  <p:cNvPr id="153" name="Google Shape;153;p2"/>
                  <p:cNvSpPr/>
                  <p:nvPr/>
                </p:nvSpPr>
                <p:spPr>
                  <a:xfrm>
                    <a:off x="6080900" y="3602750"/>
                    <a:ext cx="261500" cy="261500"/>
                  </a:xfrm>
                  <a:custGeom>
                    <a:avLst/>
                    <a:gdLst/>
                    <a:ahLst/>
                    <a:cxnLst/>
                    <a:rect l="l" t="t" r="r" b="b"/>
                    <a:pathLst>
                      <a:path w="10460" h="10460" fill="none" extrusionOk="0">
                        <a:moveTo>
                          <a:pt x="10459" y="10460"/>
                        </a:moveTo>
                        <a:cubicBezTo>
                          <a:pt x="4680" y="10460"/>
                          <a:pt x="0" y="5780"/>
                          <a:pt x="0"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6150075" y="3602750"/>
                    <a:ext cx="192325" cy="192325"/>
                  </a:xfrm>
                  <a:custGeom>
                    <a:avLst/>
                    <a:gdLst/>
                    <a:ahLst/>
                    <a:cxnLst/>
                    <a:rect l="l" t="t" r="r" b="b"/>
                    <a:pathLst>
                      <a:path w="7693" h="7693" fill="none" extrusionOk="0">
                        <a:moveTo>
                          <a:pt x="1" y="1"/>
                        </a:moveTo>
                        <a:cubicBezTo>
                          <a:pt x="1" y="4233"/>
                          <a:pt x="3419" y="7692"/>
                          <a:pt x="7692" y="7692"/>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6218250" y="3602750"/>
                    <a:ext cx="124150" cy="123150"/>
                  </a:xfrm>
                  <a:custGeom>
                    <a:avLst/>
                    <a:gdLst/>
                    <a:ahLst/>
                    <a:cxnLst/>
                    <a:rect l="l" t="t" r="r" b="b"/>
                    <a:pathLst>
                      <a:path w="4966" h="4926" fill="none" extrusionOk="0">
                        <a:moveTo>
                          <a:pt x="4965" y="4925"/>
                        </a:moveTo>
                        <a:cubicBezTo>
                          <a:pt x="2239" y="4925"/>
                          <a:pt x="0" y="2727"/>
                          <a:pt x="0"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6" name="Google Shape;156;p2"/>
              <p:cNvGrpSpPr/>
              <p:nvPr/>
            </p:nvGrpSpPr>
            <p:grpSpPr>
              <a:xfrm rot="-5400000">
                <a:off x="10500288" y="5253944"/>
                <a:ext cx="741826" cy="741778"/>
                <a:chOff x="5957775" y="3218175"/>
                <a:chExt cx="384625" cy="384600"/>
              </a:xfrm>
            </p:grpSpPr>
            <p:sp>
              <p:nvSpPr>
                <p:cNvPr id="157" name="Google Shape;157;p2"/>
                <p:cNvSpPr/>
                <p:nvPr/>
              </p:nvSpPr>
              <p:spPr>
                <a:xfrm>
                  <a:off x="5957775" y="3218175"/>
                  <a:ext cx="384625" cy="384600"/>
                </a:xfrm>
                <a:custGeom>
                  <a:avLst/>
                  <a:gdLst/>
                  <a:ahLst/>
                  <a:cxnLst/>
                  <a:rect l="l" t="t" r="r" b="b"/>
                  <a:pathLst>
                    <a:path w="15385" h="15384" extrusionOk="0">
                      <a:moveTo>
                        <a:pt x="1" y="0"/>
                      </a:moveTo>
                      <a:lnTo>
                        <a:pt x="1" y="15384"/>
                      </a:lnTo>
                      <a:lnTo>
                        <a:pt x="15384" y="15384"/>
                      </a:lnTo>
                      <a:cubicBezTo>
                        <a:pt x="15384" y="6878"/>
                        <a:pt x="8466" y="0"/>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2"/>
                <p:cNvGrpSpPr/>
                <p:nvPr/>
              </p:nvGrpSpPr>
              <p:grpSpPr>
                <a:xfrm>
                  <a:off x="5957775" y="3342300"/>
                  <a:ext cx="260500" cy="260475"/>
                  <a:chOff x="5957775" y="3342300"/>
                  <a:chExt cx="260500" cy="260475"/>
                </a:xfrm>
              </p:grpSpPr>
              <p:sp>
                <p:nvSpPr>
                  <p:cNvPr id="159" name="Google Shape;159;p2"/>
                  <p:cNvSpPr/>
                  <p:nvPr/>
                </p:nvSpPr>
                <p:spPr>
                  <a:xfrm>
                    <a:off x="5957775" y="3342300"/>
                    <a:ext cx="260500" cy="260475"/>
                  </a:xfrm>
                  <a:custGeom>
                    <a:avLst/>
                    <a:gdLst/>
                    <a:ahLst/>
                    <a:cxnLst/>
                    <a:rect l="l" t="t" r="r" b="b"/>
                    <a:pathLst>
                      <a:path w="10420" h="10419" fill="none" extrusionOk="0">
                        <a:moveTo>
                          <a:pt x="1" y="0"/>
                        </a:moveTo>
                        <a:cubicBezTo>
                          <a:pt x="5739" y="0"/>
                          <a:pt x="10419" y="4680"/>
                          <a:pt x="10419" y="10419"/>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957775" y="3410450"/>
                    <a:ext cx="191300" cy="192325"/>
                  </a:xfrm>
                  <a:custGeom>
                    <a:avLst/>
                    <a:gdLst/>
                    <a:ahLst/>
                    <a:cxnLst/>
                    <a:rect l="l" t="t" r="r" b="b"/>
                    <a:pathLst>
                      <a:path w="7652" h="7693" fill="none" extrusionOk="0">
                        <a:moveTo>
                          <a:pt x="7652" y="7693"/>
                        </a:moveTo>
                        <a:cubicBezTo>
                          <a:pt x="7652" y="3460"/>
                          <a:pt x="4233" y="1"/>
                          <a:pt x="1"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957775" y="3479650"/>
                    <a:ext cx="123150" cy="123125"/>
                  </a:xfrm>
                  <a:custGeom>
                    <a:avLst/>
                    <a:gdLst/>
                    <a:ahLst/>
                    <a:cxnLst/>
                    <a:rect l="l" t="t" r="r" b="b"/>
                    <a:pathLst>
                      <a:path w="4926" h="4925" fill="none" extrusionOk="0">
                        <a:moveTo>
                          <a:pt x="1" y="0"/>
                        </a:moveTo>
                        <a:cubicBezTo>
                          <a:pt x="2687" y="0"/>
                          <a:pt x="4925" y="2239"/>
                          <a:pt x="4925" y="4925"/>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 name="Google Shape;162;p2"/>
              <p:cNvGrpSpPr/>
              <p:nvPr/>
            </p:nvGrpSpPr>
            <p:grpSpPr>
              <a:xfrm rot="-5400000">
                <a:off x="11243031" y="4513131"/>
                <a:ext cx="739849" cy="741826"/>
                <a:chOff x="6342375" y="3602750"/>
                <a:chExt cx="383600" cy="384625"/>
              </a:xfrm>
            </p:grpSpPr>
            <p:sp>
              <p:nvSpPr>
                <p:cNvPr id="163" name="Google Shape;163;p2"/>
                <p:cNvSpPr/>
                <p:nvPr/>
              </p:nvSpPr>
              <p:spPr>
                <a:xfrm>
                  <a:off x="6342375" y="3602750"/>
                  <a:ext cx="383600" cy="384625"/>
                </a:xfrm>
                <a:custGeom>
                  <a:avLst/>
                  <a:gdLst/>
                  <a:ahLst/>
                  <a:cxnLst/>
                  <a:rect l="l" t="t" r="r" b="b"/>
                  <a:pathLst>
                    <a:path w="15344" h="15385" extrusionOk="0">
                      <a:moveTo>
                        <a:pt x="0" y="1"/>
                      </a:moveTo>
                      <a:lnTo>
                        <a:pt x="0" y="15384"/>
                      </a:lnTo>
                      <a:lnTo>
                        <a:pt x="15343" y="15384"/>
                      </a:lnTo>
                      <a:cubicBezTo>
                        <a:pt x="15343" y="6879"/>
                        <a:pt x="8465" y="1"/>
                        <a:pt x="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a:off x="6342375" y="3725875"/>
                  <a:ext cx="260475" cy="261500"/>
                  <a:chOff x="6342375" y="3725875"/>
                  <a:chExt cx="260475" cy="261500"/>
                </a:xfrm>
              </p:grpSpPr>
              <p:sp>
                <p:nvSpPr>
                  <p:cNvPr id="165" name="Google Shape;165;p2"/>
                  <p:cNvSpPr/>
                  <p:nvPr/>
                </p:nvSpPr>
                <p:spPr>
                  <a:xfrm>
                    <a:off x="6342375" y="3725875"/>
                    <a:ext cx="260475" cy="261500"/>
                  </a:xfrm>
                  <a:custGeom>
                    <a:avLst/>
                    <a:gdLst/>
                    <a:ahLst/>
                    <a:cxnLst/>
                    <a:rect l="l" t="t" r="r" b="b"/>
                    <a:pathLst>
                      <a:path w="10419" h="10460" fill="none" extrusionOk="0">
                        <a:moveTo>
                          <a:pt x="0" y="0"/>
                        </a:moveTo>
                        <a:cubicBezTo>
                          <a:pt x="5739" y="0"/>
                          <a:pt x="10419" y="4721"/>
                          <a:pt x="10419" y="10459"/>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6342375" y="3795050"/>
                    <a:ext cx="191300" cy="192325"/>
                  </a:xfrm>
                  <a:custGeom>
                    <a:avLst/>
                    <a:gdLst/>
                    <a:ahLst/>
                    <a:cxnLst/>
                    <a:rect l="l" t="t" r="r" b="b"/>
                    <a:pathLst>
                      <a:path w="7652" h="7693" fill="none" extrusionOk="0">
                        <a:moveTo>
                          <a:pt x="7651" y="7692"/>
                        </a:moveTo>
                        <a:cubicBezTo>
                          <a:pt x="7651" y="3460"/>
                          <a:pt x="4233" y="0"/>
                          <a:pt x="0" y="0"/>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6342375" y="3864225"/>
                    <a:ext cx="123125" cy="123150"/>
                  </a:xfrm>
                  <a:custGeom>
                    <a:avLst/>
                    <a:gdLst/>
                    <a:ahLst/>
                    <a:cxnLst/>
                    <a:rect l="l" t="t" r="r" b="b"/>
                    <a:pathLst>
                      <a:path w="4925" h="4926" fill="none" extrusionOk="0">
                        <a:moveTo>
                          <a:pt x="0" y="1"/>
                        </a:moveTo>
                        <a:cubicBezTo>
                          <a:pt x="2686" y="1"/>
                          <a:pt x="4925" y="2199"/>
                          <a:pt x="4925" y="4925"/>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 name="Google Shape;168;p2"/>
              <p:cNvGrpSpPr/>
              <p:nvPr/>
            </p:nvGrpSpPr>
            <p:grpSpPr>
              <a:xfrm rot="-5400000">
                <a:off x="11984785" y="4513155"/>
                <a:ext cx="739849" cy="741778"/>
                <a:chOff x="6342375" y="3987350"/>
                <a:chExt cx="383600" cy="384600"/>
              </a:xfrm>
            </p:grpSpPr>
            <p:sp>
              <p:nvSpPr>
                <p:cNvPr id="169" name="Google Shape;169;p2"/>
                <p:cNvSpPr/>
                <p:nvPr/>
              </p:nvSpPr>
              <p:spPr>
                <a:xfrm>
                  <a:off x="6342375" y="3987350"/>
                  <a:ext cx="383600" cy="384600"/>
                </a:xfrm>
                <a:custGeom>
                  <a:avLst/>
                  <a:gdLst/>
                  <a:ahLst/>
                  <a:cxnLst/>
                  <a:rect l="l" t="t" r="r" b="b"/>
                  <a:pathLst>
                    <a:path w="15344" h="15384" extrusionOk="0">
                      <a:moveTo>
                        <a:pt x="0" y="0"/>
                      </a:moveTo>
                      <a:lnTo>
                        <a:pt x="0" y="15384"/>
                      </a:lnTo>
                      <a:lnTo>
                        <a:pt x="15343" y="15384"/>
                      </a:lnTo>
                      <a:lnTo>
                        <a:pt x="1534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 name="Google Shape;170;p2"/>
                <p:cNvGrpSpPr/>
                <p:nvPr/>
              </p:nvGrpSpPr>
              <p:grpSpPr>
                <a:xfrm>
                  <a:off x="6465475" y="3987350"/>
                  <a:ext cx="137375" cy="384600"/>
                  <a:chOff x="6465475" y="3987350"/>
                  <a:chExt cx="137375" cy="384600"/>
                </a:xfrm>
              </p:grpSpPr>
              <p:sp>
                <p:nvSpPr>
                  <p:cNvPr id="171" name="Google Shape;171;p2"/>
                  <p:cNvSpPr/>
                  <p:nvPr/>
                </p:nvSpPr>
                <p:spPr>
                  <a:xfrm>
                    <a:off x="6465475" y="3987350"/>
                    <a:ext cx="25" cy="384600"/>
                  </a:xfrm>
                  <a:custGeom>
                    <a:avLst/>
                    <a:gdLst/>
                    <a:ahLst/>
                    <a:cxnLst/>
                    <a:rect l="l" t="t" r="r" b="b"/>
                    <a:pathLst>
                      <a:path w="1" h="15384" fill="none" extrusionOk="0">
                        <a:moveTo>
                          <a:pt x="1" y="0"/>
                        </a:moveTo>
                        <a:lnTo>
                          <a:pt x="1" y="15384"/>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6533650" y="3987350"/>
                    <a:ext cx="25" cy="384600"/>
                  </a:xfrm>
                  <a:custGeom>
                    <a:avLst/>
                    <a:gdLst/>
                    <a:ahLst/>
                    <a:cxnLst/>
                    <a:rect l="l" t="t" r="r" b="b"/>
                    <a:pathLst>
                      <a:path w="1" h="15384" fill="none" extrusionOk="0">
                        <a:moveTo>
                          <a:pt x="0" y="0"/>
                        </a:moveTo>
                        <a:lnTo>
                          <a:pt x="0" y="15384"/>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6602825" y="3987350"/>
                    <a:ext cx="25" cy="384600"/>
                  </a:xfrm>
                  <a:custGeom>
                    <a:avLst/>
                    <a:gdLst/>
                    <a:ahLst/>
                    <a:cxnLst/>
                    <a:rect l="l" t="t" r="r" b="b"/>
                    <a:pathLst>
                      <a:path w="1" h="15384" fill="none" extrusionOk="0">
                        <a:moveTo>
                          <a:pt x="1" y="0"/>
                        </a:moveTo>
                        <a:lnTo>
                          <a:pt x="1" y="15384"/>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 name="Google Shape;174;p2"/>
              <p:cNvGrpSpPr/>
              <p:nvPr/>
            </p:nvGrpSpPr>
            <p:grpSpPr>
              <a:xfrm rot="-5400000">
                <a:off x="12726538" y="4513131"/>
                <a:ext cx="739849" cy="741826"/>
                <a:chOff x="6342375" y="4371925"/>
                <a:chExt cx="383600" cy="384625"/>
              </a:xfrm>
            </p:grpSpPr>
            <p:sp>
              <p:nvSpPr>
                <p:cNvPr id="175" name="Google Shape;175;p2"/>
                <p:cNvSpPr/>
                <p:nvPr/>
              </p:nvSpPr>
              <p:spPr>
                <a:xfrm>
                  <a:off x="6342375" y="4371925"/>
                  <a:ext cx="383600" cy="384625"/>
                </a:xfrm>
                <a:custGeom>
                  <a:avLst/>
                  <a:gdLst/>
                  <a:ahLst/>
                  <a:cxnLst/>
                  <a:rect l="l" t="t" r="r" b="b"/>
                  <a:pathLst>
                    <a:path w="15344" h="15385" extrusionOk="0">
                      <a:moveTo>
                        <a:pt x="0" y="1"/>
                      </a:moveTo>
                      <a:lnTo>
                        <a:pt x="0" y="15384"/>
                      </a:lnTo>
                      <a:lnTo>
                        <a:pt x="15343" y="15384"/>
                      </a:lnTo>
                      <a:lnTo>
                        <a:pt x="153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342375" y="4371925"/>
                  <a:ext cx="383600" cy="384625"/>
                </a:xfrm>
                <a:custGeom>
                  <a:avLst/>
                  <a:gdLst/>
                  <a:ahLst/>
                  <a:cxnLst/>
                  <a:rect l="l" t="t" r="r" b="b"/>
                  <a:pathLst>
                    <a:path w="15344" h="15385" extrusionOk="0">
                      <a:moveTo>
                        <a:pt x="0" y="1"/>
                      </a:moveTo>
                      <a:cubicBezTo>
                        <a:pt x="0" y="8507"/>
                        <a:pt x="6878" y="15384"/>
                        <a:pt x="15343" y="15384"/>
                      </a:cubicBezTo>
                      <a:lnTo>
                        <a:pt x="1534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2"/>
                <p:cNvGrpSpPr/>
                <p:nvPr/>
              </p:nvGrpSpPr>
              <p:grpSpPr>
                <a:xfrm>
                  <a:off x="6465475" y="4371925"/>
                  <a:ext cx="260500" cy="261500"/>
                  <a:chOff x="6465475" y="4371925"/>
                  <a:chExt cx="260500" cy="261500"/>
                </a:xfrm>
              </p:grpSpPr>
              <p:sp>
                <p:nvSpPr>
                  <p:cNvPr id="178" name="Google Shape;178;p2"/>
                  <p:cNvSpPr/>
                  <p:nvPr/>
                </p:nvSpPr>
                <p:spPr>
                  <a:xfrm>
                    <a:off x="6465475" y="4371925"/>
                    <a:ext cx="260500" cy="261500"/>
                  </a:xfrm>
                  <a:custGeom>
                    <a:avLst/>
                    <a:gdLst/>
                    <a:ahLst/>
                    <a:cxnLst/>
                    <a:rect l="l" t="t" r="r" b="b"/>
                    <a:pathLst>
                      <a:path w="10420" h="10460" fill="none" extrusionOk="0">
                        <a:moveTo>
                          <a:pt x="10419" y="10460"/>
                        </a:moveTo>
                        <a:cubicBezTo>
                          <a:pt x="4681" y="10460"/>
                          <a:pt x="1" y="5780"/>
                          <a:pt x="1"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6534675" y="4371925"/>
                    <a:ext cx="191300" cy="192325"/>
                  </a:xfrm>
                  <a:custGeom>
                    <a:avLst/>
                    <a:gdLst/>
                    <a:ahLst/>
                    <a:cxnLst/>
                    <a:rect l="l" t="t" r="r" b="b"/>
                    <a:pathLst>
                      <a:path w="7652" h="7693" fill="none" extrusionOk="0">
                        <a:moveTo>
                          <a:pt x="0" y="1"/>
                        </a:moveTo>
                        <a:cubicBezTo>
                          <a:pt x="0" y="4233"/>
                          <a:pt x="3419" y="7693"/>
                          <a:pt x="7651" y="7693"/>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6602825" y="4371925"/>
                    <a:ext cx="123150" cy="123150"/>
                  </a:xfrm>
                  <a:custGeom>
                    <a:avLst/>
                    <a:gdLst/>
                    <a:ahLst/>
                    <a:cxnLst/>
                    <a:rect l="l" t="t" r="r" b="b"/>
                    <a:pathLst>
                      <a:path w="4926" h="4926" fill="none" extrusionOk="0">
                        <a:moveTo>
                          <a:pt x="4925" y="4925"/>
                        </a:moveTo>
                        <a:cubicBezTo>
                          <a:pt x="2239" y="4925"/>
                          <a:pt x="1" y="2728"/>
                          <a:pt x="1"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1" name="Google Shape;181;p2"/>
              <p:cNvGrpSpPr/>
              <p:nvPr/>
            </p:nvGrpSpPr>
            <p:grpSpPr>
              <a:xfrm rot="-5400000">
                <a:off x="12725550" y="5253920"/>
                <a:ext cx="741826" cy="741826"/>
                <a:chOff x="5957775" y="4371925"/>
                <a:chExt cx="384625" cy="384625"/>
              </a:xfrm>
            </p:grpSpPr>
            <p:sp>
              <p:nvSpPr>
                <p:cNvPr id="182" name="Google Shape;182;p2"/>
                <p:cNvSpPr/>
                <p:nvPr/>
              </p:nvSpPr>
              <p:spPr>
                <a:xfrm>
                  <a:off x="5957775" y="4371925"/>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 name="Google Shape;183;p2"/>
                <p:cNvGrpSpPr/>
                <p:nvPr/>
              </p:nvGrpSpPr>
              <p:grpSpPr>
                <a:xfrm>
                  <a:off x="6004575" y="4419750"/>
                  <a:ext cx="290000" cy="288975"/>
                  <a:chOff x="6004575" y="4419750"/>
                  <a:chExt cx="290000" cy="288975"/>
                </a:xfrm>
              </p:grpSpPr>
              <p:sp>
                <p:nvSpPr>
                  <p:cNvPr id="184" name="Google Shape;184;p2"/>
                  <p:cNvSpPr/>
                  <p:nvPr/>
                </p:nvSpPr>
                <p:spPr>
                  <a:xfrm>
                    <a:off x="6114475" y="4419750"/>
                    <a:ext cx="70225" cy="69200"/>
                  </a:xfrm>
                  <a:custGeom>
                    <a:avLst/>
                    <a:gdLst/>
                    <a:ahLst/>
                    <a:cxnLst/>
                    <a:rect l="l" t="t" r="r" b="b"/>
                    <a:pathLst>
                      <a:path w="2809" h="2768" extrusionOk="0">
                        <a:moveTo>
                          <a:pt x="1384" y="1"/>
                        </a:moveTo>
                        <a:lnTo>
                          <a:pt x="0" y="1384"/>
                        </a:lnTo>
                        <a:lnTo>
                          <a:pt x="1384" y="2768"/>
                        </a:lnTo>
                        <a:lnTo>
                          <a:pt x="2808" y="1384"/>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6114475" y="4529625"/>
                    <a:ext cx="70225" cy="69225"/>
                  </a:xfrm>
                  <a:custGeom>
                    <a:avLst/>
                    <a:gdLst/>
                    <a:ahLst/>
                    <a:cxnLst/>
                    <a:rect l="l" t="t" r="r" b="b"/>
                    <a:pathLst>
                      <a:path w="2809" h="2769" extrusionOk="0">
                        <a:moveTo>
                          <a:pt x="1384" y="1"/>
                        </a:moveTo>
                        <a:lnTo>
                          <a:pt x="0" y="1385"/>
                        </a:lnTo>
                        <a:lnTo>
                          <a:pt x="1384" y="2768"/>
                        </a:lnTo>
                        <a:lnTo>
                          <a:pt x="2808" y="1385"/>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114475" y="4639525"/>
                    <a:ext cx="70225" cy="69200"/>
                  </a:xfrm>
                  <a:custGeom>
                    <a:avLst/>
                    <a:gdLst/>
                    <a:ahLst/>
                    <a:cxnLst/>
                    <a:rect l="l" t="t" r="r" b="b"/>
                    <a:pathLst>
                      <a:path w="2809" h="2768" extrusionOk="0">
                        <a:moveTo>
                          <a:pt x="1384" y="0"/>
                        </a:moveTo>
                        <a:lnTo>
                          <a:pt x="0" y="1384"/>
                        </a:lnTo>
                        <a:lnTo>
                          <a:pt x="1384" y="2768"/>
                        </a:lnTo>
                        <a:lnTo>
                          <a:pt x="2808" y="1384"/>
                        </a:lnTo>
                        <a:lnTo>
                          <a:pt x="1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224350" y="4419750"/>
                    <a:ext cx="70225" cy="69200"/>
                  </a:xfrm>
                  <a:custGeom>
                    <a:avLst/>
                    <a:gdLst/>
                    <a:ahLst/>
                    <a:cxnLst/>
                    <a:rect l="l" t="t" r="r" b="b"/>
                    <a:pathLst>
                      <a:path w="2809" h="2768" extrusionOk="0">
                        <a:moveTo>
                          <a:pt x="1384" y="1"/>
                        </a:moveTo>
                        <a:lnTo>
                          <a:pt x="1" y="1384"/>
                        </a:lnTo>
                        <a:lnTo>
                          <a:pt x="1384" y="2768"/>
                        </a:lnTo>
                        <a:lnTo>
                          <a:pt x="2809" y="1384"/>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224350" y="4529625"/>
                    <a:ext cx="70225" cy="69225"/>
                  </a:xfrm>
                  <a:custGeom>
                    <a:avLst/>
                    <a:gdLst/>
                    <a:ahLst/>
                    <a:cxnLst/>
                    <a:rect l="l" t="t" r="r" b="b"/>
                    <a:pathLst>
                      <a:path w="2809" h="2769" extrusionOk="0">
                        <a:moveTo>
                          <a:pt x="1384" y="1"/>
                        </a:moveTo>
                        <a:lnTo>
                          <a:pt x="1" y="1385"/>
                        </a:lnTo>
                        <a:lnTo>
                          <a:pt x="1384" y="2768"/>
                        </a:lnTo>
                        <a:lnTo>
                          <a:pt x="2809" y="1385"/>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6224350" y="4639525"/>
                    <a:ext cx="70225" cy="69200"/>
                  </a:xfrm>
                  <a:custGeom>
                    <a:avLst/>
                    <a:gdLst/>
                    <a:ahLst/>
                    <a:cxnLst/>
                    <a:rect l="l" t="t" r="r" b="b"/>
                    <a:pathLst>
                      <a:path w="2809" h="2768" extrusionOk="0">
                        <a:moveTo>
                          <a:pt x="1384" y="0"/>
                        </a:moveTo>
                        <a:lnTo>
                          <a:pt x="1" y="1384"/>
                        </a:lnTo>
                        <a:lnTo>
                          <a:pt x="1384" y="2768"/>
                        </a:lnTo>
                        <a:lnTo>
                          <a:pt x="2809" y="1384"/>
                        </a:lnTo>
                        <a:lnTo>
                          <a:pt x="1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6004575" y="4419750"/>
                    <a:ext cx="70250" cy="69200"/>
                  </a:xfrm>
                  <a:custGeom>
                    <a:avLst/>
                    <a:gdLst/>
                    <a:ahLst/>
                    <a:cxnLst/>
                    <a:rect l="l" t="t" r="r" b="b"/>
                    <a:pathLst>
                      <a:path w="2810" h="2768" extrusionOk="0">
                        <a:moveTo>
                          <a:pt x="1385" y="1"/>
                        </a:moveTo>
                        <a:lnTo>
                          <a:pt x="1" y="1384"/>
                        </a:lnTo>
                        <a:lnTo>
                          <a:pt x="1385" y="2768"/>
                        </a:lnTo>
                        <a:lnTo>
                          <a:pt x="2809" y="1384"/>
                        </a:lnTo>
                        <a:lnTo>
                          <a:pt x="13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6004575" y="4529625"/>
                    <a:ext cx="70250" cy="69225"/>
                  </a:xfrm>
                  <a:custGeom>
                    <a:avLst/>
                    <a:gdLst/>
                    <a:ahLst/>
                    <a:cxnLst/>
                    <a:rect l="l" t="t" r="r" b="b"/>
                    <a:pathLst>
                      <a:path w="2810" h="2769" extrusionOk="0">
                        <a:moveTo>
                          <a:pt x="1385" y="1"/>
                        </a:moveTo>
                        <a:lnTo>
                          <a:pt x="1" y="1385"/>
                        </a:lnTo>
                        <a:lnTo>
                          <a:pt x="1385" y="2768"/>
                        </a:lnTo>
                        <a:lnTo>
                          <a:pt x="2809" y="1385"/>
                        </a:lnTo>
                        <a:lnTo>
                          <a:pt x="13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6004575" y="4639525"/>
                    <a:ext cx="70250" cy="69200"/>
                  </a:xfrm>
                  <a:custGeom>
                    <a:avLst/>
                    <a:gdLst/>
                    <a:ahLst/>
                    <a:cxnLst/>
                    <a:rect l="l" t="t" r="r" b="b"/>
                    <a:pathLst>
                      <a:path w="2810" h="2768" extrusionOk="0">
                        <a:moveTo>
                          <a:pt x="1385" y="0"/>
                        </a:moveTo>
                        <a:lnTo>
                          <a:pt x="1" y="1384"/>
                        </a:lnTo>
                        <a:lnTo>
                          <a:pt x="1385" y="2768"/>
                        </a:lnTo>
                        <a:lnTo>
                          <a:pt x="2809" y="1384"/>
                        </a:lnTo>
                        <a:lnTo>
                          <a:pt x="13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 name="Google Shape;193;p2"/>
              <p:cNvGrpSpPr/>
              <p:nvPr/>
            </p:nvGrpSpPr>
            <p:grpSpPr>
              <a:xfrm rot="-5400000">
                <a:off x="11242042" y="6737428"/>
                <a:ext cx="741826" cy="741826"/>
                <a:chOff x="5188600" y="3602750"/>
                <a:chExt cx="384625" cy="384625"/>
              </a:xfrm>
            </p:grpSpPr>
            <p:sp>
              <p:nvSpPr>
                <p:cNvPr id="194" name="Google Shape;194;p2"/>
                <p:cNvSpPr/>
                <p:nvPr/>
              </p:nvSpPr>
              <p:spPr>
                <a:xfrm>
                  <a:off x="5188600" y="3602750"/>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5188600" y="3679075"/>
                  <a:ext cx="309325" cy="308300"/>
                </a:xfrm>
                <a:custGeom>
                  <a:avLst/>
                  <a:gdLst/>
                  <a:ahLst/>
                  <a:cxnLst/>
                  <a:rect l="l" t="t" r="r" b="b"/>
                  <a:pathLst>
                    <a:path w="12373" h="12332" extrusionOk="0">
                      <a:moveTo>
                        <a:pt x="1" y="0"/>
                      </a:moveTo>
                      <a:lnTo>
                        <a:pt x="1" y="12331"/>
                      </a:lnTo>
                      <a:lnTo>
                        <a:pt x="12373" y="12331"/>
                      </a:lnTo>
                      <a:cubicBezTo>
                        <a:pt x="12373" y="5535"/>
                        <a:pt x="6797"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5188600" y="3763500"/>
                  <a:ext cx="224875" cy="223875"/>
                </a:xfrm>
                <a:custGeom>
                  <a:avLst/>
                  <a:gdLst/>
                  <a:ahLst/>
                  <a:cxnLst/>
                  <a:rect l="l" t="t" r="r" b="b"/>
                  <a:pathLst>
                    <a:path w="8995" h="8955" extrusionOk="0">
                      <a:moveTo>
                        <a:pt x="1" y="1"/>
                      </a:moveTo>
                      <a:lnTo>
                        <a:pt x="1" y="8954"/>
                      </a:lnTo>
                      <a:lnTo>
                        <a:pt x="8995" y="8954"/>
                      </a:lnTo>
                      <a:cubicBezTo>
                        <a:pt x="8995" y="3989"/>
                        <a:pt x="4966"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5188600" y="3845925"/>
                  <a:ext cx="141450" cy="141450"/>
                </a:xfrm>
                <a:custGeom>
                  <a:avLst/>
                  <a:gdLst/>
                  <a:ahLst/>
                  <a:cxnLst/>
                  <a:rect l="l" t="t" r="r" b="b"/>
                  <a:pathLst>
                    <a:path w="5658" h="5658" extrusionOk="0">
                      <a:moveTo>
                        <a:pt x="1" y="0"/>
                      </a:moveTo>
                      <a:lnTo>
                        <a:pt x="1" y="5657"/>
                      </a:lnTo>
                      <a:lnTo>
                        <a:pt x="5658" y="5657"/>
                      </a:lnTo>
                      <a:cubicBezTo>
                        <a:pt x="5658" y="2564"/>
                        <a:pt x="3135"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2"/>
              <p:cNvGrpSpPr/>
              <p:nvPr/>
            </p:nvGrpSpPr>
            <p:grpSpPr>
              <a:xfrm rot="-5400000">
                <a:off x="12725550" y="6737428"/>
                <a:ext cx="741826" cy="741826"/>
                <a:chOff x="5188600" y="4371925"/>
                <a:chExt cx="384625" cy="384625"/>
              </a:xfrm>
            </p:grpSpPr>
            <p:sp>
              <p:nvSpPr>
                <p:cNvPr id="199" name="Google Shape;199;p2"/>
                <p:cNvSpPr/>
                <p:nvPr/>
              </p:nvSpPr>
              <p:spPr>
                <a:xfrm>
                  <a:off x="5188600" y="4371925"/>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 name="Google Shape;200;p2"/>
                <p:cNvGrpSpPr/>
                <p:nvPr/>
              </p:nvGrpSpPr>
              <p:grpSpPr>
                <a:xfrm>
                  <a:off x="5203875" y="4395500"/>
                  <a:ext cx="353075" cy="337475"/>
                  <a:chOff x="5203875" y="4395500"/>
                  <a:chExt cx="353075" cy="337475"/>
                </a:xfrm>
              </p:grpSpPr>
              <p:sp>
                <p:nvSpPr>
                  <p:cNvPr id="201" name="Google Shape;201;p2"/>
                  <p:cNvSpPr/>
                  <p:nvPr/>
                </p:nvSpPr>
                <p:spPr>
                  <a:xfrm>
                    <a:off x="5399225" y="4398550"/>
                    <a:ext cx="157725" cy="142150"/>
                  </a:xfrm>
                  <a:custGeom>
                    <a:avLst/>
                    <a:gdLst/>
                    <a:ahLst/>
                    <a:cxnLst/>
                    <a:rect l="l" t="t" r="r" b="b"/>
                    <a:pathLst>
                      <a:path w="6309" h="5686" extrusionOk="0">
                        <a:moveTo>
                          <a:pt x="5586" y="0"/>
                        </a:moveTo>
                        <a:cubicBezTo>
                          <a:pt x="4941" y="0"/>
                          <a:pt x="3644" y="827"/>
                          <a:pt x="2401" y="2070"/>
                        </a:cubicBezTo>
                        <a:cubicBezTo>
                          <a:pt x="895" y="3575"/>
                          <a:pt x="0" y="5162"/>
                          <a:pt x="448" y="5569"/>
                        </a:cubicBezTo>
                        <a:cubicBezTo>
                          <a:pt x="519" y="5648"/>
                          <a:pt x="626" y="5685"/>
                          <a:pt x="763" y="5685"/>
                        </a:cubicBezTo>
                        <a:cubicBezTo>
                          <a:pt x="1408" y="5685"/>
                          <a:pt x="2706" y="4858"/>
                          <a:pt x="3948" y="3616"/>
                        </a:cubicBezTo>
                        <a:cubicBezTo>
                          <a:pt x="5454" y="2110"/>
                          <a:pt x="6308" y="523"/>
                          <a:pt x="5901" y="116"/>
                        </a:cubicBezTo>
                        <a:cubicBezTo>
                          <a:pt x="5830" y="38"/>
                          <a:pt x="5723" y="0"/>
                          <a:pt x="5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206925" y="4395500"/>
                    <a:ext cx="157725" cy="142125"/>
                  </a:xfrm>
                  <a:custGeom>
                    <a:avLst/>
                    <a:gdLst/>
                    <a:ahLst/>
                    <a:cxnLst/>
                    <a:rect l="l" t="t" r="r" b="b"/>
                    <a:pathLst>
                      <a:path w="6309" h="5685" extrusionOk="0">
                        <a:moveTo>
                          <a:pt x="737" y="0"/>
                        </a:moveTo>
                        <a:cubicBezTo>
                          <a:pt x="598" y="0"/>
                          <a:pt x="486" y="38"/>
                          <a:pt x="407" y="116"/>
                        </a:cubicBezTo>
                        <a:cubicBezTo>
                          <a:pt x="0" y="523"/>
                          <a:pt x="896" y="2110"/>
                          <a:pt x="2402" y="3616"/>
                        </a:cubicBezTo>
                        <a:cubicBezTo>
                          <a:pt x="3644" y="4858"/>
                          <a:pt x="4914" y="5685"/>
                          <a:pt x="5572" y="5685"/>
                        </a:cubicBezTo>
                        <a:cubicBezTo>
                          <a:pt x="5711" y="5685"/>
                          <a:pt x="5823" y="5648"/>
                          <a:pt x="5901" y="5569"/>
                        </a:cubicBezTo>
                        <a:cubicBezTo>
                          <a:pt x="6308" y="5162"/>
                          <a:pt x="5454" y="3575"/>
                          <a:pt x="3907" y="2069"/>
                        </a:cubicBezTo>
                        <a:cubicBezTo>
                          <a:pt x="2665" y="827"/>
                          <a:pt x="1395" y="0"/>
                          <a:pt x="7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203875" y="4588150"/>
                    <a:ext cx="157725" cy="141775"/>
                  </a:xfrm>
                  <a:custGeom>
                    <a:avLst/>
                    <a:gdLst/>
                    <a:ahLst/>
                    <a:cxnLst/>
                    <a:rect l="l" t="t" r="r" b="b"/>
                    <a:pathLst>
                      <a:path w="6309" h="5671" extrusionOk="0">
                        <a:moveTo>
                          <a:pt x="5588" y="1"/>
                        </a:moveTo>
                        <a:cubicBezTo>
                          <a:pt x="4935" y="1"/>
                          <a:pt x="3654" y="803"/>
                          <a:pt x="2401" y="2055"/>
                        </a:cubicBezTo>
                        <a:cubicBezTo>
                          <a:pt x="896" y="3561"/>
                          <a:pt x="0" y="5148"/>
                          <a:pt x="407" y="5555"/>
                        </a:cubicBezTo>
                        <a:cubicBezTo>
                          <a:pt x="486" y="5634"/>
                          <a:pt x="598" y="5671"/>
                          <a:pt x="737" y="5671"/>
                        </a:cubicBezTo>
                        <a:cubicBezTo>
                          <a:pt x="1396" y="5671"/>
                          <a:pt x="2672" y="4844"/>
                          <a:pt x="3948" y="3602"/>
                        </a:cubicBezTo>
                        <a:cubicBezTo>
                          <a:pt x="5454" y="2096"/>
                          <a:pt x="6308" y="509"/>
                          <a:pt x="5901" y="102"/>
                        </a:cubicBezTo>
                        <a:cubicBezTo>
                          <a:pt x="5826" y="33"/>
                          <a:pt x="5720" y="1"/>
                          <a:pt x="5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396175" y="4591200"/>
                    <a:ext cx="157725" cy="141775"/>
                  </a:xfrm>
                  <a:custGeom>
                    <a:avLst/>
                    <a:gdLst/>
                    <a:ahLst/>
                    <a:cxnLst/>
                    <a:rect l="l" t="t" r="r" b="b"/>
                    <a:pathLst>
                      <a:path w="6309" h="5671" extrusionOk="0">
                        <a:moveTo>
                          <a:pt x="747" y="1"/>
                        </a:moveTo>
                        <a:cubicBezTo>
                          <a:pt x="618" y="1"/>
                          <a:pt x="516" y="33"/>
                          <a:pt x="448" y="102"/>
                        </a:cubicBezTo>
                        <a:cubicBezTo>
                          <a:pt x="0" y="509"/>
                          <a:pt x="895" y="2096"/>
                          <a:pt x="2401" y="3602"/>
                        </a:cubicBezTo>
                        <a:cubicBezTo>
                          <a:pt x="3643" y="4844"/>
                          <a:pt x="4941" y="5671"/>
                          <a:pt x="5586" y="5671"/>
                        </a:cubicBezTo>
                        <a:cubicBezTo>
                          <a:pt x="5723" y="5671"/>
                          <a:pt x="5830" y="5634"/>
                          <a:pt x="5901" y="5555"/>
                        </a:cubicBezTo>
                        <a:cubicBezTo>
                          <a:pt x="6308" y="5148"/>
                          <a:pt x="5453" y="3561"/>
                          <a:pt x="3948" y="2055"/>
                        </a:cubicBezTo>
                        <a:cubicBezTo>
                          <a:pt x="2695" y="803"/>
                          <a:pt x="1386" y="1"/>
                          <a:pt x="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5" name="Google Shape;205;p2"/>
              <p:cNvSpPr/>
              <p:nvPr/>
            </p:nvSpPr>
            <p:spPr>
              <a:xfrm rot="-5400000">
                <a:off x="12725527" y="3030643"/>
                <a:ext cx="741826" cy="741826"/>
              </a:xfrm>
              <a:custGeom>
                <a:avLst/>
                <a:gdLst/>
                <a:ahLst/>
                <a:cxnLst/>
                <a:rect l="l" t="t" r="r" b="b"/>
                <a:pathLst>
                  <a:path w="15385" h="15385" extrusionOk="0">
                    <a:moveTo>
                      <a:pt x="1" y="1"/>
                    </a:moveTo>
                    <a:lnTo>
                      <a:pt x="1" y="15384"/>
                    </a:lnTo>
                    <a:lnTo>
                      <a:pt x="15384" y="15384"/>
                    </a:lnTo>
                    <a:cubicBezTo>
                      <a:pt x="15384" y="6879"/>
                      <a:pt x="850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
              <p:cNvGrpSpPr/>
              <p:nvPr/>
            </p:nvGrpSpPr>
            <p:grpSpPr>
              <a:xfrm rot="-5400000">
                <a:off x="11983820" y="3772389"/>
                <a:ext cx="741778" cy="741778"/>
                <a:chOff x="6725950" y="3987350"/>
                <a:chExt cx="384600" cy="384600"/>
              </a:xfrm>
            </p:grpSpPr>
            <p:sp>
              <p:nvSpPr>
                <p:cNvPr id="207" name="Google Shape;207;p2"/>
                <p:cNvSpPr/>
                <p:nvPr/>
              </p:nvSpPr>
              <p:spPr>
                <a:xfrm>
                  <a:off x="6725950" y="3987350"/>
                  <a:ext cx="384600" cy="384600"/>
                </a:xfrm>
                <a:custGeom>
                  <a:avLst/>
                  <a:gdLst/>
                  <a:ahLst/>
                  <a:cxnLst/>
                  <a:rect l="l" t="t" r="r" b="b"/>
                  <a:pathLst>
                    <a:path w="15384" h="15384" extrusionOk="0">
                      <a:moveTo>
                        <a:pt x="0" y="0"/>
                      </a:moveTo>
                      <a:lnTo>
                        <a:pt x="0" y="15384"/>
                      </a:lnTo>
                      <a:lnTo>
                        <a:pt x="15384" y="15384"/>
                      </a:lnTo>
                      <a:cubicBezTo>
                        <a:pt x="15384" y="6878"/>
                        <a:pt x="850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6725950" y="4087050"/>
                  <a:ext cx="284900" cy="284900"/>
                </a:xfrm>
                <a:custGeom>
                  <a:avLst/>
                  <a:gdLst/>
                  <a:ahLst/>
                  <a:cxnLst/>
                  <a:rect l="l" t="t" r="r" b="b"/>
                  <a:pathLst>
                    <a:path w="11396" h="11396" extrusionOk="0">
                      <a:moveTo>
                        <a:pt x="0" y="1"/>
                      </a:moveTo>
                      <a:lnTo>
                        <a:pt x="0" y="11396"/>
                      </a:lnTo>
                      <a:lnTo>
                        <a:pt x="11395" y="11396"/>
                      </a:lnTo>
                      <a:cubicBezTo>
                        <a:pt x="11395" y="5128"/>
                        <a:pt x="6308"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6725950" y="4179650"/>
                  <a:ext cx="192300" cy="192300"/>
                </a:xfrm>
                <a:custGeom>
                  <a:avLst/>
                  <a:gdLst/>
                  <a:ahLst/>
                  <a:cxnLst/>
                  <a:rect l="l" t="t" r="r" b="b"/>
                  <a:pathLst>
                    <a:path w="7692" h="7692" extrusionOk="0">
                      <a:moveTo>
                        <a:pt x="0" y="0"/>
                      </a:moveTo>
                      <a:lnTo>
                        <a:pt x="0" y="7692"/>
                      </a:lnTo>
                      <a:lnTo>
                        <a:pt x="7692" y="7692"/>
                      </a:lnTo>
                      <a:cubicBezTo>
                        <a:pt x="7692" y="3459"/>
                        <a:pt x="4273"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2"/>
              <p:cNvGrpSpPr/>
              <p:nvPr/>
            </p:nvGrpSpPr>
            <p:grpSpPr>
              <a:xfrm rot="-5400000">
                <a:off x="11983796" y="6737452"/>
                <a:ext cx="741826" cy="741778"/>
                <a:chOff x="5188600" y="3987350"/>
                <a:chExt cx="384625" cy="384600"/>
              </a:xfrm>
            </p:grpSpPr>
            <p:sp>
              <p:nvSpPr>
                <p:cNvPr id="211" name="Google Shape;211;p2"/>
                <p:cNvSpPr/>
                <p:nvPr/>
              </p:nvSpPr>
              <p:spPr>
                <a:xfrm>
                  <a:off x="5188600" y="3987350"/>
                  <a:ext cx="384625" cy="384600"/>
                </a:xfrm>
                <a:custGeom>
                  <a:avLst/>
                  <a:gdLst/>
                  <a:ahLst/>
                  <a:cxnLst/>
                  <a:rect l="l" t="t" r="r" b="b"/>
                  <a:pathLst>
                    <a:path w="15385" h="15384" extrusionOk="0">
                      <a:moveTo>
                        <a:pt x="1" y="0"/>
                      </a:moveTo>
                      <a:lnTo>
                        <a:pt x="1" y="15384"/>
                      </a:lnTo>
                      <a:lnTo>
                        <a:pt x="15384" y="15384"/>
                      </a:lnTo>
                      <a:lnTo>
                        <a:pt x="15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188600" y="3987350"/>
                  <a:ext cx="141450" cy="384600"/>
                </a:xfrm>
                <a:custGeom>
                  <a:avLst/>
                  <a:gdLst/>
                  <a:ahLst/>
                  <a:cxnLst/>
                  <a:rect l="l" t="t" r="r" b="b"/>
                  <a:pathLst>
                    <a:path w="5658" h="15384" extrusionOk="0">
                      <a:moveTo>
                        <a:pt x="1" y="0"/>
                      </a:moveTo>
                      <a:lnTo>
                        <a:pt x="1" y="15384"/>
                      </a:lnTo>
                      <a:lnTo>
                        <a:pt x="5658" y="15384"/>
                      </a:lnTo>
                      <a:lnTo>
                        <a:pt x="56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5413450" y="3987350"/>
                  <a:ext cx="83475" cy="384600"/>
                </a:xfrm>
                <a:custGeom>
                  <a:avLst/>
                  <a:gdLst/>
                  <a:ahLst/>
                  <a:cxnLst/>
                  <a:rect l="l" t="t" r="r" b="b"/>
                  <a:pathLst>
                    <a:path w="3339" h="15384" extrusionOk="0">
                      <a:moveTo>
                        <a:pt x="1" y="0"/>
                      </a:moveTo>
                      <a:lnTo>
                        <a:pt x="1" y="15384"/>
                      </a:lnTo>
                      <a:lnTo>
                        <a:pt x="3338" y="15384"/>
                      </a:lnTo>
                      <a:lnTo>
                        <a:pt x="33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2"/>
              <p:cNvGrpSpPr/>
              <p:nvPr/>
            </p:nvGrpSpPr>
            <p:grpSpPr>
              <a:xfrm rot="-5400000">
                <a:off x="11983796" y="5253944"/>
                <a:ext cx="741826" cy="741778"/>
                <a:chOff x="5957775" y="3987350"/>
                <a:chExt cx="384625" cy="384600"/>
              </a:xfrm>
            </p:grpSpPr>
            <p:sp>
              <p:nvSpPr>
                <p:cNvPr id="215" name="Google Shape;215;p2"/>
                <p:cNvSpPr/>
                <p:nvPr/>
              </p:nvSpPr>
              <p:spPr>
                <a:xfrm>
                  <a:off x="5957775" y="3987350"/>
                  <a:ext cx="384625" cy="384600"/>
                </a:xfrm>
                <a:custGeom>
                  <a:avLst/>
                  <a:gdLst/>
                  <a:ahLst/>
                  <a:cxnLst/>
                  <a:rect l="l" t="t" r="r" b="b"/>
                  <a:pathLst>
                    <a:path w="15385" h="15384" extrusionOk="0">
                      <a:moveTo>
                        <a:pt x="1" y="0"/>
                      </a:moveTo>
                      <a:lnTo>
                        <a:pt x="1" y="15384"/>
                      </a:lnTo>
                      <a:lnTo>
                        <a:pt x="15384" y="15384"/>
                      </a:lnTo>
                      <a:lnTo>
                        <a:pt x="1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 name="Google Shape;216;p2"/>
                <p:cNvGrpSpPr/>
                <p:nvPr/>
              </p:nvGrpSpPr>
              <p:grpSpPr>
                <a:xfrm>
                  <a:off x="6006625" y="4037200"/>
                  <a:ext cx="285925" cy="284900"/>
                  <a:chOff x="6006625" y="4037200"/>
                  <a:chExt cx="285925" cy="284900"/>
                </a:xfrm>
              </p:grpSpPr>
              <p:sp>
                <p:nvSpPr>
                  <p:cNvPr id="217" name="Google Shape;217;p2"/>
                  <p:cNvSpPr/>
                  <p:nvPr/>
                </p:nvSpPr>
                <p:spPr>
                  <a:xfrm>
                    <a:off x="6172475" y="4203050"/>
                    <a:ext cx="120075" cy="119050"/>
                  </a:xfrm>
                  <a:custGeom>
                    <a:avLst/>
                    <a:gdLst/>
                    <a:ahLst/>
                    <a:cxnLst/>
                    <a:rect l="l" t="t" r="r" b="b"/>
                    <a:pathLst>
                      <a:path w="4803" h="4762" extrusionOk="0">
                        <a:moveTo>
                          <a:pt x="2401" y="814"/>
                        </a:moveTo>
                        <a:cubicBezTo>
                          <a:pt x="3256" y="814"/>
                          <a:pt x="3988" y="1506"/>
                          <a:pt x="3988" y="2361"/>
                        </a:cubicBezTo>
                        <a:cubicBezTo>
                          <a:pt x="3988" y="3215"/>
                          <a:pt x="3256" y="3948"/>
                          <a:pt x="2401" y="3948"/>
                        </a:cubicBezTo>
                        <a:cubicBezTo>
                          <a:pt x="1546" y="3948"/>
                          <a:pt x="814" y="3215"/>
                          <a:pt x="814" y="2361"/>
                        </a:cubicBezTo>
                        <a:cubicBezTo>
                          <a:pt x="814" y="1506"/>
                          <a:pt x="1546" y="814"/>
                          <a:pt x="2401" y="814"/>
                        </a:cubicBezTo>
                        <a:close/>
                        <a:moveTo>
                          <a:pt x="2401" y="0"/>
                        </a:moveTo>
                        <a:cubicBezTo>
                          <a:pt x="1099" y="0"/>
                          <a:pt x="0" y="1058"/>
                          <a:pt x="0" y="2361"/>
                        </a:cubicBezTo>
                        <a:cubicBezTo>
                          <a:pt x="0" y="3704"/>
                          <a:pt x="1099" y="4762"/>
                          <a:pt x="2401" y="4762"/>
                        </a:cubicBezTo>
                        <a:cubicBezTo>
                          <a:pt x="3744" y="4762"/>
                          <a:pt x="4802" y="3704"/>
                          <a:pt x="4802" y="2361"/>
                        </a:cubicBezTo>
                        <a:cubicBezTo>
                          <a:pt x="4802" y="1058"/>
                          <a:pt x="3744"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6172475" y="4037200"/>
                    <a:ext cx="120075" cy="120075"/>
                  </a:xfrm>
                  <a:custGeom>
                    <a:avLst/>
                    <a:gdLst/>
                    <a:ahLst/>
                    <a:cxnLst/>
                    <a:rect l="l" t="t" r="r" b="b"/>
                    <a:pathLst>
                      <a:path w="4803" h="4803" extrusionOk="0">
                        <a:moveTo>
                          <a:pt x="2401" y="855"/>
                        </a:moveTo>
                        <a:cubicBezTo>
                          <a:pt x="3256" y="855"/>
                          <a:pt x="3988" y="1547"/>
                          <a:pt x="3988" y="2402"/>
                        </a:cubicBezTo>
                        <a:cubicBezTo>
                          <a:pt x="3988" y="3256"/>
                          <a:pt x="3256" y="3948"/>
                          <a:pt x="2401" y="3948"/>
                        </a:cubicBezTo>
                        <a:cubicBezTo>
                          <a:pt x="1546" y="3948"/>
                          <a:pt x="814" y="3256"/>
                          <a:pt x="814" y="2402"/>
                        </a:cubicBezTo>
                        <a:cubicBezTo>
                          <a:pt x="814" y="1547"/>
                          <a:pt x="1546" y="855"/>
                          <a:pt x="2401" y="855"/>
                        </a:cubicBezTo>
                        <a:close/>
                        <a:moveTo>
                          <a:pt x="2401" y="0"/>
                        </a:moveTo>
                        <a:cubicBezTo>
                          <a:pt x="1099" y="0"/>
                          <a:pt x="0" y="1099"/>
                          <a:pt x="0" y="2402"/>
                        </a:cubicBezTo>
                        <a:cubicBezTo>
                          <a:pt x="0" y="3704"/>
                          <a:pt x="1099" y="4803"/>
                          <a:pt x="2401" y="4803"/>
                        </a:cubicBezTo>
                        <a:cubicBezTo>
                          <a:pt x="3744" y="4803"/>
                          <a:pt x="4802" y="3704"/>
                          <a:pt x="4802" y="2402"/>
                        </a:cubicBezTo>
                        <a:cubicBezTo>
                          <a:pt x="4802" y="1099"/>
                          <a:pt x="3744"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6006625" y="4037200"/>
                    <a:ext cx="120075" cy="120075"/>
                  </a:xfrm>
                  <a:custGeom>
                    <a:avLst/>
                    <a:gdLst/>
                    <a:ahLst/>
                    <a:cxnLst/>
                    <a:rect l="l" t="t" r="r" b="b"/>
                    <a:pathLst>
                      <a:path w="4803" h="4803" extrusionOk="0">
                        <a:moveTo>
                          <a:pt x="2401" y="855"/>
                        </a:moveTo>
                        <a:cubicBezTo>
                          <a:pt x="3256" y="855"/>
                          <a:pt x="3989" y="1547"/>
                          <a:pt x="3989" y="2402"/>
                        </a:cubicBezTo>
                        <a:cubicBezTo>
                          <a:pt x="3989" y="3256"/>
                          <a:pt x="3256" y="3948"/>
                          <a:pt x="2401" y="3948"/>
                        </a:cubicBezTo>
                        <a:cubicBezTo>
                          <a:pt x="1547" y="3948"/>
                          <a:pt x="814" y="3256"/>
                          <a:pt x="814" y="2402"/>
                        </a:cubicBezTo>
                        <a:cubicBezTo>
                          <a:pt x="814" y="1547"/>
                          <a:pt x="1547" y="855"/>
                          <a:pt x="2401" y="855"/>
                        </a:cubicBezTo>
                        <a:close/>
                        <a:moveTo>
                          <a:pt x="2401" y="0"/>
                        </a:moveTo>
                        <a:cubicBezTo>
                          <a:pt x="1099" y="0"/>
                          <a:pt x="0" y="1099"/>
                          <a:pt x="0" y="2402"/>
                        </a:cubicBezTo>
                        <a:cubicBezTo>
                          <a:pt x="0" y="3704"/>
                          <a:pt x="1099" y="4803"/>
                          <a:pt x="2401" y="4803"/>
                        </a:cubicBezTo>
                        <a:cubicBezTo>
                          <a:pt x="3745" y="4803"/>
                          <a:pt x="4803" y="3704"/>
                          <a:pt x="4803" y="2402"/>
                        </a:cubicBezTo>
                        <a:cubicBezTo>
                          <a:pt x="4803" y="1099"/>
                          <a:pt x="3745"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6006625" y="4203050"/>
                    <a:ext cx="120075" cy="119050"/>
                  </a:xfrm>
                  <a:custGeom>
                    <a:avLst/>
                    <a:gdLst/>
                    <a:ahLst/>
                    <a:cxnLst/>
                    <a:rect l="l" t="t" r="r" b="b"/>
                    <a:pathLst>
                      <a:path w="4803" h="4762" extrusionOk="0">
                        <a:moveTo>
                          <a:pt x="2401" y="814"/>
                        </a:moveTo>
                        <a:cubicBezTo>
                          <a:pt x="3256" y="814"/>
                          <a:pt x="3989" y="1506"/>
                          <a:pt x="3989" y="2361"/>
                        </a:cubicBezTo>
                        <a:cubicBezTo>
                          <a:pt x="3989" y="3215"/>
                          <a:pt x="3256" y="3948"/>
                          <a:pt x="2401" y="3948"/>
                        </a:cubicBezTo>
                        <a:cubicBezTo>
                          <a:pt x="1547" y="3948"/>
                          <a:pt x="814" y="3215"/>
                          <a:pt x="814" y="2361"/>
                        </a:cubicBezTo>
                        <a:cubicBezTo>
                          <a:pt x="814" y="1506"/>
                          <a:pt x="1547" y="814"/>
                          <a:pt x="2401" y="814"/>
                        </a:cubicBezTo>
                        <a:close/>
                        <a:moveTo>
                          <a:pt x="2401" y="0"/>
                        </a:moveTo>
                        <a:cubicBezTo>
                          <a:pt x="1099" y="0"/>
                          <a:pt x="0" y="1058"/>
                          <a:pt x="0" y="2361"/>
                        </a:cubicBezTo>
                        <a:cubicBezTo>
                          <a:pt x="0" y="3704"/>
                          <a:pt x="1099" y="4762"/>
                          <a:pt x="2401" y="4762"/>
                        </a:cubicBezTo>
                        <a:cubicBezTo>
                          <a:pt x="3745" y="4762"/>
                          <a:pt x="4803" y="3704"/>
                          <a:pt x="4803" y="2361"/>
                        </a:cubicBezTo>
                        <a:cubicBezTo>
                          <a:pt x="4803" y="1058"/>
                          <a:pt x="3745"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1" name="Google Shape;221;p2"/>
              <p:cNvGrpSpPr/>
              <p:nvPr/>
            </p:nvGrpSpPr>
            <p:grpSpPr>
              <a:xfrm rot="-5400000">
                <a:off x="10496467" y="5991853"/>
                <a:ext cx="749468" cy="741778"/>
                <a:chOff x="5573200" y="3218175"/>
                <a:chExt cx="388587" cy="384600"/>
              </a:xfrm>
            </p:grpSpPr>
            <p:sp>
              <p:nvSpPr>
                <p:cNvPr id="222" name="Google Shape;222;p2"/>
                <p:cNvSpPr/>
                <p:nvPr/>
              </p:nvSpPr>
              <p:spPr>
                <a:xfrm>
                  <a:off x="5573200" y="32181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573200" y="3218175"/>
                  <a:ext cx="384600" cy="384600"/>
                </a:xfrm>
                <a:custGeom>
                  <a:avLst/>
                  <a:gdLst/>
                  <a:ahLst/>
                  <a:cxnLst/>
                  <a:rect l="l" t="t" r="r" b="b"/>
                  <a:pathLst>
                    <a:path w="15384" h="15384" extrusionOk="0">
                      <a:moveTo>
                        <a:pt x="0" y="0"/>
                      </a:moveTo>
                      <a:lnTo>
                        <a:pt x="15384" y="15384"/>
                      </a:lnTo>
                      <a:lnTo>
                        <a:pt x="15384"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2"/>
                <p:cNvGrpSpPr/>
                <p:nvPr/>
              </p:nvGrpSpPr>
              <p:grpSpPr>
                <a:xfrm>
                  <a:off x="5649500" y="3294475"/>
                  <a:ext cx="312287" cy="232000"/>
                  <a:chOff x="5649500" y="3294475"/>
                  <a:chExt cx="312287" cy="232000"/>
                </a:xfrm>
              </p:grpSpPr>
              <p:sp>
                <p:nvSpPr>
                  <p:cNvPr id="225" name="Google Shape;225;p2"/>
                  <p:cNvSpPr/>
                  <p:nvPr/>
                </p:nvSpPr>
                <p:spPr>
                  <a:xfrm>
                    <a:off x="5649500" y="3294475"/>
                    <a:ext cx="232000" cy="232000"/>
                  </a:xfrm>
                  <a:custGeom>
                    <a:avLst/>
                    <a:gdLst/>
                    <a:ahLst/>
                    <a:cxnLst/>
                    <a:rect l="l" t="t" r="r" b="b"/>
                    <a:pathLst>
                      <a:path w="9280" h="9280" fill="none" extrusionOk="0">
                        <a:moveTo>
                          <a:pt x="1" y="4640"/>
                        </a:moveTo>
                        <a:cubicBezTo>
                          <a:pt x="1" y="2076"/>
                          <a:pt x="2076" y="0"/>
                          <a:pt x="4640" y="0"/>
                        </a:cubicBezTo>
                        <a:cubicBezTo>
                          <a:pt x="7204" y="0"/>
                          <a:pt x="9280" y="2076"/>
                          <a:pt x="9280" y="4640"/>
                        </a:cubicBezTo>
                        <a:cubicBezTo>
                          <a:pt x="9280" y="7204"/>
                          <a:pt x="7204" y="9279"/>
                          <a:pt x="4640" y="9279"/>
                        </a:cubicBezTo>
                        <a:cubicBezTo>
                          <a:pt x="2076" y="9279"/>
                          <a:pt x="1" y="7204"/>
                          <a:pt x="1" y="4640"/>
                        </a:cubicBezTo>
                        <a:close/>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882409" y="3410449"/>
                    <a:ext cx="79378" cy="25"/>
                  </a:xfrm>
                  <a:custGeom>
                    <a:avLst/>
                    <a:gdLst/>
                    <a:ahLst/>
                    <a:cxnLst/>
                    <a:rect l="l" t="t" r="r" b="b"/>
                    <a:pathLst>
                      <a:path w="3053" h="1" fill="none" extrusionOk="0">
                        <a:moveTo>
                          <a:pt x="3053" y="1"/>
                        </a:moveTo>
                        <a:lnTo>
                          <a:pt x="1" y="1"/>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858073" y="3342296"/>
                    <a:ext cx="103714" cy="25"/>
                  </a:xfrm>
                  <a:custGeom>
                    <a:avLst/>
                    <a:gdLst/>
                    <a:ahLst/>
                    <a:cxnLst/>
                    <a:rect l="l" t="t" r="r" b="b"/>
                    <a:pathLst>
                      <a:path w="3989" h="1" fill="none" extrusionOk="0">
                        <a:moveTo>
                          <a:pt x="3989" y="0"/>
                        </a:moveTo>
                        <a:lnTo>
                          <a:pt x="1" y="0"/>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858073" y="3479652"/>
                    <a:ext cx="103714" cy="25"/>
                  </a:xfrm>
                  <a:custGeom>
                    <a:avLst/>
                    <a:gdLst/>
                    <a:ahLst/>
                    <a:cxnLst/>
                    <a:rect l="l" t="t" r="r" b="b"/>
                    <a:pathLst>
                      <a:path w="3989" h="1" fill="none" extrusionOk="0">
                        <a:moveTo>
                          <a:pt x="3989" y="0"/>
                        </a:moveTo>
                        <a:lnTo>
                          <a:pt x="1" y="0"/>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29" name="Google Shape;229;p2"/>
            <p:cNvSpPr/>
            <p:nvPr/>
          </p:nvSpPr>
          <p:spPr>
            <a:xfrm>
              <a:off x="7374125" y="757845"/>
              <a:ext cx="21000" cy="33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374125" y="863808"/>
              <a:ext cx="21000" cy="33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374125" y="969770"/>
              <a:ext cx="21000" cy="33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rot="5400000">
              <a:off x="7770138" y="1156108"/>
              <a:ext cx="21000" cy="33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rot="5400000">
              <a:off x="7664175" y="1156108"/>
              <a:ext cx="21000" cy="33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rot="5400000">
              <a:off x="7558213" y="1156108"/>
              <a:ext cx="21000" cy="33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7958125" y="1349595"/>
              <a:ext cx="21000" cy="33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7958125" y="1455558"/>
              <a:ext cx="21000" cy="33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7958125" y="1561520"/>
              <a:ext cx="21000" cy="33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8542725" y="1349595"/>
              <a:ext cx="21000" cy="33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8542725" y="1455558"/>
              <a:ext cx="21000" cy="33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8542725" y="1561520"/>
              <a:ext cx="21000" cy="33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rot="5400000">
              <a:off x="8950013" y="1752633"/>
              <a:ext cx="21000" cy="33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rot="5400000">
              <a:off x="8844050" y="1752633"/>
              <a:ext cx="21000" cy="33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rot="5400000">
              <a:off x="8738088" y="1752633"/>
              <a:ext cx="21000" cy="33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355"/>
        <p:cNvGrpSpPr/>
        <p:nvPr/>
      </p:nvGrpSpPr>
      <p:grpSpPr>
        <a:xfrm>
          <a:off x="0" y="0"/>
          <a:ext cx="0" cy="0"/>
          <a:chOff x="0" y="0"/>
          <a:chExt cx="0" cy="0"/>
        </a:xfrm>
      </p:grpSpPr>
      <p:sp>
        <p:nvSpPr>
          <p:cNvPr id="1356" name="Google Shape;1356;p21"/>
          <p:cNvSpPr txBox="1">
            <a:spLocks noGrp="1"/>
          </p:cNvSpPr>
          <p:nvPr>
            <p:ph type="title"/>
          </p:nvPr>
        </p:nvSpPr>
        <p:spPr>
          <a:xfrm>
            <a:off x="1238325" y="2057850"/>
            <a:ext cx="51918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57" name="Google Shape;1357;p21"/>
          <p:cNvSpPr txBox="1">
            <a:spLocks noGrp="1"/>
          </p:cNvSpPr>
          <p:nvPr>
            <p:ph type="title" idx="2" hasCustomPrompt="1"/>
          </p:nvPr>
        </p:nvSpPr>
        <p:spPr>
          <a:xfrm>
            <a:off x="6430125" y="2057850"/>
            <a:ext cx="1475400" cy="10278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Clr>
                <a:schemeClr val="lt1"/>
              </a:buClr>
              <a:buSzPts val="6000"/>
              <a:buNone/>
              <a:defRPr sz="72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358" name="Google Shape;1358;p21"/>
          <p:cNvSpPr txBox="1">
            <a:spLocks noGrp="1"/>
          </p:cNvSpPr>
          <p:nvPr>
            <p:ph type="subTitle" idx="1"/>
          </p:nvPr>
        </p:nvSpPr>
        <p:spPr>
          <a:xfrm>
            <a:off x="1238325" y="2710625"/>
            <a:ext cx="5191800" cy="37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59" name="Google Shape;1359;p21"/>
          <p:cNvSpPr/>
          <p:nvPr/>
        </p:nvSpPr>
        <p:spPr>
          <a:xfrm rot="10800000">
            <a:off x="8548870" y="3360341"/>
            <a:ext cx="594169" cy="594361"/>
          </a:xfrm>
          <a:custGeom>
            <a:avLst/>
            <a:gdLst/>
            <a:ahLst/>
            <a:cxnLst/>
            <a:rect l="l" t="t" r="r" b="b"/>
            <a:pathLst>
              <a:path w="15385" h="15384" extrusionOk="0">
                <a:moveTo>
                  <a:pt x="1" y="0"/>
                </a:moveTo>
                <a:lnTo>
                  <a:pt x="1" y="15384"/>
                </a:lnTo>
                <a:lnTo>
                  <a:pt x="15384" y="15384"/>
                </a:lnTo>
                <a:lnTo>
                  <a:pt x="153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0" name="Google Shape;1360;p21"/>
          <p:cNvGrpSpPr/>
          <p:nvPr/>
        </p:nvGrpSpPr>
        <p:grpSpPr>
          <a:xfrm rot="10800000">
            <a:off x="7954691" y="4548949"/>
            <a:ext cx="594130" cy="594361"/>
            <a:chOff x="2560575" y="527075"/>
            <a:chExt cx="384600" cy="384600"/>
          </a:xfrm>
        </p:grpSpPr>
        <p:sp>
          <p:nvSpPr>
            <p:cNvPr id="1361" name="Google Shape;1361;p21"/>
            <p:cNvSpPr/>
            <p:nvPr/>
          </p:nvSpPr>
          <p:spPr>
            <a:xfrm>
              <a:off x="2560575" y="5270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2" name="Google Shape;1362;p21"/>
            <p:cNvGrpSpPr/>
            <p:nvPr/>
          </p:nvGrpSpPr>
          <p:grpSpPr>
            <a:xfrm>
              <a:off x="2612450" y="593200"/>
              <a:ext cx="280850" cy="252350"/>
              <a:chOff x="2612450" y="593200"/>
              <a:chExt cx="280850" cy="252350"/>
            </a:xfrm>
          </p:grpSpPr>
          <p:sp>
            <p:nvSpPr>
              <p:cNvPr id="1363" name="Google Shape;1363;p21"/>
              <p:cNvSpPr/>
              <p:nvPr/>
            </p:nvSpPr>
            <p:spPr>
              <a:xfrm>
                <a:off x="2612450" y="593200"/>
                <a:ext cx="79400" cy="69200"/>
              </a:xfrm>
              <a:custGeom>
                <a:avLst/>
                <a:gdLst/>
                <a:ahLst/>
                <a:cxnLst/>
                <a:rect l="l" t="t" r="r" b="b"/>
                <a:pathLst>
                  <a:path w="3176" h="2768" extrusionOk="0">
                    <a:moveTo>
                      <a:pt x="1588" y="0"/>
                    </a:moveTo>
                    <a:lnTo>
                      <a:pt x="1" y="2768"/>
                    </a:lnTo>
                    <a:lnTo>
                      <a:pt x="3175" y="2768"/>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1"/>
              <p:cNvSpPr/>
              <p:nvPr/>
            </p:nvSpPr>
            <p:spPr>
              <a:xfrm>
                <a:off x="2713175" y="593200"/>
                <a:ext cx="79400" cy="69200"/>
              </a:xfrm>
              <a:custGeom>
                <a:avLst/>
                <a:gdLst/>
                <a:ahLst/>
                <a:cxnLst/>
                <a:rect l="l" t="t" r="r" b="b"/>
                <a:pathLst>
                  <a:path w="3176" h="2768" extrusionOk="0">
                    <a:moveTo>
                      <a:pt x="1588" y="0"/>
                    </a:moveTo>
                    <a:lnTo>
                      <a:pt x="1" y="2768"/>
                    </a:lnTo>
                    <a:lnTo>
                      <a:pt x="3175" y="2768"/>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1"/>
              <p:cNvSpPr/>
              <p:nvPr/>
            </p:nvSpPr>
            <p:spPr>
              <a:xfrm>
                <a:off x="2813900" y="593200"/>
                <a:ext cx="79400" cy="69200"/>
              </a:xfrm>
              <a:custGeom>
                <a:avLst/>
                <a:gdLst/>
                <a:ahLst/>
                <a:cxnLst/>
                <a:rect l="l" t="t" r="r" b="b"/>
                <a:pathLst>
                  <a:path w="3176" h="2768" extrusionOk="0">
                    <a:moveTo>
                      <a:pt x="1588" y="0"/>
                    </a:moveTo>
                    <a:lnTo>
                      <a:pt x="1" y="2768"/>
                    </a:lnTo>
                    <a:lnTo>
                      <a:pt x="3175" y="2768"/>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1"/>
              <p:cNvSpPr/>
              <p:nvPr/>
            </p:nvSpPr>
            <p:spPr>
              <a:xfrm>
                <a:off x="2612450" y="684775"/>
                <a:ext cx="79400" cy="69200"/>
              </a:xfrm>
              <a:custGeom>
                <a:avLst/>
                <a:gdLst/>
                <a:ahLst/>
                <a:cxnLst/>
                <a:rect l="l" t="t" r="r" b="b"/>
                <a:pathLst>
                  <a:path w="3176" h="2768" extrusionOk="0">
                    <a:moveTo>
                      <a:pt x="1588" y="0"/>
                    </a:moveTo>
                    <a:lnTo>
                      <a:pt x="1" y="2767"/>
                    </a:lnTo>
                    <a:lnTo>
                      <a:pt x="3175" y="276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1"/>
              <p:cNvSpPr/>
              <p:nvPr/>
            </p:nvSpPr>
            <p:spPr>
              <a:xfrm>
                <a:off x="2713175" y="684775"/>
                <a:ext cx="79400" cy="69200"/>
              </a:xfrm>
              <a:custGeom>
                <a:avLst/>
                <a:gdLst/>
                <a:ahLst/>
                <a:cxnLst/>
                <a:rect l="l" t="t" r="r" b="b"/>
                <a:pathLst>
                  <a:path w="3176" h="2768" extrusionOk="0">
                    <a:moveTo>
                      <a:pt x="1588" y="0"/>
                    </a:moveTo>
                    <a:lnTo>
                      <a:pt x="1" y="2767"/>
                    </a:lnTo>
                    <a:lnTo>
                      <a:pt x="3175" y="276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1"/>
              <p:cNvSpPr/>
              <p:nvPr/>
            </p:nvSpPr>
            <p:spPr>
              <a:xfrm>
                <a:off x="2813900" y="684775"/>
                <a:ext cx="79400" cy="69200"/>
              </a:xfrm>
              <a:custGeom>
                <a:avLst/>
                <a:gdLst/>
                <a:ahLst/>
                <a:cxnLst/>
                <a:rect l="l" t="t" r="r" b="b"/>
                <a:pathLst>
                  <a:path w="3176" h="2768" extrusionOk="0">
                    <a:moveTo>
                      <a:pt x="1588" y="0"/>
                    </a:moveTo>
                    <a:lnTo>
                      <a:pt x="1" y="2767"/>
                    </a:lnTo>
                    <a:lnTo>
                      <a:pt x="3175" y="276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1"/>
              <p:cNvSpPr/>
              <p:nvPr/>
            </p:nvSpPr>
            <p:spPr>
              <a:xfrm>
                <a:off x="2612450" y="776325"/>
                <a:ext cx="79400" cy="69225"/>
              </a:xfrm>
              <a:custGeom>
                <a:avLst/>
                <a:gdLst/>
                <a:ahLst/>
                <a:cxnLst/>
                <a:rect l="l" t="t" r="r" b="b"/>
                <a:pathLst>
                  <a:path w="3176" h="2769" extrusionOk="0">
                    <a:moveTo>
                      <a:pt x="1588" y="1"/>
                    </a:moveTo>
                    <a:lnTo>
                      <a:pt x="1"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1"/>
              <p:cNvSpPr/>
              <p:nvPr/>
            </p:nvSpPr>
            <p:spPr>
              <a:xfrm>
                <a:off x="2713175" y="776325"/>
                <a:ext cx="79400" cy="69225"/>
              </a:xfrm>
              <a:custGeom>
                <a:avLst/>
                <a:gdLst/>
                <a:ahLst/>
                <a:cxnLst/>
                <a:rect l="l" t="t" r="r" b="b"/>
                <a:pathLst>
                  <a:path w="3176" h="2769" extrusionOk="0">
                    <a:moveTo>
                      <a:pt x="1588" y="1"/>
                    </a:moveTo>
                    <a:lnTo>
                      <a:pt x="1"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1"/>
              <p:cNvSpPr/>
              <p:nvPr/>
            </p:nvSpPr>
            <p:spPr>
              <a:xfrm>
                <a:off x="2813900" y="776325"/>
                <a:ext cx="79400" cy="69225"/>
              </a:xfrm>
              <a:custGeom>
                <a:avLst/>
                <a:gdLst/>
                <a:ahLst/>
                <a:cxnLst/>
                <a:rect l="l" t="t" r="r" b="b"/>
                <a:pathLst>
                  <a:path w="3176" h="2769" extrusionOk="0">
                    <a:moveTo>
                      <a:pt x="1588" y="1"/>
                    </a:moveTo>
                    <a:lnTo>
                      <a:pt x="1"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72" name="Google Shape;1372;p21"/>
          <p:cNvSpPr/>
          <p:nvPr/>
        </p:nvSpPr>
        <p:spPr>
          <a:xfrm rot="10800000">
            <a:off x="7360680" y="3954641"/>
            <a:ext cx="594169" cy="594399"/>
          </a:xfrm>
          <a:custGeom>
            <a:avLst/>
            <a:gdLst/>
            <a:ahLst/>
            <a:cxnLst/>
            <a:rect l="l" t="t" r="r" b="b"/>
            <a:pathLst>
              <a:path w="15385" h="15385" extrusionOk="0">
                <a:moveTo>
                  <a:pt x="1" y="1"/>
                </a:moveTo>
                <a:lnTo>
                  <a:pt x="1" y="15384"/>
                </a:lnTo>
                <a:cubicBezTo>
                  <a:pt x="8507" y="15384"/>
                  <a:pt x="15384" y="8506"/>
                  <a:pt x="15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1"/>
          <p:cNvSpPr/>
          <p:nvPr/>
        </p:nvSpPr>
        <p:spPr>
          <a:xfrm rot="10800000">
            <a:off x="7360680" y="4548980"/>
            <a:ext cx="594169" cy="594361"/>
          </a:xfrm>
          <a:custGeom>
            <a:avLst/>
            <a:gdLst/>
            <a:ahLst/>
            <a:cxnLst/>
            <a:rect l="l" t="t" r="r" b="b"/>
            <a:pathLst>
              <a:path w="15385" h="15384" extrusionOk="0">
                <a:moveTo>
                  <a:pt x="1" y="0"/>
                </a:moveTo>
                <a:lnTo>
                  <a:pt x="1" y="15384"/>
                </a:lnTo>
                <a:lnTo>
                  <a:pt x="15384" y="15384"/>
                </a:lnTo>
                <a:lnTo>
                  <a:pt x="15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21"/>
          <p:cNvGrpSpPr/>
          <p:nvPr/>
        </p:nvGrpSpPr>
        <p:grpSpPr>
          <a:xfrm rot="10800000">
            <a:off x="7954691" y="3360266"/>
            <a:ext cx="594130" cy="594361"/>
            <a:chOff x="2560575" y="1296250"/>
            <a:chExt cx="384600" cy="384600"/>
          </a:xfrm>
        </p:grpSpPr>
        <p:sp>
          <p:nvSpPr>
            <p:cNvPr id="1375" name="Google Shape;1375;p21"/>
            <p:cNvSpPr/>
            <p:nvPr/>
          </p:nvSpPr>
          <p:spPr>
            <a:xfrm>
              <a:off x="2560575" y="1296250"/>
              <a:ext cx="384600" cy="384600"/>
            </a:xfrm>
            <a:custGeom>
              <a:avLst/>
              <a:gdLst/>
              <a:ahLst/>
              <a:cxnLst/>
              <a:rect l="l" t="t" r="r" b="b"/>
              <a:pathLst>
                <a:path w="15384" h="15384" extrusionOk="0">
                  <a:moveTo>
                    <a:pt x="0" y="0"/>
                  </a:moveTo>
                  <a:lnTo>
                    <a:pt x="0" y="15384"/>
                  </a:lnTo>
                  <a:cubicBezTo>
                    <a:pt x="8506" y="15384"/>
                    <a:pt x="15384" y="8506"/>
                    <a:pt x="1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1"/>
            <p:cNvSpPr/>
            <p:nvPr/>
          </p:nvSpPr>
          <p:spPr>
            <a:xfrm>
              <a:off x="2560575" y="1296250"/>
              <a:ext cx="325600" cy="325600"/>
            </a:xfrm>
            <a:custGeom>
              <a:avLst/>
              <a:gdLst/>
              <a:ahLst/>
              <a:cxnLst/>
              <a:rect l="l" t="t" r="r" b="b"/>
              <a:pathLst>
                <a:path w="13024" h="13024" extrusionOk="0">
                  <a:moveTo>
                    <a:pt x="0" y="0"/>
                  </a:moveTo>
                  <a:lnTo>
                    <a:pt x="0" y="13023"/>
                  </a:lnTo>
                  <a:cubicBezTo>
                    <a:pt x="7204" y="13023"/>
                    <a:pt x="13023" y="7163"/>
                    <a:pt x="130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7" name="Google Shape;1377;p21"/>
          <p:cNvGrpSpPr/>
          <p:nvPr/>
        </p:nvGrpSpPr>
        <p:grpSpPr>
          <a:xfrm rot="10800000">
            <a:off x="7954691" y="3954589"/>
            <a:ext cx="594130" cy="594399"/>
            <a:chOff x="2560575" y="911650"/>
            <a:chExt cx="384600" cy="384625"/>
          </a:xfrm>
        </p:grpSpPr>
        <p:sp>
          <p:nvSpPr>
            <p:cNvPr id="1378" name="Google Shape;1378;p21"/>
            <p:cNvSpPr/>
            <p:nvPr/>
          </p:nvSpPr>
          <p:spPr>
            <a:xfrm>
              <a:off x="2560575" y="9116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9" name="Google Shape;1379;p21"/>
            <p:cNvGrpSpPr/>
            <p:nvPr/>
          </p:nvGrpSpPr>
          <p:grpSpPr>
            <a:xfrm>
              <a:off x="2619575" y="911650"/>
              <a:ext cx="266600" cy="384625"/>
              <a:chOff x="2619575" y="911650"/>
              <a:chExt cx="266600" cy="384625"/>
            </a:xfrm>
          </p:grpSpPr>
          <p:sp>
            <p:nvSpPr>
              <p:cNvPr id="1380" name="Google Shape;1380;p21"/>
              <p:cNvSpPr/>
              <p:nvPr/>
            </p:nvSpPr>
            <p:spPr>
              <a:xfrm>
                <a:off x="2731500" y="911650"/>
                <a:ext cx="42750" cy="384625"/>
              </a:xfrm>
              <a:custGeom>
                <a:avLst/>
                <a:gdLst/>
                <a:ahLst/>
                <a:cxnLst/>
                <a:rect l="l" t="t" r="r" b="b"/>
                <a:pathLst>
                  <a:path w="1710" h="15385" extrusionOk="0">
                    <a:moveTo>
                      <a:pt x="1" y="1"/>
                    </a:moveTo>
                    <a:lnTo>
                      <a:pt x="1" y="15384"/>
                    </a:lnTo>
                    <a:lnTo>
                      <a:pt x="1710" y="15384"/>
                    </a:lnTo>
                    <a:lnTo>
                      <a:pt x="1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1"/>
              <p:cNvSpPr/>
              <p:nvPr/>
            </p:nvSpPr>
            <p:spPr>
              <a:xfrm>
                <a:off x="2619575" y="911650"/>
                <a:ext cx="43775" cy="384625"/>
              </a:xfrm>
              <a:custGeom>
                <a:avLst/>
                <a:gdLst/>
                <a:ahLst/>
                <a:cxnLst/>
                <a:rect l="l" t="t" r="r" b="b"/>
                <a:pathLst>
                  <a:path w="1751" h="15385" extrusionOk="0">
                    <a:moveTo>
                      <a:pt x="1" y="1"/>
                    </a:moveTo>
                    <a:lnTo>
                      <a:pt x="1" y="15384"/>
                    </a:lnTo>
                    <a:lnTo>
                      <a:pt x="1751" y="15384"/>
                    </a:ln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1"/>
              <p:cNvSpPr/>
              <p:nvPr/>
            </p:nvSpPr>
            <p:spPr>
              <a:xfrm>
                <a:off x="2843425" y="911650"/>
                <a:ext cx="42750" cy="384625"/>
              </a:xfrm>
              <a:custGeom>
                <a:avLst/>
                <a:gdLst/>
                <a:ahLst/>
                <a:cxnLst/>
                <a:rect l="l" t="t" r="r" b="b"/>
                <a:pathLst>
                  <a:path w="1710" h="15385" extrusionOk="0">
                    <a:moveTo>
                      <a:pt x="0" y="1"/>
                    </a:moveTo>
                    <a:lnTo>
                      <a:pt x="0" y="15384"/>
                    </a:lnTo>
                    <a:lnTo>
                      <a:pt x="1709" y="15384"/>
                    </a:lnTo>
                    <a:lnTo>
                      <a:pt x="17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83" name="Google Shape;1383;p21"/>
          <p:cNvGrpSpPr/>
          <p:nvPr/>
        </p:nvGrpSpPr>
        <p:grpSpPr>
          <a:xfrm rot="10800000">
            <a:off x="8548783" y="3954589"/>
            <a:ext cx="594169" cy="594399"/>
            <a:chOff x="2175975" y="911650"/>
            <a:chExt cx="384625" cy="384625"/>
          </a:xfrm>
        </p:grpSpPr>
        <p:sp>
          <p:nvSpPr>
            <p:cNvPr id="1384" name="Google Shape;1384;p21"/>
            <p:cNvSpPr/>
            <p:nvPr/>
          </p:nvSpPr>
          <p:spPr>
            <a:xfrm>
              <a:off x="2175975" y="911650"/>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1"/>
            <p:cNvSpPr/>
            <p:nvPr/>
          </p:nvSpPr>
          <p:spPr>
            <a:xfrm>
              <a:off x="2175975" y="1015425"/>
              <a:ext cx="280850" cy="177050"/>
            </a:xfrm>
            <a:custGeom>
              <a:avLst/>
              <a:gdLst/>
              <a:ahLst/>
              <a:cxnLst/>
              <a:rect l="l" t="t" r="r" b="b"/>
              <a:pathLst>
                <a:path w="11234" h="7082" extrusionOk="0">
                  <a:moveTo>
                    <a:pt x="1" y="1"/>
                  </a:moveTo>
                  <a:lnTo>
                    <a:pt x="1" y="7082"/>
                  </a:lnTo>
                  <a:lnTo>
                    <a:pt x="7693" y="7082"/>
                  </a:lnTo>
                  <a:cubicBezTo>
                    <a:pt x="9646" y="7082"/>
                    <a:pt x="11233" y="5495"/>
                    <a:pt x="11233" y="3541"/>
                  </a:cubicBezTo>
                  <a:cubicBezTo>
                    <a:pt x="11233" y="1588"/>
                    <a:pt x="9646" y="1"/>
                    <a:pt x="7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6" name="Google Shape;1386;p21"/>
          <p:cNvSpPr/>
          <p:nvPr/>
        </p:nvSpPr>
        <p:spPr>
          <a:xfrm rot="10800000" flipH="1">
            <a:off x="6766600" y="4548960"/>
            <a:ext cx="594169" cy="594399"/>
          </a:xfrm>
          <a:custGeom>
            <a:avLst/>
            <a:gdLst/>
            <a:ahLst/>
            <a:cxnLst/>
            <a:rect l="l" t="t" r="r" b="b"/>
            <a:pathLst>
              <a:path w="15385" h="15385" extrusionOk="0">
                <a:moveTo>
                  <a:pt x="1" y="1"/>
                </a:moveTo>
                <a:cubicBezTo>
                  <a:pt x="1" y="8506"/>
                  <a:pt x="6919" y="15384"/>
                  <a:pt x="15384" y="15384"/>
                </a:cubicBezTo>
                <a:lnTo>
                  <a:pt x="153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7" name="Google Shape;1387;p21"/>
          <p:cNvGrpSpPr/>
          <p:nvPr/>
        </p:nvGrpSpPr>
        <p:grpSpPr>
          <a:xfrm rot="10800000" flipH="1">
            <a:off x="8548186" y="2765928"/>
            <a:ext cx="595713" cy="594361"/>
            <a:chOff x="1791400" y="1296250"/>
            <a:chExt cx="385625" cy="384600"/>
          </a:xfrm>
        </p:grpSpPr>
        <p:sp>
          <p:nvSpPr>
            <p:cNvPr id="1388" name="Google Shape;1388;p21"/>
            <p:cNvSpPr/>
            <p:nvPr/>
          </p:nvSpPr>
          <p:spPr>
            <a:xfrm>
              <a:off x="1791400" y="1296250"/>
              <a:ext cx="384600" cy="384600"/>
            </a:xfrm>
            <a:custGeom>
              <a:avLst/>
              <a:gdLst/>
              <a:ahLst/>
              <a:cxnLst/>
              <a:rect l="l" t="t" r="r" b="b"/>
              <a:pathLst>
                <a:path w="15384" h="15384" extrusionOk="0">
                  <a:moveTo>
                    <a:pt x="0" y="0"/>
                  </a:moveTo>
                  <a:cubicBezTo>
                    <a:pt x="0" y="8506"/>
                    <a:pt x="6878" y="15384"/>
                    <a:pt x="15384" y="15384"/>
                  </a:cubicBezTo>
                  <a:lnTo>
                    <a:pt x="15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1"/>
            <p:cNvSpPr/>
            <p:nvPr/>
          </p:nvSpPr>
          <p:spPr>
            <a:xfrm>
              <a:off x="2039650" y="1296250"/>
              <a:ext cx="137375" cy="136350"/>
            </a:xfrm>
            <a:custGeom>
              <a:avLst/>
              <a:gdLst/>
              <a:ahLst/>
              <a:cxnLst/>
              <a:rect l="l" t="t" r="r" b="b"/>
              <a:pathLst>
                <a:path w="5495" h="5454" extrusionOk="0">
                  <a:moveTo>
                    <a:pt x="0" y="0"/>
                  </a:moveTo>
                  <a:cubicBezTo>
                    <a:pt x="0" y="3012"/>
                    <a:pt x="2442" y="5454"/>
                    <a:pt x="5495" y="5454"/>
                  </a:cubicBezTo>
                  <a:lnTo>
                    <a:pt x="5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0" name="Google Shape;1390;p21"/>
          <p:cNvSpPr/>
          <p:nvPr/>
        </p:nvSpPr>
        <p:spPr>
          <a:xfrm rot="-5400000">
            <a:off x="594210" y="4548992"/>
            <a:ext cx="594207" cy="594784"/>
          </a:xfrm>
          <a:custGeom>
            <a:avLst/>
            <a:gdLst/>
            <a:ahLst/>
            <a:cxnLst/>
            <a:rect l="l" t="t" r="r" b="b"/>
            <a:pathLst>
              <a:path w="15385" h="15385" extrusionOk="0">
                <a:moveTo>
                  <a:pt x="1" y="1"/>
                </a:moveTo>
                <a:lnTo>
                  <a:pt x="1" y="15384"/>
                </a:lnTo>
                <a:cubicBezTo>
                  <a:pt x="8507" y="15384"/>
                  <a:pt x="15384" y="8506"/>
                  <a:pt x="15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1"/>
          <p:cNvSpPr/>
          <p:nvPr/>
        </p:nvSpPr>
        <p:spPr>
          <a:xfrm rot="10800000">
            <a:off x="7955258" y="184"/>
            <a:ext cx="593938" cy="593861"/>
          </a:xfrm>
          <a:custGeom>
            <a:avLst/>
            <a:gdLst/>
            <a:ahLst/>
            <a:cxnLst/>
            <a:rect l="l" t="t" r="r" b="b"/>
            <a:pathLst>
              <a:path w="15385" h="15385" extrusionOk="0">
                <a:moveTo>
                  <a:pt x="1" y="1"/>
                </a:moveTo>
                <a:lnTo>
                  <a:pt x="1" y="15384"/>
                </a:lnTo>
                <a:lnTo>
                  <a:pt x="15384" y="15384"/>
                </a:lnTo>
                <a:cubicBezTo>
                  <a:pt x="15384" y="6879"/>
                  <a:pt x="850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2" name="Google Shape;1392;p21"/>
          <p:cNvGrpSpPr/>
          <p:nvPr/>
        </p:nvGrpSpPr>
        <p:grpSpPr>
          <a:xfrm rot="-5400000">
            <a:off x="8549738" y="4548775"/>
            <a:ext cx="594361" cy="594169"/>
            <a:chOff x="5573200" y="4371925"/>
            <a:chExt cx="384600" cy="384625"/>
          </a:xfrm>
        </p:grpSpPr>
        <p:sp>
          <p:nvSpPr>
            <p:cNvPr id="1393" name="Google Shape;1393;p21"/>
            <p:cNvSpPr/>
            <p:nvPr/>
          </p:nvSpPr>
          <p:spPr>
            <a:xfrm>
              <a:off x="5573200" y="4371925"/>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1"/>
            <p:cNvSpPr/>
            <p:nvPr/>
          </p:nvSpPr>
          <p:spPr>
            <a:xfrm>
              <a:off x="5573200" y="4371925"/>
              <a:ext cx="384600" cy="384625"/>
            </a:xfrm>
            <a:custGeom>
              <a:avLst/>
              <a:gdLst/>
              <a:ahLst/>
              <a:cxnLst/>
              <a:rect l="l" t="t" r="r" b="b"/>
              <a:pathLst>
                <a:path w="15384" h="15385" extrusionOk="0">
                  <a:moveTo>
                    <a:pt x="7692" y="1"/>
                  </a:moveTo>
                  <a:cubicBezTo>
                    <a:pt x="3419" y="1"/>
                    <a:pt x="0" y="3460"/>
                    <a:pt x="0" y="7693"/>
                  </a:cubicBezTo>
                  <a:lnTo>
                    <a:pt x="0" y="15384"/>
                  </a:lnTo>
                  <a:lnTo>
                    <a:pt x="15384" y="15384"/>
                  </a:lnTo>
                  <a:lnTo>
                    <a:pt x="15384" y="7693"/>
                  </a:lnTo>
                  <a:cubicBezTo>
                    <a:pt x="15384" y="3460"/>
                    <a:pt x="11925"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1"/>
            <p:cNvSpPr/>
            <p:nvPr/>
          </p:nvSpPr>
          <p:spPr>
            <a:xfrm>
              <a:off x="5657650" y="4540825"/>
              <a:ext cx="215725" cy="215725"/>
            </a:xfrm>
            <a:custGeom>
              <a:avLst/>
              <a:gdLst/>
              <a:ahLst/>
              <a:cxnLst/>
              <a:rect l="l" t="t" r="r" b="b"/>
              <a:pathLst>
                <a:path w="8629" h="8629" extrusionOk="0">
                  <a:moveTo>
                    <a:pt x="4314" y="1"/>
                  </a:moveTo>
                  <a:cubicBezTo>
                    <a:pt x="1913" y="1"/>
                    <a:pt x="0" y="1913"/>
                    <a:pt x="0" y="4314"/>
                  </a:cubicBezTo>
                  <a:lnTo>
                    <a:pt x="0" y="8628"/>
                  </a:lnTo>
                  <a:lnTo>
                    <a:pt x="8628" y="8628"/>
                  </a:lnTo>
                  <a:lnTo>
                    <a:pt x="8628" y="4314"/>
                  </a:lnTo>
                  <a:cubicBezTo>
                    <a:pt x="8628" y="1913"/>
                    <a:pt x="6675"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21"/>
          <p:cNvGrpSpPr/>
          <p:nvPr/>
        </p:nvGrpSpPr>
        <p:grpSpPr>
          <a:xfrm>
            <a:off x="8551649" y="813"/>
            <a:ext cx="592355" cy="593822"/>
            <a:chOff x="1407825" y="3987350"/>
            <a:chExt cx="383600" cy="384600"/>
          </a:xfrm>
        </p:grpSpPr>
        <p:sp>
          <p:nvSpPr>
            <p:cNvPr id="1397" name="Google Shape;1397;p21"/>
            <p:cNvSpPr/>
            <p:nvPr/>
          </p:nvSpPr>
          <p:spPr>
            <a:xfrm>
              <a:off x="1407825" y="3987350"/>
              <a:ext cx="383600" cy="384600"/>
            </a:xfrm>
            <a:custGeom>
              <a:avLst/>
              <a:gdLst/>
              <a:ahLst/>
              <a:cxnLst/>
              <a:rect l="l" t="t" r="r" b="b"/>
              <a:pathLst>
                <a:path w="15344" h="15384" extrusionOk="0">
                  <a:moveTo>
                    <a:pt x="1" y="0"/>
                  </a:moveTo>
                  <a:lnTo>
                    <a:pt x="1" y="15384"/>
                  </a:lnTo>
                  <a:lnTo>
                    <a:pt x="15343" y="15384"/>
                  </a:lnTo>
                  <a:lnTo>
                    <a:pt x="153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8" name="Google Shape;1398;p21"/>
            <p:cNvGrpSpPr/>
            <p:nvPr/>
          </p:nvGrpSpPr>
          <p:grpSpPr>
            <a:xfrm>
              <a:off x="1466825" y="3987350"/>
              <a:ext cx="265575" cy="384600"/>
              <a:chOff x="1466825" y="3987350"/>
              <a:chExt cx="265575" cy="384600"/>
            </a:xfrm>
          </p:grpSpPr>
          <p:sp>
            <p:nvSpPr>
              <p:cNvPr id="1399" name="Google Shape;1399;p21"/>
              <p:cNvSpPr/>
              <p:nvPr/>
            </p:nvSpPr>
            <p:spPr>
              <a:xfrm>
                <a:off x="1577725" y="3987350"/>
                <a:ext cx="43775" cy="384600"/>
              </a:xfrm>
              <a:custGeom>
                <a:avLst/>
                <a:gdLst/>
                <a:ahLst/>
                <a:cxnLst/>
                <a:rect l="l" t="t" r="r" b="b"/>
                <a:pathLst>
                  <a:path w="1751" h="15384" extrusionOk="0">
                    <a:moveTo>
                      <a:pt x="1" y="0"/>
                    </a:moveTo>
                    <a:lnTo>
                      <a:pt x="1" y="15384"/>
                    </a:lnTo>
                    <a:lnTo>
                      <a:pt x="1751" y="15384"/>
                    </a:lnTo>
                    <a:lnTo>
                      <a:pt x="1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1"/>
              <p:cNvSpPr/>
              <p:nvPr/>
            </p:nvSpPr>
            <p:spPr>
              <a:xfrm>
                <a:off x="1466825" y="3987350"/>
                <a:ext cx="42775" cy="384600"/>
              </a:xfrm>
              <a:custGeom>
                <a:avLst/>
                <a:gdLst/>
                <a:ahLst/>
                <a:cxnLst/>
                <a:rect l="l" t="t" r="r" b="b"/>
                <a:pathLst>
                  <a:path w="1711" h="15384" extrusionOk="0">
                    <a:moveTo>
                      <a:pt x="1" y="0"/>
                    </a:moveTo>
                    <a:lnTo>
                      <a:pt x="1" y="15384"/>
                    </a:lnTo>
                    <a:lnTo>
                      <a:pt x="1710" y="15384"/>
                    </a:lnTo>
                    <a:lnTo>
                      <a:pt x="17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1"/>
              <p:cNvSpPr/>
              <p:nvPr/>
            </p:nvSpPr>
            <p:spPr>
              <a:xfrm>
                <a:off x="1689650" y="3987350"/>
                <a:ext cx="42750" cy="384600"/>
              </a:xfrm>
              <a:custGeom>
                <a:avLst/>
                <a:gdLst/>
                <a:ahLst/>
                <a:cxnLst/>
                <a:rect l="l" t="t" r="r" b="b"/>
                <a:pathLst>
                  <a:path w="1710" h="15384" extrusionOk="0">
                    <a:moveTo>
                      <a:pt x="1" y="0"/>
                    </a:moveTo>
                    <a:lnTo>
                      <a:pt x="1" y="15384"/>
                    </a:lnTo>
                    <a:lnTo>
                      <a:pt x="1710" y="15384"/>
                    </a:lnTo>
                    <a:lnTo>
                      <a:pt x="17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2" name="Google Shape;1402;p21"/>
          <p:cNvGrpSpPr/>
          <p:nvPr/>
        </p:nvGrpSpPr>
        <p:grpSpPr>
          <a:xfrm>
            <a:off x="-6" y="4549189"/>
            <a:ext cx="594784" cy="594169"/>
            <a:chOff x="1023225" y="4756525"/>
            <a:chExt cx="384625" cy="384600"/>
          </a:xfrm>
        </p:grpSpPr>
        <p:sp>
          <p:nvSpPr>
            <p:cNvPr id="1403" name="Google Shape;1403;p21"/>
            <p:cNvSpPr/>
            <p:nvPr/>
          </p:nvSpPr>
          <p:spPr>
            <a:xfrm>
              <a:off x="1023225" y="4756525"/>
              <a:ext cx="384625" cy="384600"/>
            </a:xfrm>
            <a:custGeom>
              <a:avLst/>
              <a:gdLst/>
              <a:ahLst/>
              <a:cxnLst/>
              <a:rect l="l" t="t" r="r" b="b"/>
              <a:pathLst>
                <a:path w="15385" h="15384" extrusionOk="0">
                  <a:moveTo>
                    <a:pt x="1" y="0"/>
                  </a:moveTo>
                  <a:lnTo>
                    <a:pt x="1" y="15384"/>
                  </a:lnTo>
                  <a:lnTo>
                    <a:pt x="15385" y="15384"/>
                  </a:lnTo>
                  <a:lnTo>
                    <a:pt x="153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4" name="Google Shape;1404;p21"/>
            <p:cNvGrpSpPr/>
            <p:nvPr/>
          </p:nvGrpSpPr>
          <p:grpSpPr>
            <a:xfrm>
              <a:off x="1061900" y="4796200"/>
              <a:ext cx="306275" cy="305250"/>
              <a:chOff x="1061900" y="4796200"/>
              <a:chExt cx="306275" cy="305250"/>
            </a:xfrm>
          </p:grpSpPr>
          <p:sp>
            <p:nvSpPr>
              <p:cNvPr id="1405" name="Google Shape;1405;p21"/>
              <p:cNvSpPr/>
              <p:nvPr/>
            </p:nvSpPr>
            <p:spPr>
              <a:xfrm>
                <a:off x="1061900" y="5015975"/>
                <a:ext cx="85500" cy="85475"/>
              </a:xfrm>
              <a:custGeom>
                <a:avLst/>
                <a:gdLst/>
                <a:ahLst/>
                <a:cxnLst/>
                <a:rect l="l" t="t" r="r" b="b"/>
                <a:pathLst>
                  <a:path w="3420" h="3419" extrusionOk="0">
                    <a:moveTo>
                      <a:pt x="0" y="0"/>
                    </a:moveTo>
                    <a:lnTo>
                      <a:pt x="3419" y="3419"/>
                    </a:lnTo>
                    <a:lnTo>
                      <a:pt x="3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1"/>
              <p:cNvSpPr/>
              <p:nvPr/>
            </p:nvSpPr>
            <p:spPr>
              <a:xfrm>
                <a:off x="1171775" y="5015975"/>
                <a:ext cx="86525" cy="85475"/>
              </a:xfrm>
              <a:custGeom>
                <a:avLst/>
                <a:gdLst/>
                <a:ahLst/>
                <a:cxnLst/>
                <a:rect l="l" t="t" r="r" b="b"/>
                <a:pathLst>
                  <a:path w="3461" h="3419" extrusionOk="0">
                    <a:moveTo>
                      <a:pt x="1" y="0"/>
                    </a:moveTo>
                    <a:lnTo>
                      <a:pt x="3460" y="3419"/>
                    </a:lnTo>
                    <a:lnTo>
                      <a:pt x="3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1"/>
              <p:cNvSpPr/>
              <p:nvPr/>
            </p:nvSpPr>
            <p:spPr>
              <a:xfrm>
                <a:off x="1282675" y="5015975"/>
                <a:ext cx="85500" cy="85475"/>
              </a:xfrm>
              <a:custGeom>
                <a:avLst/>
                <a:gdLst/>
                <a:ahLst/>
                <a:cxnLst/>
                <a:rect l="l" t="t" r="r" b="b"/>
                <a:pathLst>
                  <a:path w="3420" h="3419" extrusionOk="0">
                    <a:moveTo>
                      <a:pt x="1" y="0"/>
                    </a:moveTo>
                    <a:lnTo>
                      <a:pt x="3419" y="3419"/>
                    </a:lnTo>
                    <a:lnTo>
                      <a:pt x="3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1"/>
              <p:cNvSpPr/>
              <p:nvPr/>
            </p:nvSpPr>
            <p:spPr>
              <a:xfrm>
                <a:off x="1061900" y="4906075"/>
                <a:ext cx="85500" cy="85500"/>
              </a:xfrm>
              <a:custGeom>
                <a:avLst/>
                <a:gdLst/>
                <a:ahLst/>
                <a:cxnLst/>
                <a:rect l="l" t="t" r="r" b="b"/>
                <a:pathLst>
                  <a:path w="3420" h="3420" extrusionOk="0">
                    <a:moveTo>
                      <a:pt x="0"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1"/>
              <p:cNvSpPr/>
              <p:nvPr/>
            </p:nvSpPr>
            <p:spPr>
              <a:xfrm>
                <a:off x="1171775" y="4906075"/>
                <a:ext cx="86525" cy="85500"/>
              </a:xfrm>
              <a:custGeom>
                <a:avLst/>
                <a:gdLst/>
                <a:ahLst/>
                <a:cxnLst/>
                <a:rect l="l" t="t" r="r" b="b"/>
                <a:pathLst>
                  <a:path w="3461" h="3420" extrusionOk="0">
                    <a:moveTo>
                      <a:pt x="1" y="1"/>
                    </a:moveTo>
                    <a:lnTo>
                      <a:pt x="3460" y="3419"/>
                    </a:lnTo>
                    <a:lnTo>
                      <a:pt x="3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1"/>
              <p:cNvSpPr/>
              <p:nvPr/>
            </p:nvSpPr>
            <p:spPr>
              <a:xfrm>
                <a:off x="1282675" y="4906075"/>
                <a:ext cx="85500" cy="85500"/>
              </a:xfrm>
              <a:custGeom>
                <a:avLst/>
                <a:gdLst/>
                <a:ahLst/>
                <a:cxnLst/>
                <a:rect l="l" t="t" r="r" b="b"/>
                <a:pathLst>
                  <a:path w="3420" h="3420" extrusionOk="0">
                    <a:moveTo>
                      <a:pt x="1"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1"/>
              <p:cNvSpPr/>
              <p:nvPr/>
            </p:nvSpPr>
            <p:spPr>
              <a:xfrm>
                <a:off x="1061900" y="4796200"/>
                <a:ext cx="85500" cy="85500"/>
              </a:xfrm>
              <a:custGeom>
                <a:avLst/>
                <a:gdLst/>
                <a:ahLst/>
                <a:cxnLst/>
                <a:rect l="l" t="t" r="r" b="b"/>
                <a:pathLst>
                  <a:path w="3420" h="3420" extrusionOk="0">
                    <a:moveTo>
                      <a:pt x="0"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1"/>
              <p:cNvSpPr/>
              <p:nvPr/>
            </p:nvSpPr>
            <p:spPr>
              <a:xfrm>
                <a:off x="1171775" y="4796200"/>
                <a:ext cx="86525" cy="85500"/>
              </a:xfrm>
              <a:custGeom>
                <a:avLst/>
                <a:gdLst/>
                <a:ahLst/>
                <a:cxnLst/>
                <a:rect l="l" t="t" r="r" b="b"/>
                <a:pathLst>
                  <a:path w="3461" h="3420" extrusionOk="0">
                    <a:moveTo>
                      <a:pt x="1" y="1"/>
                    </a:moveTo>
                    <a:lnTo>
                      <a:pt x="3460" y="3419"/>
                    </a:lnTo>
                    <a:lnTo>
                      <a:pt x="3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1"/>
              <p:cNvSpPr/>
              <p:nvPr/>
            </p:nvSpPr>
            <p:spPr>
              <a:xfrm>
                <a:off x="1282675" y="4796200"/>
                <a:ext cx="85500" cy="85500"/>
              </a:xfrm>
              <a:custGeom>
                <a:avLst/>
                <a:gdLst/>
                <a:ahLst/>
                <a:cxnLst/>
                <a:rect l="l" t="t" r="r" b="b"/>
                <a:pathLst>
                  <a:path w="3420" h="3420" extrusionOk="0">
                    <a:moveTo>
                      <a:pt x="1"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14" name="Google Shape;1414;p21"/>
          <p:cNvGrpSpPr/>
          <p:nvPr/>
        </p:nvGrpSpPr>
        <p:grpSpPr>
          <a:xfrm rot="5400000">
            <a:off x="-308" y="1188690"/>
            <a:ext cx="594745" cy="594438"/>
            <a:chOff x="6725950" y="4371925"/>
            <a:chExt cx="384600" cy="384625"/>
          </a:xfrm>
        </p:grpSpPr>
        <p:sp>
          <p:nvSpPr>
            <p:cNvPr id="1415" name="Google Shape;1415;p21"/>
            <p:cNvSpPr/>
            <p:nvPr/>
          </p:nvSpPr>
          <p:spPr>
            <a:xfrm>
              <a:off x="6725950" y="4371925"/>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1"/>
            <p:cNvSpPr/>
            <p:nvPr/>
          </p:nvSpPr>
          <p:spPr>
            <a:xfrm>
              <a:off x="6725950" y="4371925"/>
              <a:ext cx="384600" cy="384625"/>
            </a:xfrm>
            <a:custGeom>
              <a:avLst/>
              <a:gdLst/>
              <a:ahLst/>
              <a:cxnLst/>
              <a:rect l="l" t="t" r="r" b="b"/>
              <a:pathLst>
                <a:path w="15384" h="15385" extrusionOk="0">
                  <a:moveTo>
                    <a:pt x="0" y="1"/>
                  </a:moveTo>
                  <a:lnTo>
                    <a:pt x="0" y="15384"/>
                  </a:lnTo>
                  <a:lnTo>
                    <a:pt x="15384" y="15384"/>
                  </a:lnTo>
                  <a:lnTo>
                    <a:pt x="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7" name="Google Shape;1417;p21"/>
            <p:cNvGrpSpPr/>
            <p:nvPr/>
          </p:nvGrpSpPr>
          <p:grpSpPr>
            <a:xfrm>
              <a:off x="6725950" y="4448250"/>
              <a:ext cx="308300" cy="232000"/>
              <a:chOff x="6725950" y="4448250"/>
              <a:chExt cx="308300" cy="232000"/>
            </a:xfrm>
          </p:grpSpPr>
          <p:sp>
            <p:nvSpPr>
              <p:cNvPr id="1418" name="Google Shape;1418;p21"/>
              <p:cNvSpPr/>
              <p:nvPr/>
            </p:nvSpPr>
            <p:spPr>
              <a:xfrm>
                <a:off x="6802250" y="4448250"/>
                <a:ext cx="232000" cy="232000"/>
              </a:xfrm>
              <a:custGeom>
                <a:avLst/>
                <a:gdLst/>
                <a:ahLst/>
                <a:cxnLst/>
                <a:rect l="l" t="t" r="r" b="b"/>
                <a:pathLst>
                  <a:path w="9280" h="9280" fill="none" extrusionOk="0">
                    <a:moveTo>
                      <a:pt x="9279" y="4640"/>
                    </a:moveTo>
                    <a:cubicBezTo>
                      <a:pt x="9279" y="7204"/>
                      <a:pt x="7204" y="9279"/>
                      <a:pt x="4640" y="9279"/>
                    </a:cubicBezTo>
                    <a:cubicBezTo>
                      <a:pt x="2076" y="9279"/>
                      <a:pt x="1" y="7204"/>
                      <a:pt x="1" y="4640"/>
                    </a:cubicBezTo>
                    <a:cubicBezTo>
                      <a:pt x="1" y="2076"/>
                      <a:pt x="2076" y="0"/>
                      <a:pt x="4640" y="0"/>
                    </a:cubicBezTo>
                    <a:cubicBezTo>
                      <a:pt x="7204" y="0"/>
                      <a:pt x="9279" y="2076"/>
                      <a:pt x="9279" y="4640"/>
                    </a:cubicBezTo>
                    <a:close/>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1"/>
              <p:cNvSpPr/>
              <p:nvPr/>
            </p:nvSpPr>
            <p:spPr>
              <a:xfrm>
                <a:off x="6725950" y="4564225"/>
                <a:ext cx="76325" cy="25"/>
              </a:xfrm>
              <a:custGeom>
                <a:avLst/>
                <a:gdLst/>
                <a:ahLst/>
                <a:cxnLst/>
                <a:rect l="l" t="t" r="r" b="b"/>
                <a:pathLst>
                  <a:path w="3053" h="1" fill="none" extrusionOk="0">
                    <a:moveTo>
                      <a:pt x="0" y="1"/>
                    </a:moveTo>
                    <a:lnTo>
                      <a:pt x="3053" y="1"/>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1"/>
              <p:cNvSpPr/>
              <p:nvPr/>
            </p:nvSpPr>
            <p:spPr>
              <a:xfrm>
                <a:off x="6725950" y="4633425"/>
                <a:ext cx="99725" cy="0"/>
              </a:xfrm>
              <a:custGeom>
                <a:avLst/>
                <a:gdLst/>
                <a:ahLst/>
                <a:cxnLst/>
                <a:rect l="l" t="t" r="r" b="b"/>
                <a:pathLst>
                  <a:path w="3989" fill="none" extrusionOk="0">
                    <a:moveTo>
                      <a:pt x="0" y="0"/>
                    </a:moveTo>
                    <a:lnTo>
                      <a:pt x="3989" y="0"/>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1"/>
              <p:cNvSpPr/>
              <p:nvPr/>
            </p:nvSpPr>
            <p:spPr>
              <a:xfrm>
                <a:off x="6725950" y="4495050"/>
                <a:ext cx="99725" cy="25"/>
              </a:xfrm>
              <a:custGeom>
                <a:avLst/>
                <a:gdLst/>
                <a:ahLst/>
                <a:cxnLst/>
                <a:rect l="l" t="t" r="r" b="b"/>
                <a:pathLst>
                  <a:path w="3989" h="1" fill="none" extrusionOk="0">
                    <a:moveTo>
                      <a:pt x="0" y="0"/>
                    </a:moveTo>
                    <a:lnTo>
                      <a:pt x="3989" y="0"/>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2" name="Google Shape;1422;p21"/>
          <p:cNvGrpSpPr/>
          <p:nvPr/>
        </p:nvGrpSpPr>
        <p:grpSpPr>
          <a:xfrm rot="5400000">
            <a:off x="1188433" y="804"/>
            <a:ext cx="594784" cy="594438"/>
            <a:chOff x="5957775" y="3602750"/>
            <a:chExt cx="384625" cy="384625"/>
          </a:xfrm>
        </p:grpSpPr>
        <p:sp>
          <p:nvSpPr>
            <p:cNvPr id="1423" name="Google Shape;1423;p21"/>
            <p:cNvSpPr/>
            <p:nvPr/>
          </p:nvSpPr>
          <p:spPr>
            <a:xfrm>
              <a:off x="5957775" y="3602750"/>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1"/>
            <p:cNvSpPr/>
            <p:nvPr/>
          </p:nvSpPr>
          <p:spPr>
            <a:xfrm>
              <a:off x="5957775" y="3602750"/>
              <a:ext cx="384625" cy="384625"/>
            </a:xfrm>
            <a:custGeom>
              <a:avLst/>
              <a:gdLst/>
              <a:ahLst/>
              <a:cxnLst/>
              <a:rect l="l" t="t" r="r" b="b"/>
              <a:pathLst>
                <a:path w="15385" h="15385" extrusionOk="0">
                  <a:moveTo>
                    <a:pt x="1" y="1"/>
                  </a:moveTo>
                  <a:cubicBezTo>
                    <a:pt x="1" y="8506"/>
                    <a:pt x="6879" y="15384"/>
                    <a:pt x="15384" y="15384"/>
                  </a:cubicBezTo>
                  <a:lnTo>
                    <a:pt x="1538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5" name="Google Shape;1425;p21"/>
            <p:cNvGrpSpPr/>
            <p:nvPr/>
          </p:nvGrpSpPr>
          <p:grpSpPr>
            <a:xfrm>
              <a:off x="6080900" y="3602750"/>
              <a:ext cx="261500" cy="261500"/>
              <a:chOff x="6080900" y="3602750"/>
              <a:chExt cx="261500" cy="261500"/>
            </a:xfrm>
          </p:grpSpPr>
          <p:sp>
            <p:nvSpPr>
              <p:cNvPr id="1426" name="Google Shape;1426;p21"/>
              <p:cNvSpPr/>
              <p:nvPr/>
            </p:nvSpPr>
            <p:spPr>
              <a:xfrm>
                <a:off x="6080900" y="3602750"/>
                <a:ext cx="261500" cy="261500"/>
              </a:xfrm>
              <a:custGeom>
                <a:avLst/>
                <a:gdLst/>
                <a:ahLst/>
                <a:cxnLst/>
                <a:rect l="l" t="t" r="r" b="b"/>
                <a:pathLst>
                  <a:path w="10460" h="10460" fill="none" extrusionOk="0">
                    <a:moveTo>
                      <a:pt x="10459" y="10460"/>
                    </a:moveTo>
                    <a:cubicBezTo>
                      <a:pt x="4680" y="10460"/>
                      <a:pt x="0" y="5780"/>
                      <a:pt x="0"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1"/>
              <p:cNvSpPr/>
              <p:nvPr/>
            </p:nvSpPr>
            <p:spPr>
              <a:xfrm>
                <a:off x="6150075" y="3602750"/>
                <a:ext cx="192325" cy="192325"/>
              </a:xfrm>
              <a:custGeom>
                <a:avLst/>
                <a:gdLst/>
                <a:ahLst/>
                <a:cxnLst/>
                <a:rect l="l" t="t" r="r" b="b"/>
                <a:pathLst>
                  <a:path w="7693" h="7693" fill="none" extrusionOk="0">
                    <a:moveTo>
                      <a:pt x="1" y="1"/>
                    </a:moveTo>
                    <a:cubicBezTo>
                      <a:pt x="1" y="4233"/>
                      <a:pt x="3419" y="7692"/>
                      <a:pt x="7692" y="7692"/>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1"/>
              <p:cNvSpPr/>
              <p:nvPr/>
            </p:nvSpPr>
            <p:spPr>
              <a:xfrm>
                <a:off x="6218250" y="3602750"/>
                <a:ext cx="124150" cy="123150"/>
              </a:xfrm>
              <a:custGeom>
                <a:avLst/>
                <a:gdLst/>
                <a:ahLst/>
                <a:cxnLst/>
                <a:rect l="l" t="t" r="r" b="b"/>
                <a:pathLst>
                  <a:path w="4966" h="4926" fill="none" extrusionOk="0">
                    <a:moveTo>
                      <a:pt x="4965" y="4925"/>
                    </a:moveTo>
                    <a:cubicBezTo>
                      <a:pt x="2239" y="4925"/>
                      <a:pt x="0" y="2727"/>
                      <a:pt x="0"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9" name="Google Shape;1429;p21"/>
          <p:cNvGrpSpPr/>
          <p:nvPr/>
        </p:nvGrpSpPr>
        <p:grpSpPr>
          <a:xfrm rot="5400000">
            <a:off x="1782813" y="823"/>
            <a:ext cx="594784" cy="594399"/>
            <a:chOff x="5957775" y="3218175"/>
            <a:chExt cx="384625" cy="384600"/>
          </a:xfrm>
        </p:grpSpPr>
        <p:sp>
          <p:nvSpPr>
            <p:cNvPr id="1430" name="Google Shape;1430;p21"/>
            <p:cNvSpPr/>
            <p:nvPr/>
          </p:nvSpPr>
          <p:spPr>
            <a:xfrm>
              <a:off x="5957775" y="3218175"/>
              <a:ext cx="384625" cy="384600"/>
            </a:xfrm>
            <a:custGeom>
              <a:avLst/>
              <a:gdLst/>
              <a:ahLst/>
              <a:cxnLst/>
              <a:rect l="l" t="t" r="r" b="b"/>
              <a:pathLst>
                <a:path w="15385" h="15384" extrusionOk="0">
                  <a:moveTo>
                    <a:pt x="1" y="0"/>
                  </a:moveTo>
                  <a:lnTo>
                    <a:pt x="1" y="15384"/>
                  </a:lnTo>
                  <a:lnTo>
                    <a:pt x="15384" y="15384"/>
                  </a:lnTo>
                  <a:cubicBezTo>
                    <a:pt x="15384" y="6878"/>
                    <a:pt x="8466" y="0"/>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1" name="Google Shape;1431;p21"/>
            <p:cNvGrpSpPr/>
            <p:nvPr/>
          </p:nvGrpSpPr>
          <p:grpSpPr>
            <a:xfrm>
              <a:off x="5957775" y="3342300"/>
              <a:ext cx="260500" cy="260475"/>
              <a:chOff x="5957775" y="3342300"/>
              <a:chExt cx="260500" cy="260475"/>
            </a:xfrm>
          </p:grpSpPr>
          <p:sp>
            <p:nvSpPr>
              <p:cNvPr id="1432" name="Google Shape;1432;p21"/>
              <p:cNvSpPr/>
              <p:nvPr/>
            </p:nvSpPr>
            <p:spPr>
              <a:xfrm>
                <a:off x="5957775" y="3342300"/>
                <a:ext cx="260500" cy="260475"/>
              </a:xfrm>
              <a:custGeom>
                <a:avLst/>
                <a:gdLst/>
                <a:ahLst/>
                <a:cxnLst/>
                <a:rect l="l" t="t" r="r" b="b"/>
                <a:pathLst>
                  <a:path w="10420" h="10419" fill="none" extrusionOk="0">
                    <a:moveTo>
                      <a:pt x="1" y="0"/>
                    </a:moveTo>
                    <a:cubicBezTo>
                      <a:pt x="5739" y="0"/>
                      <a:pt x="10419" y="4680"/>
                      <a:pt x="10419" y="10419"/>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1"/>
              <p:cNvSpPr/>
              <p:nvPr/>
            </p:nvSpPr>
            <p:spPr>
              <a:xfrm>
                <a:off x="5957775" y="3410450"/>
                <a:ext cx="191300" cy="192325"/>
              </a:xfrm>
              <a:custGeom>
                <a:avLst/>
                <a:gdLst/>
                <a:ahLst/>
                <a:cxnLst/>
                <a:rect l="l" t="t" r="r" b="b"/>
                <a:pathLst>
                  <a:path w="7652" h="7693" fill="none" extrusionOk="0">
                    <a:moveTo>
                      <a:pt x="7652" y="7693"/>
                    </a:moveTo>
                    <a:cubicBezTo>
                      <a:pt x="7652" y="3460"/>
                      <a:pt x="4233" y="1"/>
                      <a:pt x="1"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1"/>
              <p:cNvSpPr/>
              <p:nvPr/>
            </p:nvSpPr>
            <p:spPr>
              <a:xfrm>
                <a:off x="5957775" y="3479650"/>
                <a:ext cx="123150" cy="123125"/>
              </a:xfrm>
              <a:custGeom>
                <a:avLst/>
                <a:gdLst/>
                <a:ahLst/>
                <a:cxnLst/>
                <a:rect l="l" t="t" r="r" b="b"/>
                <a:pathLst>
                  <a:path w="4926" h="4925" fill="none" extrusionOk="0">
                    <a:moveTo>
                      <a:pt x="1" y="0"/>
                    </a:moveTo>
                    <a:cubicBezTo>
                      <a:pt x="2687" y="0"/>
                      <a:pt x="4925" y="2239"/>
                      <a:pt x="4925" y="4925"/>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35" name="Google Shape;1435;p21"/>
          <p:cNvGrpSpPr/>
          <p:nvPr/>
        </p:nvGrpSpPr>
        <p:grpSpPr>
          <a:xfrm rot="5400000">
            <a:off x="1189225" y="594757"/>
            <a:ext cx="593199" cy="594438"/>
            <a:chOff x="6342375" y="3602750"/>
            <a:chExt cx="383600" cy="384625"/>
          </a:xfrm>
        </p:grpSpPr>
        <p:sp>
          <p:nvSpPr>
            <p:cNvPr id="1436" name="Google Shape;1436;p21"/>
            <p:cNvSpPr/>
            <p:nvPr/>
          </p:nvSpPr>
          <p:spPr>
            <a:xfrm>
              <a:off x="6342375" y="3602750"/>
              <a:ext cx="383600" cy="384625"/>
            </a:xfrm>
            <a:custGeom>
              <a:avLst/>
              <a:gdLst/>
              <a:ahLst/>
              <a:cxnLst/>
              <a:rect l="l" t="t" r="r" b="b"/>
              <a:pathLst>
                <a:path w="15344" h="15385" extrusionOk="0">
                  <a:moveTo>
                    <a:pt x="0" y="1"/>
                  </a:moveTo>
                  <a:lnTo>
                    <a:pt x="0" y="15384"/>
                  </a:lnTo>
                  <a:lnTo>
                    <a:pt x="15343" y="15384"/>
                  </a:lnTo>
                  <a:cubicBezTo>
                    <a:pt x="15343" y="6879"/>
                    <a:pt x="8465" y="1"/>
                    <a:pt x="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7" name="Google Shape;1437;p21"/>
            <p:cNvGrpSpPr/>
            <p:nvPr/>
          </p:nvGrpSpPr>
          <p:grpSpPr>
            <a:xfrm>
              <a:off x="6342375" y="3725875"/>
              <a:ext cx="260475" cy="261500"/>
              <a:chOff x="6342375" y="3725875"/>
              <a:chExt cx="260475" cy="261500"/>
            </a:xfrm>
          </p:grpSpPr>
          <p:sp>
            <p:nvSpPr>
              <p:cNvPr id="1438" name="Google Shape;1438;p21"/>
              <p:cNvSpPr/>
              <p:nvPr/>
            </p:nvSpPr>
            <p:spPr>
              <a:xfrm>
                <a:off x="6342375" y="3725875"/>
                <a:ext cx="260475" cy="261500"/>
              </a:xfrm>
              <a:custGeom>
                <a:avLst/>
                <a:gdLst/>
                <a:ahLst/>
                <a:cxnLst/>
                <a:rect l="l" t="t" r="r" b="b"/>
                <a:pathLst>
                  <a:path w="10419" h="10460" fill="none" extrusionOk="0">
                    <a:moveTo>
                      <a:pt x="0" y="0"/>
                    </a:moveTo>
                    <a:cubicBezTo>
                      <a:pt x="5739" y="0"/>
                      <a:pt x="10419" y="4721"/>
                      <a:pt x="10419" y="10459"/>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1"/>
              <p:cNvSpPr/>
              <p:nvPr/>
            </p:nvSpPr>
            <p:spPr>
              <a:xfrm>
                <a:off x="6342375" y="3795050"/>
                <a:ext cx="191300" cy="192325"/>
              </a:xfrm>
              <a:custGeom>
                <a:avLst/>
                <a:gdLst/>
                <a:ahLst/>
                <a:cxnLst/>
                <a:rect l="l" t="t" r="r" b="b"/>
                <a:pathLst>
                  <a:path w="7652" h="7693" fill="none" extrusionOk="0">
                    <a:moveTo>
                      <a:pt x="7651" y="7692"/>
                    </a:moveTo>
                    <a:cubicBezTo>
                      <a:pt x="7651" y="3460"/>
                      <a:pt x="4233" y="0"/>
                      <a:pt x="0" y="0"/>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1"/>
              <p:cNvSpPr/>
              <p:nvPr/>
            </p:nvSpPr>
            <p:spPr>
              <a:xfrm>
                <a:off x="6342375" y="3864225"/>
                <a:ext cx="123125" cy="123150"/>
              </a:xfrm>
              <a:custGeom>
                <a:avLst/>
                <a:gdLst/>
                <a:ahLst/>
                <a:cxnLst/>
                <a:rect l="l" t="t" r="r" b="b"/>
                <a:pathLst>
                  <a:path w="4925" h="4926" fill="none" extrusionOk="0">
                    <a:moveTo>
                      <a:pt x="0" y="1"/>
                    </a:moveTo>
                    <a:cubicBezTo>
                      <a:pt x="2686" y="1"/>
                      <a:pt x="4925" y="2199"/>
                      <a:pt x="4925" y="4925"/>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1" name="Google Shape;1441;p21"/>
          <p:cNvGrpSpPr/>
          <p:nvPr/>
        </p:nvGrpSpPr>
        <p:grpSpPr>
          <a:xfrm rot="5400000">
            <a:off x="594846" y="594776"/>
            <a:ext cx="593199" cy="594399"/>
            <a:chOff x="6342375" y="3987350"/>
            <a:chExt cx="383600" cy="384600"/>
          </a:xfrm>
        </p:grpSpPr>
        <p:sp>
          <p:nvSpPr>
            <p:cNvPr id="1442" name="Google Shape;1442;p21"/>
            <p:cNvSpPr/>
            <p:nvPr/>
          </p:nvSpPr>
          <p:spPr>
            <a:xfrm>
              <a:off x="6342375" y="3987350"/>
              <a:ext cx="383600" cy="384600"/>
            </a:xfrm>
            <a:custGeom>
              <a:avLst/>
              <a:gdLst/>
              <a:ahLst/>
              <a:cxnLst/>
              <a:rect l="l" t="t" r="r" b="b"/>
              <a:pathLst>
                <a:path w="15344" h="15384" extrusionOk="0">
                  <a:moveTo>
                    <a:pt x="0" y="0"/>
                  </a:moveTo>
                  <a:lnTo>
                    <a:pt x="0" y="15384"/>
                  </a:lnTo>
                  <a:lnTo>
                    <a:pt x="15343" y="15384"/>
                  </a:lnTo>
                  <a:lnTo>
                    <a:pt x="1534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3" name="Google Shape;1443;p21"/>
            <p:cNvGrpSpPr/>
            <p:nvPr/>
          </p:nvGrpSpPr>
          <p:grpSpPr>
            <a:xfrm>
              <a:off x="6465475" y="3987350"/>
              <a:ext cx="137375" cy="384600"/>
              <a:chOff x="6465475" y="3987350"/>
              <a:chExt cx="137375" cy="384600"/>
            </a:xfrm>
          </p:grpSpPr>
          <p:sp>
            <p:nvSpPr>
              <p:cNvPr id="1444" name="Google Shape;1444;p21"/>
              <p:cNvSpPr/>
              <p:nvPr/>
            </p:nvSpPr>
            <p:spPr>
              <a:xfrm>
                <a:off x="6465475" y="3987350"/>
                <a:ext cx="25" cy="384600"/>
              </a:xfrm>
              <a:custGeom>
                <a:avLst/>
                <a:gdLst/>
                <a:ahLst/>
                <a:cxnLst/>
                <a:rect l="l" t="t" r="r" b="b"/>
                <a:pathLst>
                  <a:path w="1" h="15384" fill="none" extrusionOk="0">
                    <a:moveTo>
                      <a:pt x="1" y="0"/>
                    </a:moveTo>
                    <a:lnTo>
                      <a:pt x="1" y="15384"/>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1"/>
              <p:cNvSpPr/>
              <p:nvPr/>
            </p:nvSpPr>
            <p:spPr>
              <a:xfrm>
                <a:off x="6533650" y="3987350"/>
                <a:ext cx="25" cy="384600"/>
              </a:xfrm>
              <a:custGeom>
                <a:avLst/>
                <a:gdLst/>
                <a:ahLst/>
                <a:cxnLst/>
                <a:rect l="l" t="t" r="r" b="b"/>
                <a:pathLst>
                  <a:path w="1" h="15384" fill="none" extrusionOk="0">
                    <a:moveTo>
                      <a:pt x="0" y="0"/>
                    </a:moveTo>
                    <a:lnTo>
                      <a:pt x="0" y="15384"/>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1"/>
              <p:cNvSpPr/>
              <p:nvPr/>
            </p:nvSpPr>
            <p:spPr>
              <a:xfrm>
                <a:off x="6602825" y="3987350"/>
                <a:ext cx="25" cy="384600"/>
              </a:xfrm>
              <a:custGeom>
                <a:avLst/>
                <a:gdLst/>
                <a:ahLst/>
                <a:cxnLst/>
                <a:rect l="l" t="t" r="r" b="b"/>
                <a:pathLst>
                  <a:path w="1" h="15384" fill="none" extrusionOk="0">
                    <a:moveTo>
                      <a:pt x="1" y="0"/>
                    </a:moveTo>
                    <a:lnTo>
                      <a:pt x="1" y="15384"/>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7" name="Google Shape;1447;p21"/>
          <p:cNvGrpSpPr/>
          <p:nvPr/>
        </p:nvGrpSpPr>
        <p:grpSpPr>
          <a:xfrm rot="5400000">
            <a:off x="466" y="594757"/>
            <a:ext cx="593199" cy="594438"/>
            <a:chOff x="6342375" y="4371925"/>
            <a:chExt cx="383600" cy="384625"/>
          </a:xfrm>
        </p:grpSpPr>
        <p:sp>
          <p:nvSpPr>
            <p:cNvPr id="1448" name="Google Shape;1448;p21"/>
            <p:cNvSpPr/>
            <p:nvPr/>
          </p:nvSpPr>
          <p:spPr>
            <a:xfrm>
              <a:off x="6342375" y="4371925"/>
              <a:ext cx="383600" cy="384625"/>
            </a:xfrm>
            <a:custGeom>
              <a:avLst/>
              <a:gdLst/>
              <a:ahLst/>
              <a:cxnLst/>
              <a:rect l="l" t="t" r="r" b="b"/>
              <a:pathLst>
                <a:path w="15344" h="15385" extrusionOk="0">
                  <a:moveTo>
                    <a:pt x="0" y="1"/>
                  </a:moveTo>
                  <a:lnTo>
                    <a:pt x="0" y="15384"/>
                  </a:lnTo>
                  <a:lnTo>
                    <a:pt x="15343" y="15384"/>
                  </a:lnTo>
                  <a:lnTo>
                    <a:pt x="153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1"/>
            <p:cNvSpPr/>
            <p:nvPr/>
          </p:nvSpPr>
          <p:spPr>
            <a:xfrm>
              <a:off x="6342375" y="4371925"/>
              <a:ext cx="383600" cy="384625"/>
            </a:xfrm>
            <a:custGeom>
              <a:avLst/>
              <a:gdLst/>
              <a:ahLst/>
              <a:cxnLst/>
              <a:rect l="l" t="t" r="r" b="b"/>
              <a:pathLst>
                <a:path w="15344" h="15385" extrusionOk="0">
                  <a:moveTo>
                    <a:pt x="0" y="1"/>
                  </a:moveTo>
                  <a:cubicBezTo>
                    <a:pt x="0" y="8507"/>
                    <a:pt x="6878" y="15384"/>
                    <a:pt x="15343" y="15384"/>
                  </a:cubicBezTo>
                  <a:lnTo>
                    <a:pt x="1534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0" name="Google Shape;1450;p21"/>
            <p:cNvGrpSpPr/>
            <p:nvPr/>
          </p:nvGrpSpPr>
          <p:grpSpPr>
            <a:xfrm>
              <a:off x="6465475" y="4371925"/>
              <a:ext cx="260500" cy="261500"/>
              <a:chOff x="6465475" y="4371925"/>
              <a:chExt cx="260500" cy="261500"/>
            </a:xfrm>
          </p:grpSpPr>
          <p:sp>
            <p:nvSpPr>
              <p:cNvPr id="1451" name="Google Shape;1451;p21"/>
              <p:cNvSpPr/>
              <p:nvPr/>
            </p:nvSpPr>
            <p:spPr>
              <a:xfrm>
                <a:off x="6465475" y="4371925"/>
                <a:ext cx="260500" cy="261500"/>
              </a:xfrm>
              <a:custGeom>
                <a:avLst/>
                <a:gdLst/>
                <a:ahLst/>
                <a:cxnLst/>
                <a:rect l="l" t="t" r="r" b="b"/>
                <a:pathLst>
                  <a:path w="10420" h="10460" fill="none" extrusionOk="0">
                    <a:moveTo>
                      <a:pt x="10419" y="10460"/>
                    </a:moveTo>
                    <a:cubicBezTo>
                      <a:pt x="4681" y="10460"/>
                      <a:pt x="1" y="5780"/>
                      <a:pt x="1"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1"/>
              <p:cNvSpPr/>
              <p:nvPr/>
            </p:nvSpPr>
            <p:spPr>
              <a:xfrm>
                <a:off x="6534675" y="4371925"/>
                <a:ext cx="191300" cy="192325"/>
              </a:xfrm>
              <a:custGeom>
                <a:avLst/>
                <a:gdLst/>
                <a:ahLst/>
                <a:cxnLst/>
                <a:rect l="l" t="t" r="r" b="b"/>
                <a:pathLst>
                  <a:path w="7652" h="7693" fill="none" extrusionOk="0">
                    <a:moveTo>
                      <a:pt x="0" y="1"/>
                    </a:moveTo>
                    <a:cubicBezTo>
                      <a:pt x="0" y="4233"/>
                      <a:pt x="3419" y="7693"/>
                      <a:pt x="7651" y="7693"/>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1"/>
              <p:cNvSpPr/>
              <p:nvPr/>
            </p:nvSpPr>
            <p:spPr>
              <a:xfrm>
                <a:off x="6602825" y="4371925"/>
                <a:ext cx="123150" cy="123150"/>
              </a:xfrm>
              <a:custGeom>
                <a:avLst/>
                <a:gdLst/>
                <a:ahLst/>
                <a:cxnLst/>
                <a:rect l="l" t="t" r="r" b="b"/>
                <a:pathLst>
                  <a:path w="4926" h="4926" fill="none" extrusionOk="0">
                    <a:moveTo>
                      <a:pt x="4925" y="4925"/>
                    </a:moveTo>
                    <a:cubicBezTo>
                      <a:pt x="2239" y="4925"/>
                      <a:pt x="1" y="2728"/>
                      <a:pt x="1"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4" name="Google Shape;1454;p21"/>
          <p:cNvGrpSpPr/>
          <p:nvPr/>
        </p:nvGrpSpPr>
        <p:grpSpPr>
          <a:xfrm rot="5400000">
            <a:off x="-327" y="804"/>
            <a:ext cx="594784" cy="594438"/>
            <a:chOff x="5957775" y="4371925"/>
            <a:chExt cx="384625" cy="384625"/>
          </a:xfrm>
        </p:grpSpPr>
        <p:sp>
          <p:nvSpPr>
            <p:cNvPr id="1455" name="Google Shape;1455;p21"/>
            <p:cNvSpPr/>
            <p:nvPr/>
          </p:nvSpPr>
          <p:spPr>
            <a:xfrm>
              <a:off x="5957775" y="4371925"/>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6" name="Google Shape;1456;p21"/>
            <p:cNvGrpSpPr/>
            <p:nvPr/>
          </p:nvGrpSpPr>
          <p:grpSpPr>
            <a:xfrm>
              <a:off x="6004575" y="4419750"/>
              <a:ext cx="290000" cy="288975"/>
              <a:chOff x="6004575" y="4419750"/>
              <a:chExt cx="290000" cy="288975"/>
            </a:xfrm>
          </p:grpSpPr>
          <p:sp>
            <p:nvSpPr>
              <p:cNvPr id="1457" name="Google Shape;1457;p21"/>
              <p:cNvSpPr/>
              <p:nvPr/>
            </p:nvSpPr>
            <p:spPr>
              <a:xfrm>
                <a:off x="6114475" y="4419750"/>
                <a:ext cx="70225" cy="69200"/>
              </a:xfrm>
              <a:custGeom>
                <a:avLst/>
                <a:gdLst/>
                <a:ahLst/>
                <a:cxnLst/>
                <a:rect l="l" t="t" r="r" b="b"/>
                <a:pathLst>
                  <a:path w="2809" h="2768" extrusionOk="0">
                    <a:moveTo>
                      <a:pt x="1384" y="1"/>
                    </a:moveTo>
                    <a:lnTo>
                      <a:pt x="0" y="1384"/>
                    </a:lnTo>
                    <a:lnTo>
                      <a:pt x="1384" y="2768"/>
                    </a:lnTo>
                    <a:lnTo>
                      <a:pt x="2808" y="1384"/>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1"/>
              <p:cNvSpPr/>
              <p:nvPr/>
            </p:nvSpPr>
            <p:spPr>
              <a:xfrm>
                <a:off x="6114475" y="4529625"/>
                <a:ext cx="70225" cy="69225"/>
              </a:xfrm>
              <a:custGeom>
                <a:avLst/>
                <a:gdLst/>
                <a:ahLst/>
                <a:cxnLst/>
                <a:rect l="l" t="t" r="r" b="b"/>
                <a:pathLst>
                  <a:path w="2809" h="2769" extrusionOk="0">
                    <a:moveTo>
                      <a:pt x="1384" y="1"/>
                    </a:moveTo>
                    <a:lnTo>
                      <a:pt x="0" y="1385"/>
                    </a:lnTo>
                    <a:lnTo>
                      <a:pt x="1384" y="2768"/>
                    </a:lnTo>
                    <a:lnTo>
                      <a:pt x="2808" y="1385"/>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1"/>
              <p:cNvSpPr/>
              <p:nvPr/>
            </p:nvSpPr>
            <p:spPr>
              <a:xfrm>
                <a:off x="6114475" y="4639525"/>
                <a:ext cx="70225" cy="69200"/>
              </a:xfrm>
              <a:custGeom>
                <a:avLst/>
                <a:gdLst/>
                <a:ahLst/>
                <a:cxnLst/>
                <a:rect l="l" t="t" r="r" b="b"/>
                <a:pathLst>
                  <a:path w="2809" h="2768" extrusionOk="0">
                    <a:moveTo>
                      <a:pt x="1384" y="0"/>
                    </a:moveTo>
                    <a:lnTo>
                      <a:pt x="0" y="1384"/>
                    </a:lnTo>
                    <a:lnTo>
                      <a:pt x="1384" y="2768"/>
                    </a:lnTo>
                    <a:lnTo>
                      <a:pt x="2808" y="1384"/>
                    </a:lnTo>
                    <a:lnTo>
                      <a:pt x="1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1"/>
              <p:cNvSpPr/>
              <p:nvPr/>
            </p:nvSpPr>
            <p:spPr>
              <a:xfrm>
                <a:off x="6224350" y="4419750"/>
                <a:ext cx="70225" cy="69200"/>
              </a:xfrm>
              <a:custGeom>
                <a:avLst/>
                <a:gdLst/>
                <a:ahLst/>
                <a:cxnLst/>
                <a:rect l="l" t="t" r="r" b="b"/>
                <a:pathLst>
                  <a:path w="2809" h="2768" extrusionOk="0">
                    <a:moveTo>
                      <a:pt x="1384" y="1"/>
                    </a:moveTo>
                    <a:lnTo>
                      <a:pt x="1" y="1384"/>
                    </a:lnTo>
                    <a:lnTo>
                      <a:pt x="1384" y="2768"/>
                    </a:lnTo>
                    <a:lnTo>
                      <a:pt x="2809" y="1384"/>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1"/>
              <p:cNvSpPr/>
              <p:nvPr/>
            </p:nvSpPr>
            <p:spPr>
              <a:xfrm>
                <a:off x="6224350" y="4529625"/>
                <a:ext cx="70225" cy="69225"/>
              </a:xfrm>
              <a:custGeom>
                <a:avLst/>
                <a:gdLst/>
                <a:ahLst/>
                <a:cxnLst/>
                <a:rect l="l" t="t" r="r" b="b"/>
                <a:pathLst>
                  <a:path w="2809" h="2769" extrusionOk="0">
                    <a:moveTo>
                      <a:pt x="1384" y="1"/>
                    </a:moveTo>
                    <a:lnTo>
                      <a:pt x="1" y="1385"/>
                    </a:lnTo>
                    <a:lnTo>
                      <a:pt x="1384" y="2768"/>
                    </a:lnTo>
                    <a:lnTo>
                      <a:pt x="2809" y="1385"/>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1"/>
              <p:cNvSpPr/>
              <p:nvPr/>
            </p:nvSpPr>
            <p:spPr>
              <a:xfrm>
                <a:off x="6224350" y="4639525"/>
                <a:ext cx="70225" cy="69200"/>
              </a:xfrm>
              <a:custGeom>
                <a:avLst/>
                <a:gdLst/>
                <a:ahLst/>
                <a:cxnLst/>
                <a:rect l="l" t="t" r="r" b="b"/>
                <a:pathLst>
                  <a:path w="2809" h="2768" extrusionOk="0">
                    <a:moveTo>
                      <a:pt x="1384" y="0"/>
                    </a:moveTo>
                    <a:lnTo>
                      <a:pt x="1" y="1384"/>
                    </a:lnTo>
                    <a:lnTo>
                      <a:pt x="1384" y="2768"/>
                    </a:lnTo>
                    <a:lnTo>
                      <a:pt x="2809" y="1384"/>
                    </a:lnTo>
                    <a:lnTo>
                      <a:pt x="1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1"/>
              <p:cNvSpPr/>
              <p:nvPr/>
            </p:nvSpPr>
            <p:spPr>
              <a:xfrm>
                <a:off x="6004575" y="4419750"/>
                <a:ext cx="70250" cy="69200"/>
              </a:xfrm>
              <a:custGeom>
                <a:avLst/>
                <a:gdLst/>
                <a:ahLst/>
                <a:cxnLst/>
                <a:rect l="l" t="t" r="r" b="b"/>
                <a:pathLst>
                  <a:path w="2810" h="2768" extrusionOk="0">
                    <a:moveTo>
                      <a:pt x="1385" y="1"/>
                    </a:moveTo>
                    <a:lnTo>
                      <a:pt x="1" y="1384"/>
                    </a:lnTo>
                    <a:lnTo>
                      <a:pt x="1385" y="2768"/>
                    </a:lnTo>
                    <a:lnTo>
                      <a:pt x="2809" y="1384"/>
                    </a:lnTo>
                    <a:lnTo>
                      <a:pt x="13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1"/>
              <p:cNvSpPr/>
              <p:nvPr/>
            </p:nvSpPr>
            <p:spPr>
              <a:xfrm>
                <a:off x="6004575" y="4529625"/>
                <a:ext cx="70250" cy="69225"/>
              </a:xfrm>
              <a:custGeom>
                <a:avLst/>
                <a:gdLst/>
                <a:ahLst/>
                <a:cxnLst/>
                <a:rect l="l" t="t" r="r" b="b"/>
                <a:pathLst>
                  <a:path w="2810" h="2769" extrusionOk="0">
                    <a:moveTo>
                      <a:pt x="1385" y="1"/>
                    </a:moveTo>
                    <a:lnTo>
                      <a:pt x="1" y="1385"/>
                    </a:lnTo>
                    <a:lnTo>
                      <a:pt x="1385" y="2768"/>
                    </a:lnTo>
                    <a:lnTo>
                      <a:pt x="2809" y="1385"/>
                    </a:lnTo>
                    <a:lnTo>
                      <a:pt x="13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1"/>
              <p:cNvSpPr/>
              <p:nvPr/>
            </p:nvSpPr>
            <p:spPr>
              <a:xfrm>
                <a:off x="6004575" y="4639525"/>
                <a:ext cx="70250" cy="69200"/>
              </a:xfrm>
              <a:custGeom>
                <a:avLst/>
                <a:gdLst/>
                <a:ahLst/>
                <a:cxnLst/>
                <a:rect l="l" t="t" r="r" b="b"/>
                <a:pathLst>
                  <a:path w="2810" h="2768" extrusionOk="0">
                    <a:moveTo>
                      <a:pt x="1385" y="0"/>
                    </a:moveTo>
                    <a:lnTo>
                      <a:pt x="1" y="1384"/>
                    </a:lnTo>
                    <a:lnTo>
                      <a:pt x="1385" y="2768"/>
                    </a:lnTo>
                    <a:lnTo>
                      <a:pt x="2809" y="1384"/>
                    </a:lnTo>
                    <a:lnTo>
                      <a:pt x="13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6" name="Google Shape;1466;p21"/>
          <p:cNvSpPr/>
          <p:nvPr/>
        </p:nvSpPr>
        <p:spPr>
          <a:xfrm rot="5400000">
            <a:off x="-166" y="1783616"/>
            <a:ext cx="594784" cy="594438"/>
          </a:xfrm>
          <a:custGeom>
            <a:avLst/>
            <a:gdLst/>
            <a:ahLst/>
            <a:cxnLst/>
            <a:rect l="l" t="t" r="r" b="b"/>
            <a:pathLst>
              <a:path w="15385" h="15385" extrusionOk="0">
                <a:moveTo>
                  <a:pt x="1" y="1"/>
                </a:moveTo>
                <a:lnTo>
                  <a:pt x="1" y="15384"/>
                </a:lnTo>
                <a:lnTo>
                  <a:pt x="15384" y="15384"/>
                </a:lnTo>
                <a:cubicBezTo>
                  <a:pt x="15384" y="6879"/>
                  <a:pt x="850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7" name="Google Shape;1467;p21"/>
          <p:cNvGrpSpPr/>
          <p:nvPr/>
        </p:nvGrpSpPr>
        <p:grpSpPr>
          <a:xfrm rot="5400000">
            <a:off x="594072" y="1188710"/>
            <a:ext cx="594745" cy="594399"/>
            <a:chOff x="6725950" y="3987350"/>
            <a:chExt cx="384600" cy="384600"/>
          </a:xfrm>
        </p:grpSpPr>
        <p:sp>
          <p:nvSpPr>
            <p:cNvPr id="1468" name="Google Shape;1468;p21"/>
            <p:cNvSpPr/>
            <p:nvPr/>
          </p:nvSpPr>
          <p:spPr>
            <a:xfrm>
              <a:off x="6725950" y="3987350"/>
              <a:ext cx="384600" cy="384600"/>
            </a:xfrm>
            <a:custGeom>
              <a:avLst/>
              <a:gdLst/>
              <a:ahLst/>
              <a:cxnLst/>
              <a:rect l="l" t="t" r="r" b="b"/>
              <a:pathLst>
                <a:path w="15384" h="15384" extrusionOk="0">
                  <a:moveTo>
                    <a:pt x="0" y="0"/>
                  </a:moveTo>
                  <a:lnTo>
                    <a:pt x="0" y="15384"/>
                  </a:lnTo>
                  <a:lnTo>
                    <a:pt x="15384" y="15384"/>
                  </a:lnTo>
                  <a:cubicBezTo>
                    <a:pt x="15384" y="6878"/>
                    <a:pt x="850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1"/>
            <p:cNvSpPr/>
            <p:nvPr/>
          </p:nvSpPr>
          <p:spPr>
            <a:xfrm>
              <a:off x="6725950" y="4087050"/>
              <a:ext cx="284900" cy="284900"/>
            </a:xfrm>
            <a:custGeom>
              <a:avLst/>
              <a:gdLst/>
              <a:ahLst/>
              <a:cxnLst/>
              <a:rect l="l" t="t" r="r" b="b"/>
              <a:pathLst>
                <a:path w="11396" h="11396" extrusionOk="0">
                  <a:moveTo>
                    <a:pt x="0" y="1"/>
                  </a:moveTo>
                  <a:lnTo>
                    <a:pt x="0" y="11396"/>
                  </a:lnTo>
                  <a:lnTo>
                    <a:pt x="11395" y="11396"/>
                  </a:lnTo>
                  <a:cubicBezTo>
                    <a:pt x="11395" y="5128"/>
                    <a:pt x="6308"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1"/>
            <p:cNvSpPr/>
            <p:nvPr/>
          </p:nvSpPr>
          <p:spPr>
            <a:xfrm>
              <a:off x="6725950" y="4179650"/>
              <a:ext cx="192300" cy="192300"/>
            </a:xfrm>
            <a:custGeom>
              <a:avLst/>
              <a:gdLst/>
              <a:ahLst/>
              <a:cxnLst/>
              <a:rect l="l" t="t" r="r" b="b"/>
              <a:pathLst>
                <a:path w="7692" h="7692" extrusionOk="0">
                  <a:moveTo>
                    <a:pt x="0" y="0"/>
                  </a:moveTo>
                  <a:lnTo>
                    <a:pt x="0" y="7692"/>
                  </a:lnTo>
                  <a:lnTo>
                    <a:pt x="7692" y="7692"/>
                  </a:lnTo>
                  <a:cubicBezTo>
                    <a:pt x="7692" y="3459"/>
                    <a:pt x="4273"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1" name="Google Shape;1471;p21"/>
          <p:cNvGrpSpPr/>
          <p:nvPr/>
        </p:nvGrpSpPr>
        <p:grpSpPr>
          <a:xfrm rot="5400000">
            <a:off x="594053" y="823"/>
            <a:ext cx="594784" cy="594399"/>
            <a:chOff x="5957775" y="3987350"/>
            <a:chExt cx="384625" cy="384600"/>
          </a:xfrm>
        </p:grpSpPr>
        <p:sp>
          <p:nvSpPr>
            <p:cNvPr id="1472" name="Google Shape;1472;p21"/>
            <p:cNvSpPr/>
            <p:nvPr/>
          </p:nvSpPr>
          <p:spPr>
            <a:xfrm>
              <a:off x="5957775" y="3987350"/>
              <a:ext cx="384625" cy="384600"/>
            </a:xfrm>
            <a:custGeom>
              <a:avLst/>
              <a:gdLst/>
              <a:ahLst/>
              <a:cxnLst/>
              <a:rect l="l" t="t" r="r" b="b"/>
              <a:pathLst>
                <a:path w="15385" h="15384" extrusionOk="0">
                  <a:moveTo>
                    <a:pt x="1" y="0"/>
                  </a:moveTo>
                  <a:lnTo>
                    <a:pt x="1" y="15384"/>
                  </a:lnTo>
                  <a:lnTo>
                    <a:pt x="15384" y="15384"/>
                  </a:lnTo>
                  <a:lnTo>
                    <a:pt x="1538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3" name="Google Shape;1473;p21"/>
            <p:cNvGrpSpPr/>
            <p:nvPr/>
          </p:nvGrpSpPr>
          <p:grpSpPr>
            <a:xfrm>
              <a:off x="6006625" y="4037200"/>
              <a:ext cx="285925" cy="284900"/>
              <a:chOff x="6006625" y="4037200"/>
              <a:chExt cx="285925" cy="284900"/>
            </a:xfrm>
          </p:grpSpPr>
          <p:sp>
            <p:nvSpPr>
              <p:cNvPr id="1474" name="Google Shape;1474;p21"/>
              <p:cNvSpPr/>
              <p:nvPr/>
            </p:nvSpPr>
            <p:spPr>
              <a:xfrm>
                <a:off x="6172475" y="4203050"/>
                <a:ext cx="120075" cy="119050"/>
              </a:xfrm>
              <a:custGeom>
                <a:avLst/>
                <a:gdLst/>
                <a:ahLst/>
                <a:cxnLst/>
                <a:rect l="l" t="t" r="r" b="b"/>
                <a:pathLst>
                  <a:path w="4803" h="4762" extrusionOk="0">
                    <a:moveTo>
                      <a:pt x="2401" y="814"/>
                    </a:moveTo>
                    <a:cubicBezTo>
                      <a:pt x="3256" y="814"/>
                      <a:pt x="3988" y="1506"/>
                      <a:pt x="3988" y="2361"/>
                    </a:cubicBezTo>
                    <a:cubicBezTo>
                      <a:pt x="3988" y="3215"/>
                      <a:pt x="3256" y="3948"/>
                      <a:pt x="2401" y="3948"/>
                    </a:cubicBezTo>
                    <a:cubicBezTo>
                      <a:pt x="1546" y="3948"/>
                      <a:pt x="814" y="3215"/>
                      <a:pt x="814" y="2361"/>
                    </a:cubicBezTo>
                    <a:cubicBezTo>
                      <a:pt x="814" y="1506"/>
                      <a:pt x="1546" y="814"/>
                      <a:pt x="2401" y="814"/>
                    </a:cubicBezTo>
                    <a:close/>
                    <a:moveTo>
                      <a:pt x="2401" y="0"/>
                    </a:moveTo>
                    <a:cubicBezTo>
                      <a:pt x="1099" y="0"/>
                      <a:pt x="0" y="1058"/>
                      <a:pt x="0" y="2361"/>
                    </a:cubicBezTo>
                    <a:cubicBezTo>
                      <a:pt x="0" y="3704"/>
                      <a:pt x="1099" y="4762"/>
                      <a:pt x="2401" y="4762"/>
                    </a:cubicBezTo>
                    <a:cubicBezTo>
                      <a:pt x="3744" y="4762"/>
                      <a:pt x="4802" y="3704"/>
                      <a:pt x="4802" y="2361"/>
                    </a:cubicBezTo>
                    <a:cubicBezTo>
                      <a:pt x="4802" y="1058"/>
                      <a:pt x="3744"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1"/>
              <p:cNvSpPr/>
              <p:nvPr/>
            </p:nvSpPr>
            <p:spPr>
              <a:xfrm>
                <a:off x="6172475" y="4037200"/>
                <a:ext cx="120075" cy="120075"/>
              </a:xfrm>
              <a:custGeom>
                <a:avLst/>
                <a:gdLst/>
                <a:ahLst/>
                <a:cxnLst/>
                <a:rect l="l" t="t" r="r" b="b"/>
                <a:pathLst>
                  <a:path w="4803" h="4803" extrusionOk="0">
                    <a:moveTo>
                      <a:pt x="2401" y="855"/>
                    </a:moveTo>
                    <a:cubicBezTo>
                      <a:pt x="3256" y="855"/>
                      <a:pt x="3988" y="1547"/>
                      <a:pt x="3988" y="2402"/>
                    </a:cubicBezTo>
                    <a:cubicBezTo>
                      <a:pt x="3988" y="3256"/>
                      <a:pt x="3256" y="3948"/>
                      <a:pt x="2401" y="3948"/>
                    </a:cubicBezTo>
                    <a:cubicBezTo>
                      <a:pt x="1546" y="3948"/>
                      <a:pt x="814" y="3256"/>
                      <a:pt x="814" y="2402"/>
                    </a:cubicBezTo>
                    <a:cubicBezTo>
                      <a:pt x="814" y="1547"/>
                      <a:pt x="1546" y="855"/>
                      <a:pt x="2401" y="855"/>
                    </a:cubicBezTo>
                    <a:close/>
                    <a:moveTo>
                      <a:pt x="2401" y="0"/>
                    </a:moveTo>
                    <a:cubicBezTo>
                      <a:pt x="1099" y="0"/>
                      <a:pt x="0" y="1099"/>
                      <a:pt x="0" y="2402"/>
                    </a:cubicBezTo>
                    <a:cubicBezTo>
                      <a:pt x="0" y="3704"/>
                      <a:pt x="1099" y="4803"/>
                      <a:pt x="2401" y="4803"/>
                    </a:cubicBezTo>
                    <a:cubicBezTo>
                      <a:pt x="3744" y="4803"/>
                      <a:pt x="4802" y="3704"/>
                      <a:pt x="4802" y="2402"/>
                    </a:cubicBezTo>
                    <a:cubicBezTo>
                      <a:pt x="4802" y="1099"/>
                      <a:pt x="3744"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1"/>
              <p:cNvSpPr/>
              <p:nvPr/>
            </p:nvSpPr>
            <p:spPr>
              <a:xfrm>
                <a:off x="6006625" y="4037200"/>
                <a:ext cx="120075" cy="120075"/>
              </a:xfrm>
              <a:custGeom>
                <a:avLst/>
                <a:gdLst/>
                <a:ahLst/>
                <a:cxnLst/>
                <a:rect l="l" t="t" r="r" b="b"/>
                <a:pathLst>
                  <a:path w="4803" h="4803" extrusionOk="0">
                    <a:moveTo>
                      <a:pt x="2401" y="855"/>
                    </a:moveTo>
                    <a:cubicBezTo>
                      <a:pt x="3256" y="855"/>
                      <a:pt x="3989" y="1547"/>
                      <a:pt x="3989" y="2402"/>
                    </a:cubicBezTo>
                    <a:cubicBezTo>
                      <a:pt x="3989" y="3256"/>
                      <a:pt x="3256" y="3948"/>
                      <a:pt x="2401" y="3948"/>
                    </a:cubicBezTo>
                    <a:cubicBezTo>
                      <a:pt x="1547" y="3948"/>
                      <a:pt x="814" y="3256"/>
                      <a:pt x="814" y="2402"/>
                    </a:cubicBezTo>
                    <a:cubicBezTo>
                      <a:pt x="814" y="1547"/>
                      <a:pt x="1547" y="855"/>
                      <a:pt x="2401" y="855"/>
                    </a:cubicBezTo>
                    <a:close/>
                    <a:moveTo>
                      <a:pt x="2401" y="0"/>
                    </a:moveTo>
                    <a:cubicBezTo>
                      <a:pt x="1099" y="0"/>
                      <a:pt x="0" y="1099"/>
                      <a:pt x="0" y="2402"/>
                    </a:cubicBezTo>
                    <a:cubicBezTo>
                      <a:pt x="0" y="3704"/>
                      <a:pt x="1099" y="4803"/>
                      <a:pt x="2401" y="4803"/>
                    </a:cubicBezTo>
                    <a:cubicBezTo>
                      <a:pt x="3745" y="4803"/>
                      <a:pt x="4803" y="3704"/>
                      <a:pt x="4803" y="2402"/>
                    </a:cubicBezTo>
                    <a:cubicBezTo>
                      <a:pt x="4803" y="1099"/>
                      <a:pt x="3745"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1"/>
              <p:cNvSpPr/>
              <p:nvPr/>
            </p:nvSpPr>
            <p:spPr>
              <a:xfrm>
                <a:off x="6006625" y="4203050"/>
                <a:ext cx="120075" cy="119050"/>
              </a:xfrm>
              <a:custGeom>
                <a:avLst/>
                <a:gdLst/>
                <a:ahLst/>
                <a:cxnLst/>
                <a:rect l="l" t="t" r="r" b="b"/>
                <a:pathLst>
                  <a:path w="4803" h="4762" extrusionOk="0">
                    <a:moveTo>
                      <a:pt x="2401" y="814"/>
                    </a:moveTo>
                    <a:cubicBezTo>
                      <a:pt x="3256" y="814"/>
                      <a:pt x="3989" y="1506"/>
                      <a:pt x="3989" y="2361"/>
                    </a:cubicBezTo>
                    <a:cubicBezTo>
                      <a:pt x="3989" y="3215"/>
                      <a:pt x="3256" y="3948"/>
                      <a:pt x="2401" y="3948"/>
                    </a:cubicBezTo>
                    <a:cubicBezTo>
                      <a:pt x="1547" y="3948"/>
                      <a:pt x="814" y="3215"/>
                      <a:pt x="814" y="2361"/>
                    </a:cubicBezTo>
                    <a:cubicBezTo>
                      <a:pt x="814" y="1506"/>
                      <a:pt x="1547" y="814"/>
                      <a:pt x="2401" y="814"/>
                    </a:cubicBezTo>
                    <a:close/>
                    <a:moveTo>
                      <a:pt x="2401" y="0"/>
                    </a:moveTo>
                    <a:cubicBezTo>
                      <a:pt x="1099" y="0"/>
                      <a:pt x="0" y="1058"/>
                      <a:pt x="0" y="2361"/>
                    </a:cubicBezTo>
                    <a:cubicBezTo>
                      <a:pt x="0" y="3704"/>
                      <a:pt x="1099" y="4762"/>
                      <a:pt x="2401" y="4762"/>
                    </a:cubicBezTo>
                    <a:cubicBezTo>
                      <a:pt x="3745" y="4762"/>
                      <a:pt x="4803" y="3704"/>
                      <a:pt x="4803" y="2361"/>
                    </a:cubicBezTo>
                    <a:cubicBezTo>
                      <a:pt x="4803" y="1058"/>
                      <a:pt x="3745"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78" name="Google Shape;1478;p21"/>
          <p:cNvSpPr/>
          <p:nvPr/>
        </p:nvSpPr>
        <p:spPr>
          <a:xfrm>
            <a:off x="173225" y="1181100"/>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1"/>
          <p:cNvSpPr/>
          <p:nvPr/>
        </p:nvSpPr>
        <p:spPr>
          <a:xfrm>
            <a:off x="280088" y="1181100"/>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1"/>
          <p:cNvSpPr/>
          <p:nvPr/>
        </p:nvSpPr>
        <p:spPr>
          <a:xfrm>
            <a:off x="386950" y="1181100"/>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1"/>
          <p:cNvSpPr/>
          <p:nvPr/>
        </p:nvSpPr>
        <p:spPr>
          <a:xfrm>
            <a:off x="1362138" y="582225"/>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1"/>
          <p:cNvSpPr/>
          <p:nvPr/>
        </p:nvSpPr>
        <p:spPr>
          <a:xfrm>
            <a:off x="1469000" y="582225"/>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1"/>
          <p:cNvSpPr/>
          <p:nvPr/>
        </p:nvSpPr>
        <p:spPr>
          <a:xfrm>
            <a:off x="1575863" y="582225"/>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1"/>
          <p:cNvSpPr/>
          <p:nvPr/>
        </p:nvSpPr>
        <p:spPr>
          <a:xfrm rot="5400000">
            <a:off x="579538" y="774363"/>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1"/>
          <p:cNvSpPr/>
          <p:nvPr/>
        </p:nvSpPr>
        <p:spPr>
          <a:xfrm rot="5400000">
            <a:off x="579538" y="881225"/>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1"/>
          <p:cNvSpPr/>
          <p:nvPr/>
        </p:nvSpPr>
        <p:spPr>
          <a:xfrm rot="5400000">
            <a:off x="579538" y="988088"/>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1"/>
          <p:cNvSpPr/>
          <p:nvPr/>
        </p:nvSpPr>
        <p:spPr>
          <a:xfrm rot="5400000">
            <a:off x="1173063" y="774363"/>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1"/>
          <p:cNvSpPr/>
          <p:nvPr/>
        </p:nvSpPr>
        <p:spPr>
          <a:xfrm rot="5400000">
            <a:off x="1173063" y="881225"/>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1"/>
          <p:cNvSpPr/>
          <p:nvPr/>
        </p:nvSpPr>
        <p:spPr>
          <a:xfrm rot="5400000">
            <a:off x="1173063" y="988088"/>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1"/>
          <p:cNvSpPr/>
          <p:nvPr/>
        </p:nvSpPr>
        <p:spPr>
          <a:xfrm rot="5400000">
            <a:off x="1764213" y="180413"/>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1"/>
          <p:cNvSpPr/>
          <p:nvPr/>
        </p:nvSpPr>
        <p:spPr>
          <a:xfrm rot="5400000">
            <a:off x="1764213" y="287275"/>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1"/>
          <p:cNvSpPr/>
          <p:nvPr/>
        </p:nvSpPr>
        <p:spPr>
          <a:xfrm rot="5400000">
            <a:off x="1764213" y="394138"/>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586"/>
        <p:cNvGrpSpPr/>
        <p:nvPr/>
      </p:nvGrpSpPr>
      <p:grpSpPr>
        <a:xfrm>
          <a:off x="0" y="0"/>
          <a:ext cx="0" cy="0"/>
          <a:chOff x="0" y="0"/>
          <a:chExt cx="0" cy="0"/>
        </a:xfrm>
      </p:grpSpPr>
      <p:sp>
        <p:nvSpPr>
          <p:cNvPr id="1587" name="Google Shape;1587;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88" name="Google Shape;1588;p25"/>
          <p:cNvSpPr txBox="1">
            <a:spLocks noGrp="1"/>
          </p:cNvSpPr>
          <p:nvPr>
            <p:ph type="subTitle" idx="1"/>
          </p:nvPr>
        </p:nvSpPr>
        <p:spPr>
          <a:xfrm>
            <a:off x="4876063" y="2980825"/>
            <a:ext cx="29859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9" name="Google Shape;1589;p25"/>
          <p:cNvSpPr txBox="1">
            <a:spLocks noGrp="1"/>
          </p:cNvSpPr>
          <p:nvPr>
            <p:ph type="subTitle" idx="2"/>
          </p:nvPr>
        </p:nvSpPr>
        <p:spPr>
          <a:xfrm>
            <a:off x="1282025" y="2980825"/>
            <a:ext cx="29859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0" name="Google Shape;1590;p25"/>
          <p:cNvSpPr txBox="1">
            <a:spLocks noGrp="1"/>
          </p:cNvSpPr>
          <p:nvPr>
            <p:ph type="subTitle" idx="3"/>
          </p:nvPr>
        </p:nvSpPr>
        <p:spPr>
          <a:xfrm>
            <a:off x="1282025" y="2493200"/>
            <a:ext cx="29859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lt2"/>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91" name="Google Shape;1591;p25"/>
          <p:cNvSpPr txBox="1">
            <a:spLocks noGrp="1"/>
          </p:cNvSpPr>
          <p:nvPr>
            <p:ph type="subTitle" idx="4"/>
          </p:nvPr>
        </p:nvSpPr>
        <p:spPr>
          <a:xfrm>
            <a:off x="4876066" y="2493200"/>
            <a:ext cx="29859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lt2"/>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592" name="Google Shape;1592;p25"/>
          <p:cNvGrpSpPr/>
          <p:nvPr/>
        </p:nvGrpSpPr>
        <p:grpSpPr>
          <a:xfrm>
            <a:off x="7955263" y="11"/>
            <a:ext cx="1188732" cy="1188722"/>
            <a:chOff x="7955263" y="11"/>
            <a:chExt cx="1188732" cy="1188722"/>
          </a:xfrm>
        </p:grpSpPr>
        <p:sp>
          <p:nvSpPr>
            <p:cNvPr id="1593" name="Google Shape;1593;p25"/>
            <p:cNvSpPr/>
            <p:nvPr/>
          </p:nvSpPr>
          <p:spPr>
            <a:xfrm>
              <a:off x="7955263" y="18"/>
              <a:ext cx="593592" cy="594399"/>
            </a:xfrm>
            <a:custGeom>
              <a:avLst/>
              <a:gdLst/>
              <a:ahLst/>
              <a:cxnLst/>
              <a:rect l="l" t="t" r="r" b="b"/>
              <a:pathLst>
                <a:path w="15385" h="15385" extrusionOk="0">
                  <a:moveTo>
                    <a:pt x="1" y="1"/>
                  </a:moveTo>
                  <a:cubicBezTo>
                    <a:pt x="1" y="8506"/>
                    <a:pt x="6919" y="15384"/>
                    <a:pt x="15384" y="15384"/>
                  </a:cubicBezTo>
                  <a:lnTo>
                    <a:pt x="15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4" name="Google Shape;1594;p25"/>
            <p:cNvGrpSpPr/>
            <p:nvPr/>
          </p:nvGrpSpPr>
          <p:grpSpPr>
            <a:xfrm>
              <a:off x="8548859" y="11"/>
              <a:ext cx="593553" cy="594399"/>
              <a:chOff x="1791400" y="911650"/>
              <a:chExt cx="384600" cy="384625"/>
            </a:xfrm>
          </p:grpSpPr>
          <p:sp>
            <p:nvSpPr>
              <p:cNvPr id="1595" name="Google Shape;1595;p25"/>
              <p:cNvSpPr/>
              <p:nvPr/>
            </p:nvSpPr>
            <p:spPr>
              <a:xfrm>
                <a:off x="1791400" y="9116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5"/>
              <p:cNvSpPr/>
              <p:nvPr/>
            </p:nvSpPr>
            <p:spPr>
              <a:xfrm>
                <a:off x="1895175" y="1015425"/>
                <a:ext cx="280825" cy="177050"/>
              </a:xfrm>
              <a:custGeom>
                <a:avLst/>
                <a:gdLst/>
                <a:ahLst/>
                <a:cxnLst/>
                <a:rect l="l" t="t" r="r" b="b"/>
                <a:pathLst>
                  <a:path w="11233" h="7082" extrusionOk="0">
                    <a:moveTo>
                      <a:pt x="3541" y="1"/>
                    </a:moveTo>
                    <a:cubicBezTo>
                      <a:pt x="1588" y="1"/>
                      <a:pt x="0" y="1588"/>
                      <a:pt x="0" y="3541"/>
                    </a:cubicBezTo>
                    <a:cubicBezTo>
                      <a:pt x="0" y="5495"/>
                      <a:pt x="1588" y="7082"/>
                      <a:pt x="3541" y="7082"/>
                    </a:cubicBezTo>
                    <a:lnTo>
                      <a:pt x="11233" y="7082"/>
                    </a:lnTo>
                    <a:lnTo>
                      <a:pt x="112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7" name="Google Shape;1597;p25"/>
            <p:cNvGrpSpPr/>
            <p:nvPr/>
          </p:nvGrpSpPr>
          <p:grpSpPr>
            <a:xfrm>
              <a:off x="8548859" y="594372"/>
              <a:ext cx="595135" cy="594361"/>
              <a:chOff x="1791400" y="1296250"/>
              <a:chExt cx="385625" cy="384600"/>
            </a:xfrm>
          </p:grpSpPr>
          <p:sp>
            <p:nvSpPr>
              <p:cNvPr id="1598" name="Google Shape;1598;p25"/>
              <p:cNvSpPr/>
              <p:nvPr/>
            </p:nvSpPr>
            <p:spPr>
              <a:xfrm>
                <a:off x="1791400" y="1296250"/>
                <a:ext cx="384600" cy="384600"/>
              </a:xfrm>
              <a:custGeom>
                <a:avLst/>
                <a:gdLst/>
                <a:ahLst/>
                <a:cxnLst/>
                <a:rect l="l" t="t" r="r" b="b"/>
                <a:pathLst>
                  <a:path w="15384" h="15384" extrusionOk="0">
                    <a:moveTo>
                      <a:pt x="0" y="0"/>
                    </a:moveTo>
                    <a:cubicBezTo>
                      <a:pt x="0" y="8506"/>
                      <a:pt x="6878" y="15384"/>
                      <a:pt x="15384" y="15384"/>
                    </a:cubicBezTo>
                    <a:lnTo>
                      <a:pt x="15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5"/>
              <p:cNvSpPr/>
              <p:nvPr/>
            </p:nvSpPr>
            <p:spPr>
              <a:xfrm>
                <a:off x="2039650" y="1296250"/>
                <a:ext cx="137375" cy="136350"/>
              </a:xfrm>
              <a:custGeom>
                <a:avLst/>
                <a:gdLst/>
                <a:ahLst/>
                <a:cxnLst/>
                <a:rect l="l" t="t" r="r" b="b"/>
                <a:pathLst>
                  <a:path w="5495" h="5454" extrusionOk="0">
                    <a:moveTo>
                      <a:pt x="0" y="0"/>
                    </a:moveTo>
                    <a:cubicBezTo>
                      <a:pt x="0" y="3012"/>
                      <a:pt x="2442" y="5454"/>
                      <a:pt x="5495" y="5454"/>
                    </a:cubicBezTo>
                    <a:lnTo>
                      <a:pt x="5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00" name="Google Shape;1600;p25"/>
          <p:cNvGrpSpPr/>
          <p:nvPr/>
        </p:nvGrpSpPr>
        <p:grpSpPr>
          <a:xfrm>
            <a:off x="8549628" y="4549130"/>
            <a:ext cx="594369" cy="594369"/>
            <a:chOff x="5729875" y="782450"/>
            <a:chExt cx="186200" cy="186200"/>
          </a:xfrm>
        </p:grpSpPr>
        <p:sp>
          <p:nvSpPr>
            <p:cNvPr id="1601" name="Google Shape;1601;p25"/>
            <p:cNvSpPr/>
            <p:nvPr/>
          </p:nvSpPr>
          <p:spPr>
            <a:xfrm>
              <a:off x="5729875" y="782450"/>
              <a:ext cx="186200" cy="186200"/>
            </a:xfrm>
            <a:custGeom>
              <a:avLst/>
              <a:gdLst/>
              <a:ahLst/>
              <a:cxnLst/>
              <a:rect l="l" t="t" r="r" b="b"/>
              <a:pathLst>
                <a:path w="7448" h="7448" extrusionOk="0">
                  <a:moveTo>
                    <a:pt x="0" y="0"/>
                  </a:moveTo>
                  <a:lnTo>
                    <a:pt x="0" y="7448"/>
                  </a:lnTo>
                  <a:lnTo>
                    <a:pt x="7448" y="7448"/>
                  </a:lnTo>
                  <a:lnTo>
                    <a:pt x="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5"/>
            <p:cNvSpPr/>
            <p:nvPr/>
          </p:nvSpPr>
          <p:spPr>
            <a:xfrm>
              <a:off x="5729875" y="782450"/>
              <a:ext cx="120075" cy="186200"/>
            </a:xfrm>
            <a:custGeom>
              <a:avLst/>
              <a:gdLst/>
              <a:ahLst/>
              <a:cxnLst/>
              <a:rect l="l" t="t" r="r" b="b"/>
              <a:pathLst>
                <a:path w="4803" h="7448" extrusionOk="0">
                  <a:moveTo>
                    <a:pt x="0" y="0"/>
                  </a:moveTo>
                  <a:lnTo>
                    <a:pt x="0" y="7448"/>
                  </a:lnTo>
                  <a:lnTo>
                    <a:pt x="4802" y="744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5"/>
            <p:cNvSpPr/>
            <p:nvPr/>
          </p:nvSpPr>
          <p:spPr>
            <a:xfrm>
              <a:off x="5797025" y="782450"/>
              <a:ext cx="119050" cy="186200"/>
            </a:xfrm>
            <a:custGeom>
              <a:avLst/>
              <a:gdLst/>
              <a:ahLst/>
              <a:cxnLst/>
              <a:rect l="l" t="t" r="r" b="b"/>
              <a:pathLst>
                <a:path w="4762" h="7448" extrusionOk="0">
                  <a:moveTo>
                    <a:pt x="0" y="0"/>
                  </a:moveTo>
                  <a:lnTo>
                    <a:pt x="4762" y="7448"/>
                  </a:lnTo>
                  <a:lnTo>
                    <a:pt x="47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4" name="Google Shape;1604;p25"/>
          <p:cNvGrpSpPr/>
          <p:nvPr/>
        </p:nvGrpSpPr>
        <p:grpSpPr>
          <a:xfrm>
            <a:off x="11" y="3"/>
            <a:ext cx="594355" cy="594355"/>
            <a:chOff x="4882350" y="786500"/>
            <a:chExt cx="182150" cy="182150"/>
          </a:xfrm>
        </p:grpSpPr>
        <p:sp>
          <p:nvSpPr>
            <p:cNvPr id="1605" name="Google Shape;1605;p25"/>
            <p:cNvSpPr/>
            <p:nvPr/>
          </p:nvSpPr>
          <p:spPr>
            <a:xfrm>
              <a:off x="4882350" y="786500"/>
              <a:ext cx="182150" cy="182150"/>
            </a:xfrm>
            <a:custGeom>
              <a:avLst/>
              <a:gdLst/>
              <a:ahLst/>
              <a:cxnLst/>
              <a:rect l="l" t="t" r="r" b="b"/>
              <a:pathLst>
                <a:path w="7286" h="7286" extrusionOk="0">
                  <a:moveTo>
                    <a:pt x="0" y="1"/>
                  </a:moveTo>
                  <a:lnTo>
                    <a:pt x="0" y="7286"/>
                  </a:lnTo>
                  <a:lnTo>
                    <a:pt x="7285" y="7286"/>
                  </a:lnTo>
                  <a:lnTo>
                    <a:pt x="7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5"/>
            <p:cNvSpPr/>
            <p:nvPr/>
          </p:nvSpPr>
          <p:spPr>
            <a:xfrm>
              <a:off x="4916950" y="821100"/>
              <a:ext cx="112950" cy="112950"/>
            </a:xfrm>
            <a:custGeom>
              <a:avLst/>
              <a:gdLst/>
              <a:ahLst/>
              <a:cxnLst/>
              <a:rect l="l" t="t" r="r" b="b"/>
              <a:pathLst>
                <a:path w="4518" h="4518" extrusionOk="0">
                  <a:moveTo>
                    <a:pt x="2238" y="1"/>
                  </a:moveTo>
                  <a:cubicBezTo>
                    <a:pt x="1017" y="1"/>
                    <a:pt x="0" y="1018"/>
                    <a:pt x="0" y="2239"/>
                  </a:cubicBezTo>
                  <a:cubicBezTo>
                    <a:pt x="0" y="3500"/>
                    <a:pt x="1017" y="4518"/>
                    <a:pt x="2238" y="4518"/>
                  </a:cubicBezTo>
                  <a:cubicBezTo>
                    <a:pt x="3500" y="4518"/>
                    <a:pt x="4517" y="3500"/>
                    <a:pt x="4517" y="2239"/>
                  </a:cubicBezTo>
                  <a:cubicBezTo>
                    <a:pt x="4517" y="1018"/>
                    <a:pt x="3500" y="1"/>
                    <a:pt x="2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7" name="Google Shape;1607;p25"/>
          <p:cNvGrpSpPr/>
          <p:nvPr/>
        </p:nvGrpSpPr>
        <p:grpSpPr>
          <a:xfrm>
            <a:off x="10" y="3954780"/>
            <a:ext cx="1188722" cy="1188722"/>
            <a:chOff x="10" y="3954780"/>
            <a:chExt cx="1188722" cy="1188722"/>
          </a:xfrm>
        </p:grpSpPr>
        <p:grpSp>
          <p:nvGrpSpPr>
            <p:cNvPr id="1608" name="Google Shape;1608;p25"/>
            <p:cNvGrpSpPr/>
            <p:nvPr/>
          </p:nvGrpSpPr>
          <p:grpSpPr>
            <a:xfrm>
              <a:off x="10" y="3954780"/>
              <a:ext cx="594361" cy="594399"/>
              <a:chOff x="2560575" y="2833575"/>
              <a:chExt cx="384600" cy="384625"/>
            </a:xfrm>
          </p:grpSpPr>
          <p:sp>
            <p:nvSpPr>
              <p:cNvPr id="1609" name="Google Shape;1609;p25"/>
              <p:cNvSpPr/>
              <p:nvPr/>
            </p:nvSpPr>
            <p:spPr>
              <a:xfrm>
                <a:off x="2560575" y="2833575"/>
                <a:ext cx="384600" cy="384625"/>
              </a:xfrm>
              <a:custGeom>
                <a:avLst/>
                <a:gdLst/>
                <a:ahLst/>
                <a:cxnLst/>
                <a:rect l="l" t="t" r="r" b="b"/>
                <a:pathLst>
                  <a:path w="15384" h="15385" extrusionOk="0">
                    <a:moveTo>
                      <a:pt x="0" y="1"/>
                    </a:moveTo>
                    <a:lnTo>
                      <a:pt x="0" y="15384"/>
                    </a:lnTo>
                    <a:lnTo>
                      <a:pt x="15384" y="15384"/>
                    </a:lnTo>
                    <a:cubicBezTo>
                      <a:pt x="15384" y="6919"/>
                      <a:pt x="850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25"/>
              <p:cNvGrpSpPr/>
              <p:nvPr/>
            </p:nvGrpSpPr>
            <p:grpSpPr>
              <a:xfrm>
                <a:off x="2591100" y="2871225"/>
                <a:ext cx="327625" cy="326625"/>
                <a:chOff x="2591100" y="2871225"/>
                <a:chExt cx="327625" cy="326625"/>
              </a:xfrm>
            </p:grpSpPr>
            <p:sp>
              <p:nvSpPr>
                <p:cNvPr id="1611" name="Google Shape;1611;p25"/>
                <p:cNvSpPr/>
                <p:nvPr/>
              </p:nvSpPr>
              <p:spPr>
                <a:xfrm>
                  <a:off x="2596175" y="3069625"/>
                  <a:ext cx="111950" cy="111950"/>
                </a:xfrm>
                <a:custGeom>
                  <a:avLst/>
                  <a:gdLst/>
                  <a:ahLst/>
                  <a:cxnLst/>
                  <a:rect l="l" t="t" r="r" b="b"/>
                  <a:pathLst>
                    <a:path w="4478" h="4478" extrusionOk="0">
                      <a:moveTo>
                        <a:pt x="2239" y="0"/>
                      </a:moveTo>
                      <a:cubicBezTo>
                        <a:pt x="1018" y="0"/>
                        <a:pt x="1" y="1018"/>
                        <a:pt x="1" y="2239"/>
                      </a:cubicBezTo>
                      <a:cubicBezTo>
                        <a:pt x="1" y="3500"/>
                        <a:pt x="1018" y="4477"/>
                        <a:pt x="2239" y="4477"/>
                      </a:cubicBezTo>
                      <a:cubicBezTo>
                        <a:pt x="3460" y="4477"/>
                        <a:pt x="4477" y="3500"/>
                        <a:pt x="4477" y="2239"/>
                      </a:cubicBezTo>
                      <a:cubicBezTo>
                        <a:pt x="4477" y="1018"/>
                        <a:pt x="3460" y="0"/>
                        <a:pt x="2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5"/>
                <p:cNvSpPr/>
                <p:nvPr/>
              </p:nvSpPr>
              <p:spPr>
                <a:xfrm>
                  <a:off x="2708100" y="2944475"/>
                  <a:ext cx="111950" cy="111950"/>
                </a:xfrm>
                <a:custGeom>
                  <a:avLst/>
                  <a:gdLst/>
                  <a:ahLst/>
                  <a:cxnLst/>
                  <a:rect l="l" t="t" r="r" b="b"/>
                  <a:pathLst>
                    <a:path w="4478" h="4478" extrusionOk="0">
                      <a:moveTo>
                        <a:pt x="2239" y="1"/>
                      </a:moveTo>
                      <a:cubicBezTo>
                        <a:pt x="1018" y="1"/>
                        <a:pt x="0" y="1018"/>
                        <a:pt x="0" y="2239"/>
                      </a:cubicBezTo>
                      <a:cubicBezTo>
                        <a:pt x="0" y="3501"/>
                        <a:pt x="1018" y="4477"/>
                        <a:pt x="2239" y="4477"/>
                      </a:cubicBezTo>
                      <a:cubicBezTo>
                        <a:pt x="3460" y="4477"/>
                        <a:pt x="4477" y="3501"/>
                        <a:pt x="4477" y="2239"/>
                      </a:cubicBezTo>
                      <a:cubicBezTo>
                        <a:pt x="4477" y="1018"/>
                        <a:pt x="3460" y="1"/>
                        <a:pt x="2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5"/>
                <p:cNvSpPr/>
                <p:nvPr/>
              </p:nvSpPr>
              <p:spPr>
                <a:xfrm>
                  <a:off x="2591100" y="3000425"/>
                  <a:ext cx="47850" cy="47850"/>
                </a:xfrm>
                <a:custGeom>
                  <a:avLst/>
                  <a:gdLst/>
                  <a:ahLst/>
                  <a:cxnLst/>
                  <a:rect l="l" t="t" r="r" b="b"/>
                  <a:pathLst>
                    <a:path w="1914" h="1914" extrusionOk="0">
                      <a:moveTo>
                        <a:pt x="977" y="1"/>
                      </a:moveTo>
                      <a:cubicBezTo>
                        <a:pt x="448" y="1"/>
                        <a:pt x="0" y="449"/>
                        <a:pt x="0" y="978"/>
                      </a:cubicBezTo>
                      <a:cubicBezTo>
                        <a:pt x="0" y="1507"/>
                        <a:pt x="448" y="1914"/>
                        <a:pt x="977" y="1914"/>
                      </a:cubicBezTo>
                      <a:cubicBezTo>
                        <a:pt x="1506" y="1914"/>
                        <a:pt x="1913" y="1507"/>
                        <a:pt x="1913" y="978"/>
                      </a:cubicBezTo>
                      <a:cubicBezTo>
                        <a:pt x="1913" y="449"/>
                        <a:pt x="1506"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5"/>
                <p:cNvSpPr/>
                <p:nvPr/>
              </p:nvSpPr>
              <p:spPr>
                <a:xfrm>
                  <a:off x="2620600" y="2871225"/>
                  <a:ext cx="81425" cy="81425"/>
                </a:xfrm>
                <a:custGeom>
                  <a:avLst/>
                  <a:gdLst/>
                  <a:ahLst/>
                  <a:cxnLst/>
                  <a:rect l="l" t="t" r="r" b="b"/>
                  <a:pathLst>
                    <a:path w="3257" h="3257" extrusionOk="0">
                      <a:moveTo>
                        <a:pt x="1628" y="0"/>
                      </a:moveTo>
                      <a:cubicBezTo>
                        <a:pt x="733" y="0"/>
                        <a:pt x="1" y="733"/>
                        <a:pt x="1" y="1628"/>
                      </a:cubicBezTo>
                      <a:cubicBezTo>
                        <a:pt x="1" y="2524"/>
                        <a:pt x="733" y="3256"/>
                        <a:pt x="1628" y="3256"/>
                      </a:cubicBezTo>
                      <a:cubicBezTo>
                        <a:pt x="2524" y="3256"/>
                        <a:pt x="3256" y="2524"/>
                        <a:pt x="3256" y="1628"/>
                      </a:cubicBezTo>
                      <a:cubicBezTo>
                        <a:pt x="3256" y="733"/>
                        <a:pt x="2524" y="0"/>
                        <a:pt x="1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5"/>
                <p:cNvSpPr/>
                <p:nvPr/>
              </p:nvSpPr>
              <p:spPr>
                <a:xfrm>
                  <a:off x="2752875" y="3112350"/>
                  <a:ext cx="40725" cy="40725"/>
                </a:xfrm>
                <a:custGeom>
                  <a:avLst/>
                  <a:gdLst/>
                  <a:ahLst/>
                  <a:cxnLst/>
                  <a:rect l="l" t="t" r="r" b="b"/>
                  <a:pathLst>
                    <a:path w="1629" h="1629" extrusionOk="0">
                      <a:moveTo>
                        <a:pt x="814" y="1"/>
                      </a:moveTo>
                      <a:cubicBezTo>
                        <a:pt x="366" y="1"/>
                        <a:pt x="0" y="367"/>
                        <a:pt x="0" y="815"/>
                      </a:cubicBezTo>
                      <a:cubicBezTo>
                        <a:pt x="0" y="1262"/>
                        <a:pt x="366" y="1629"/>
                        <a:pt x="814" y="1629"/>
                      </a:cubicBezTo>
                      <a:cubicBezTo>
                        <a:pt x="1262" y="1629"/>
                        <a:pt x="1628" y="1262"/>
                        <a:pt x="1628" y="815"/>
                      </a:cubicBezTo>
                      <a:cubicBezTo>
                        <a:pt x="1628" y="367"/>
                        <a:pt x="1262" y="1"/>
                        <a:pt x="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5"/>
                <p:cNvSpPr/>
                <p:nvPr/>
              </p:nvSpPr>
              <p:spPr>
                <a:xfrm>
                  <a:off x="2821025" y="3100150"/>
                  <a:ext cx="97700" cy="97700"/>
                </a:xfrm>
                <a:custGeom>
                  <a:avLst/>
                  <a:gdLst/>
                  <a:ahLst/>
                  <a:cxnLst/>
                  <a:rect l="l" t="t" r="r" b="b"/>
                  <a:pathLst>
                    <a:path w="3908" h="3908" extrusionOk="0">
                      <a:moveTo>
                        <a:pt x="1954" y="0"/>
                      </a:moveTo>
                      <a:cubicBezTo>
                        <a:pt x="896" y="0"/>
                        <a:pt x="1" y="855"/>
                        <a:pt x="1" y="1954"/>
                      </a:cubicBezTo>
                      <a:cubicBezTo>
                        <a:pt x="1" y="3053"/>
                        <a:pt x="896" y="3907"/>
                        <a:pt x="1954" y="3907"/>
                      </a:cubicBezTo>
                      <a:cubicBezTo>
                        <a:pt x="3053" y="3907"/>
                        <a:pt x="3908" y="3053"/>
                        <a:pt x="3908" y="1954"/>
                      </a:cubicBezTo>
                      <a:cubicBezTo>
                        <a:pt x="3908" y="855"/>
                        <a:pt x="3053" y="0"/>
                        <a:pt x="1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17" name="Google Shape;1617;p25"/>
            <p:cNvGrpSpPr/>
            <p:nvPr/>
          </p:nvGrpSpPr>
          <p:grpSpPr>
            <a:xfrm>
              <a:off x="594332" y="4549141"/>
              <a:ext cx="594399" cy="594361"/>
              <a:chOff x="2945150" y="3218175"/>
              <a:chExt cx="384625" cy="384600"/>
            </a:xfrm>
          </p:grpSpPr>
          <p:sp>
            <p:nvSpPr>
              <p:cNvPr id="1618" name="Google Shape;1618;p25"/>
              <p:cNvSpPr/>
              <p:nvPr/>
            </p:nvSpPr>
            <p:spPr>
              <a:xfrm>
                <a:off x="2945150" y="3218175"/>
                <a:ext cx="384625" cy="384600"/>
              </a:xfrm>
              <a:custGeom>
                <a:avLst/>
                <a:gdLst/>
                <a:ahLst/>
                <a:cxnLst/>
                <a:rect l="l" t="t" r="r" b="b"/>
                <a:pathLst>
                  <a:path w="15385" h="15384" extrusionOk="0">
                    <a:moveTo>
                      <a:pt x="1" y="0"/>
                    </a:moveTo>
                    <a:lnTo>
                      <a:pt x="1" y="15384"/>
                    </a:lnTo>
                    <a:lnTo>
                      <a:pt x="15384" y="15384"/>
                    </a:lnTo>
                    <a:cubicBezTo>
                      <a:pt x="15384" y="6878"/>
                      <a:pt x="8507" y="0"/>
                      <a:pt x="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5"/>
              <p:cNvSpPr/>
              <p:nvPr/>
            </p:nvSpPr>
            <p:spPr>
              <a:xfrm>
                <a:off x="2945150" y="3342300"/>
                <a:ext cx="261525" cy="260475"/>
              </a:xfrm>
              <a:custGeom>
                <a:avLst/>
                <a:gdLst/>
                <a:ahLst/>
                <a:cxnLst/>
                <a:rect l="l" t="t" r="r" b="b"/>
                <a:pathLst>
                  <a:path w="10461" h="10419" fill="none" extrusionOk="0">
                    <a:moveTo>
                      <a:pt x="1" y="0"/>
                    </a:moveTo>
                    <a:cubicBezTo>
                      <a:pt x="5780" y="0"/>
                      <a:pt x="10460" y="4680"/>
                      <a:pt x="10460" y="10419"/>
                    </a:cubicBez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5"/>
              <p:cNvSpPr/>
              <p:nvPr/>
            </p:nvSpPr>
            <p:spPr>
              <a:xfrm>
                <a:off x="2945150" y="3410450"/>
                <a:ext cx="192325" cy="192325"/>
              </a:xfrm>
              <a:custGeom>
                <a:avLst/>
                <a:gdLst/>
                <a:ahLst/>
                <a:cxnLst/>
                <a:rect l="l" t="t" r="r" b="b"/>
                <a:pathLst>
                  <a:path w="7693" h="7693" fill="none" extrusionOk="0">
                    <a:moveTo>
                      <a:pt x="7693" y="7693"/>
                    </a:moveTo>
                    <a:cubicBezTo>
                      <a:pt x="7693" y="3460"/>
                      <a:pt x="4233" y="1"/>
                      <a:pt x="1" y="1"/>
                    </a:cubicBez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5"/>
              <p:cNvSpPr/>
              <p:nvPr/>
            </p:nvSpPr>
            <p:spPr>
              <a:xfrm>
                <a:off x="2945150" y="3479650"/>
                <a:ext cx="123150" cy="123125"/>
              </a:xfrm>
              <a:custGeom>
                <a:avLst/>
                <a:gdLst/>
                <a:ahLst/>
                <a:cxnLst/>
                <a:rect l="l" t="t" r="r" b="b"/>
                <a:pathLst>
                  <a:path w="4926" h="4925" fill="none" extrusionOk="0">
                    <a:moveTo>
                      <a:pt x="1" y="0"/>
                    </a:moveTo>
                    <a:cubicBezTo>
                      <a:pt x="2728" y="0"/>
                      <a:pt x="4925" y="2239"/>
                      <a:pt x="4925" y="4925"/>
                    </a:cubicBez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2" name="Google Shape;1622;p25"/>
            <p:cNvGrpSpPr/>
            <p:nvPr/>
          </p:nvGrpSpPr>
          <p:grpSpPr>
            <a:xfrm>
              <a:off x="10" y="4549141"/>
              <a:ext cx="594361" cy="594361"/>
              <a:chOff x="2560575" y="3218175"/>
              <a:chExt cx="384600" cy="384600"/>
            </a:xfrm>
          </p:grpSpPr>
          <p:sp>
            <p:nvSpPr>
              <p:cNvPr id="1623" name="Google Shape;1623;p25"/>
              <p:cNvSpPr/>
              <p:nvPr/>
            </p:nvSpPr>
            <p:spPr>
              <a:xfrm>
                <a:off x="2560575" y="32181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5"/>
              <p:cNvSpPr/>
              <p:nvPr/>
            </p:nvSpPr>
            <p:spPr>
              <a:xfrm>
                <a:off x="2560575" y="3218175"/>
                <a:ext cx="384600" cy="384600"/>
              </a:xfrm>
              <a:custGeom>
                <a:avLst/>
                <a:gdLst/>
                <a:ahLst/>
                <a:cxnLst/>
                <a:rect l="l" t="t" r="r" b="b"/>
                <a:pathLst>
                  <a:path w="15384" h="15384" extrusionOk="0">
                    <a:moveTo>
                      <a:pt x="0" y="0"/>
                    </a:moveTo>
                    <a:lnTo>
                      <a:pt x="15384" y="15384"/>
                    </a:lnTo>
                    <a:lnTo>
                      <a:pt x="1538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5" name="Google Shape;1625;p25"/>
              <p:cNvGrpSpPr/>
              <p:nvPr/>
            </p:nvGrpSpPr>
            <p:grpSpPr>
              <a:xfrm>
                <a:off x="2636875" y="3294475"/>
                <a:ext cx="308300" cy="232000"/>
                <a:chOff x="2636875" y="3294475"/>
                <a:chExt cx="308300" cy="232000"/>
              </a:xfrm>
            </p:grpSpPr>
            <p:sp>
              <p:nvSpPr>
                <p:cNvPr id="1626" name="Google Shape;1626;p25"/>
                <p:cNvSpPr/>
                <p:nvPr/>
              </p:nvSpPr>
              <p:spPr>
                <a:xfrm>
                  <a:off x="2636875" y="3294475"/>
                  <a:ext cx="232000" cy="232000"/>
                </a:xfrm>
                <a:custGeom>
                  <a:avLst/>
                  <a:gdLst/>
                  <a:ahLst/>
                  <a:cxnLst/>
                  <a:rect l="l" t="t" r="r" b="b"/>
                  <a:pathLst>
                    <a:path w="9280" h="9280" fill="none" extrusionOk="0">
                      <a:moveTo>
                        <a:pt x="1" y="4640"/>
                      </a:moveTo>
                      <a:cubicBezTo>
                        <a:pt x="1" y="2076"/>
                        <a:pt x="2076" y="0"/>
                        <a:pt x="4640" y="0"/>
                      </a:cubicBezTo>
                      <a:cubicBezTo>
                        <a:pt x="7204" y="0"/>
                        <a:pt x="9280" y="2076"/>
                        <a:pt x="9280" y="4640"/>
                      </a:cubicBezTo>
                      <a:cubicBezTo>
                        <a:pt x="9280" y="7204"/>
                        <a:pt x="7204" y="9279"/>
                        <a:pt x="4640" y="9279"/>
                      </a:cubicBezTo>
                      <a:cubicBezTo>
                        <a:pt x="2076" y="9279"/>
                        <a:pt x="1" y="7204"/>
                        <a:pt x="1" y="4640"/>
                      </a:cubicBezTo>
                      <a:close/>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5"/>
                <p:cNvSpPr/>
                <p:nvPr/>
              </p:nvSpPr>
              <p:spPr>
                <a:xfrm>
                  <a:off x="2868850" y="3410450"/>
                  <a:ext cx="76325" cy="25"/>
                </a:xfrm>
                <a:custGeom>
                  <a:avLst/>
                  <a:gdLst/>
                  <a:ahLst/>
                  <a:cxnLst/>
                  <a:rect l="l" t="t" r="r" b="b"/>
                  <a:pathLst>
                    <a:path w="3053" h="1" fill="none" extrusionOk="0">
                      <a:moveTo>
                        <a:pt x="3053" y="1"/>
                      </a:moveTo>
                      <a:lnTo>
                        <a:pt x="1" y="1"/>
                      </a:ln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5"/>
                <p:cNvSpPr/>
                <p:nvPr/>
              </p:nvSpPr>
              <p:spPr>
                <a:xfrm>
                  <a:off x="2846475" y="3342300"/>
                  <a:ext cx="98700" cy="25"/>
                </a:xfrm>
                <a:custGeom>
                  <a:avLst/>
                  <a:gdLst/>
                  <a:ahLst/>
                  <a:cxnLst/>
                  <a:rect l="l" t="t" r="r" b="b"/>
                  <a:pathLst>
                    <a:path w="3948" h="1" fill="none" extrusionOk="0">
                      <a:moveTo>
                        <a:pt x="3948" y="0"/>
                      </a:moveTo>
                      <a:lnTo>
                        <a:pt x="0" y="0"/>
                      </a:ln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5"/>
                <p:cNvSpPr/>
                <p:nvPr/>
              </p:nvSpPr>
              <p:spPr>
                <a:xfrm>
                  <a:off x="2846475" y="3479650"/>
                  <a:ext cx="98700" cy="25"/>
                </a:xfrm>
                <a:custGeom>
                  <a:avLst/>
                  <a:gdLst/>
                  <a:ahLst/>
                  <a:cxnLst/>
                  <a:rect l="l" t="t" r="r" b="b"/>
                  <a:pathLst>
                    <a:path w="3948" h="1" fill="none" extrusionOk="0">
                      <a:moveTo>
                        <a:pt x="3948" y="0"/>
                      </a:moveTo>
                      <a:lnTo>
                        <a:pt x="0" y="0"/>
                      </a:ln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30" name="Google Shape;1630;p25"/>
            <p:cNvSpPr/>
            <p:nvPr/>
          </p:nvSpPr>
          <p:spPr>
            <a:xfrm>
              <a:off x="583842" y="4725403"/>
              <a:ext cx="26100" cy="32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5"/>
            <p:cNvSpPr/>
            <p:nvPr/>
          </p:nvSpPr>
          <p:spPr>
            <a:xfrm>
              <a:off x="583842" y="4830789"/>
              <a:ext cx="26100" cy="32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5"/>
            <p:cNvSpPr/>
            <p:nvPr/>
          </p:nvSpPr>
          <p:spPr>
            <a:xfrm>
              <a:off x="583842" y="4937061"/>
              <a:ext cx="26100" cy="32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633"/>
        <p:cNvGrpSpPr/>
        <p:nvPr/>
      </p:nvGrpSpPr>
      <p:grpSpPr>
        <a:xfrm>
          <a:off x="0" y="0"/>
          <a:ext cx="0" cy="0"/>
          <a:chOff x="0" y="0"/>
          <a:chExt cx="0" cy="0"/>
        </a:xfrm>
      </p:grpSpPr>
      <p:sp>
        <p:nvSpPr>
          <p:cNvPr id="1634" name="Google Shape;1634;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35" name="Google Shape;1635;p26"/>
          <p:cNvSpPr txBox="1">
            <a:spLocks noGrp="1"/>
          </p:cNvSpPr>
          <p:nvPr>
            <p:ph type="subTitle" idx="1"/>
          </p:nvPr>
        </p:nvSpPr>
        <p:spPr>
          <a:xfrm>
            <a:off x="5025753" y="1352875"/>
            <a:ext cx="32367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6" name="Google Shape;1636;p26"/>
          <p:cNvSpPr txBox="1">
            <a:spLocks noGrp="1"/>
          </p:cNvSpPr>
          <p:nvPr>
            <p:ph type="subTitle" idx="2"/>
          </p:nvPr>
        </p:nvSpPr>
        <p:spPr>
          <a:xfrm>
            <a:off x="881575" y="1352875"/>
            <a:ext cx="32367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637" name="Google Shape;1637;p26"/>
          <p:cNvGrpSpPr/>
          <p:nvPr/>
        </p:nvGrpSpPr>
        <p:grpSpPr>
          <a:xfrm flipH="1">
            <a:off x="5" y="4549126"/>
            <a:ext cx="595092" cy="594361"/>
            <a:chOff x="1791400" y="3218175"/>
            <a:chExt cx="384600" cy="384600"/>
          </a:xfrm>
        </p:grpSpPr>
        <p:sp>
          <p:nvSpPr>
            <p:cNvPr id="1638" name="Google Shape;1638;p26"/>
            <p:cNvSpPr/>
            <p:nvPr/>
          </p:nvSpPr>
          <p:spPr>
            <a:xfrm>
              <a:off x="1791400" y="32181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6"/>
            <p:cNvSpPr/>
            <p:nvPr/>
          </p:nvSpPr>
          <p:spPr>
            <a:xfrm>
              <a:off x="1791400" y="3218175"/>
              <a:ext cx="384600" cy="384600"/>
            </a:xfrm>
            <a:custGeom>
              <a:avLst/>
              <a:gdLst/>
              <a:ahLst/>
              <a:cxnLst/>
              <a:rect l="l" t="t" r="r" b="b"/>
              <a:pathLst>
                <a:path w="15384" h="15384" extrusionOk="0">
                  <a:moveTo>
                    <a:pt x="15384" y="0"/>
                  </a:moveTo>
                  <a:lnTo>
                    <a:pt x="0" y="15384"/>
                  </a:lnTo>
                  <a:lnTo>
                    <a:pt x="15384" y="15384"/>
                  </a:lnTo>
                  <a:lnTo>
                    <a:pt x="1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6"/>
            <p:cNvSpPr/>
            <p:nvPr/>
          </p:nvSpPr>
          <p:spPr>
            <a:xfrm>
              <a:off x="1874825" y="3301600"/>
              <a:ext cx="301175" cy="301175"/>
            </a:xfrm>
            <a:custGeom>
              <a:avLst/>
              <a:gdLst/>
              <a:ahLst/>
              <a:cxnLst/>
              <a:rect l="l" t="t" r="r" b="b"/>
              <a:pathLst>
                <a:path w="12047" h="12047" extrusionOk="0">
                  <a:moveTo>
                    <a:pt x="12047" y="0"/>
                  </a:moveTo>
                  <a:lnTo>
                    <a:pt x="1" y="12047"/>
                  </a:lnTo>
                  <a:lnTo>
                    <a:pt x="12047" y="12047"/>
                  </a:lnTo>
                  <a:lnTo>
                    <a:pt x="12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6"/>
            <p:cNvSpPr/>
            <p:nvPr/>
          </p:nvSpPr>
          <p:spPr>
            <a:xfrm>
              <a:off x="1972500" y="3399275"/>
              <a:ext cx="203500" cy="203500"/>
            </a:xfrm>
            <a:custGeom>
              <a:avLst/>
              <a:gdLst/>
              <a:ahLst/>
              <a:cxnLst/>
              <a:rect l="l" t="t" r="r" b="b"/>
              <a:pathLst>
                <a:path w="8140" h="8140" extrusionOk="0">
                  <a:moveTo>
                    <a:pt x="8140" y="0"/>
                  </a:moveTo>
                  <a:lnTo>
                    <a:pt x="0" y="8140"/>
                  </a:lnTo>
                  <a:lnTo>
                    <a:pt x="8140" y="8140"/>
                  </a:lnTo>
                  <a:lnTo>
                    <a:pt x="81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2" name="Google Shape;1642;p26"/>
          <p:cNvSpPr/>
          <p:nvPr/>
        </p:nvSpPr>
        <p:spPr>
          <a:xfrm flipH="1">
            <a:off x="228" y="3954788"/>
            <a:ext cx="595092" cy="594399"/>
          </a:xfrm>
          <a:custGeom>
            <a:avLst/>
            <a:gdLst/>
            <a:ahLst/>
            <a:cxnLst/>
            <a:rect l="l" t="t" r="r" b="b"/>
            <a:pathLst>
              <a:path w="15384" h="15385" extrusionOk="0">
                <a:moveTo>
                  <a:pt x="15384" y="1"/>
                </a:moveTo>
                <a:cubicBezTo>
                  <a:pt x="6919" y="1"/>
                  <a:pt x="0" y="6919"/>
                  <a:pt x="0" y="15384"/>
                </a:cubicBezTo>
                <a:lnTo>
                  <a:pt x="15384" y="15384"/>
                </a:lnTo>
                <a:lnTo>
                  <a:pt x="15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6"/>
          <p:cNvSpPr/>
          <p:nvPr/>
        </p:nvSpPr>
        <p:spPr>
          <a:xfrm flipH="1">
            <a:off x="595233" y="4549151"/>
            <a:ext cx="593544" cy="594361"/>
          </a:xfrm>
          <a:custGeom>
            <a:avLst/>
            <a:gdLst/>
            <a:ahLst/>
            <a:cxnLst/>
            <a:rect l="l" t="t" r="r" b="b"/>
            <a:pathLst>
              <a:path w="15344" h="15384" extrusionOk="0">
                <a:moveTo>
                  <a:pt x="15343" y="0"/>
                </a:moveTo>
                <a:cubicBezTo>
                  <a:pt x="6878" y="0"/>
                  <a:pt x="1" y="6919"/>
                  <a:pt x="1" y="15384"/>
                </a:cubicBezTo>
                <a:lnTo>
                  <a:pt x="15343" y="15384"/>
                </a:lnTo>
                <a:lnTo>
                  <a:pt x="153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6"/>
          <p:cNvSpPr/>
          <p:nvPr/>
        </p:nvSpPr>
        <p:spPr>
          <a:xfrm flipH="1">
            <a:off x="7955260" y="38"/>
            <a:ext cx="594361" cy="594399"/>
          </a:xfrm>
          <a:custGeom>
            <a:avLst/>
            <a:gdLst/>
            <a:ahLst/>
            <a:cxnLst/>
            <a:rect l="l" t="t" r="r" b="b"/>
            <a:pathLst>
              <a:path w="15385" h="15385" extrusionOk="0">
                <a:moveTo>
                  <a:pt x="1" y="1"/>
                </a:moveTo>
                <a:lnTo>
                  <a:pt x="1" y="15384"/>
                </a:lnTo>
                <a:cubicBezTo>
                  <a:pt x="8507" y="15384"/>
                  <a:pt x="15384" y="8506"/>
                  <a:pt x="15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5" name="Google Shape;1645;p26"/>
          <p:cNvGrpSpPr/>
          <p:nvPr/>
        </p:nvGrpSpPr>
        <p:grpSpPr>
          <a:xfrm flipH="1">
            <a:off x="8549688" y="594359"/>
            <a:ext cx="594322" cy="594361"/>
            <a:chOff x="2560575" y="1296250"/>
            <a:chExt cx="384600" cy="384600"/>
          </a:xfrm>
        </p:grpSpPr>
        <p:sp>
          <p:nvSpPr>
            <p:cNvPr id="1646" name="Google Shape;1646;p26"/>
            <p:cNvSpPr/>
            <p:nvPr/>
          </p:nvSpPr>
          <p:spPr>
            <a:xfrm>
              <a:off x="2560575" y="1296250"/>
              <a:ext cx="384600" cy="384600"/>
            </a:xfrm>
            <a:custGeom>
              <a:avLst/>
              <a:gdLst/>
              <a:ahLst/>
              <a:cxnLst/>
              <a:rect l="l" t="t" r="r" b="b"/>
              <a:pathLst>
                <a:path w="15384" h="15384" extrusionOk="0">
                  <a:moveTo>
                    <a:pt x="0" y="0"/>
                  </a:moveTo>
                  <a:lnTo>
                    <a:pt x="0" y="15384"/>
                  </a:lnTo>
                  <a:cubicBezTo>
                    <a:pt x="8506" y="15384"/>
                    <a:pt x="15384" y="8506"/>
                    <a:pt x="1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6"/>
            <p:cNvSpPr/>
            <p:nvPr/>
          </p:nvSpPr>
          <p:spPr>
            <a:xfrm>
              <a:off x="2560575" y="1296250"/>
              <a:ext cx="325600" cy="325600"/>
            </a:xfrm>
            <a:custGeom>
              <a:avLst/>
              <a:gdLst/>
              <a:ahLst/>
              <a:cxnLst/>
              <a:rect l="l" t="t" r="r" b="b"/>
              <a:pathLst>
                <a:path w="13024" h="13024" extrusionOk="0">
                  <a:moveTo>
                    <a:pt x="0" y="0"/>
                  </a:moveTo>
                  <a:lnTo>
                    <a:pt x="0" y="13023"/>
                  </a:lnTo>
                  <a:cubicBezTo>
                    <a:pt x="7204" y="13023"/>
                    <a:pt x="13023" y="7163"/>
                    <a:pt x="130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8" name="Google Shape;1648;p26"/>
          <p:cNvGrpSpPr/>
          <p:nvPr/>
        </p:nvGrpSpPr>
        <p:grpSpPr>
          <a:xfrm flipH="1">
            <a:off x="8549688" y="-2"/>
            <a:ext cx="594322" cy="594399"/>
            <a:chOff x="2560575" y="911650"/>
            <a:chExt cx="384600" cy="384625"/>
          </a:xfrm>
        </p:grpSpPr>
        <p:sp>
          <p:nvSpPr>
            <p:cNvPr id="1649" name="Google Shape;1649;p26"/>
            <p:cNvSpPr/>
            <p:nvPr/>
          </p:nvSpPr>
          <p:spPr>
            <a:xfrm>
              <a:off x="2560575" y="9116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0" name="Google Shape;1650;p26"/>
            <p:cNvGrpSpPr/>
            <p:nvPr/>
          </p:nvGrpSpPr>
          <p:grpSpPr>
            <a:xfrm>
              <a:off x="2619575" y="911650"/>
              <a:ext cx="266600" cy="384625"/>
              <a:chOff x="2619575" y="911650"/>
              <a:chExt cx="266600" cy="384625"/>
            </a:xfrm>
          </p:grpSpPr>
          <p:sp>
            <p:nvSpPr>
              <p:cNvPr id="1651" name="Google Shape;1651;p26"/>
              <p:cNvSpPr/>
              <p:nvPr/>
            </p:nvSpPr>
            <p:spPr>
              <a:xfrm>
                <a:off x="2731500" y="911650"/>
                <a:ext cx="42750" cy="384625"/>
              </a:xfrm>
              <a:custGeom>
                <a:avLst/>
                <a:gdLst/>
                <a:ahLst/>
                <a:cxnLst/>
                <a:rect l="l" t="t" r="r" b="b"/>
                <a:pathLst>
                  <a:path w="1710" h="15385" extrusionOk="0">
                    <a:moveTo>
                      <a:pt x="1" y="1"/>
                    </a:moveTo>
                    <a:lnTo>
                      <a:pt x="1" y="15384"/>
                    </a:lnTo>
                    <a:lnTo>
                      <a:pt x="1710" y="15384"/>
                    </a:lnTo>
                    <a:lnTo>
                      <a:pt x="1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6"/>
              <p:cNvSpPr/>
              <p:nvPr/>
            </p:nvSpPr>
            <p:spPr>
              <a:xfrm>
                <a:off x="2619575" y="911650"/>
                <a:ext cx="43775" cy="384625"/>
              </a:xfrm>
              <a:custGeom>
                <a:avLst/>
                <a:gdLst/>
                <a:ahLst/>
                <a:cxnLst/>
                <a:rect l="l" t="t" r="r" b="b"/>
                <a:pathLst>
                  <a:path w="1751" h="15385" extrusionOk="0">
                    <a:moveTo>
                      <a:pt x="1" y="1"/>
                    </a:moveTo>
                    <a:lnTo>
                      <a:pt x="1" y="15384"/>
                    </a:lnTo>
                    <a:lnTo>
                      <a:pt x="1751" y="15384"/>
                    </a:ln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6"/>
              <p:cNvSpPr/>
              <p:nvPr/>
            </p:nvSpPr>
            <p:spPr>
              <a:xfrm>
                <a:off x="2843425" y="911650"/>
                <a:ext cx="42750" cy="384625"/>
              </a:xfrm>
              <a:custGeom>
                <a:avLst/>
                <a:gdLst/>
                <a:ahLst/>
                <a:cxnLst/>
                <a:rect l="l" t="t" r="r" b="b"/>
                <a:pathLst>
                  <a:path w="1710" h="15385" extrusionOk="0">
                    <a:moveTo>
                      <a:pt x="0" y="1"/>
                    </a:moveTo>
                    <a:lnTo>
                      <a:pt x="0" y="15384"/>
                    </a:lnTo>
                    <a:lnTo>
                      <a:pt x="1709" y="15384"/>
                    </a:lnTo>
                    <a:lnTo>
                      <a:pt x="17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4" name="Google Shape;1654;p26"/>
          <p:cNvGrpSpPr/>
          <p:nvPr/>
        </p:nvGrpSpPr>
        <p:grpSpPr>
          <a:xfrm flipH="1">
            <a:off x="8549642" y="4549147"/>
            <a:ext cx="594355" cy="594355"/>
            <a:chOff x="4882350" y="786500"/>
            <a:chExt cx="182150" cy="182150"/>
          </a:xfrm>
        </p:grpSpPr>
        <p:sp>
          <p:nvSpPr>
            <p:cNvPr id="1655" name="Google Shape;1655;p26"/>
            <p:cNvSpPr/>
            <p:nvPr/>
          </p:nvSpPr>
          <p:spPr>
            <a:xfrm>
              <a:off x="4882350" y="786500"/>
              <a:ext cx="182150" cy="182150"/>
            </a:xfrm>
            <a:custGeom>
              <a:avLst/>
              <a:gdLst/>
              <a:ahLst/>
              <a:cxnLst/>
              <a:rect l="l" t="t" r="r" b="b"/>
              <a:pathLst>
                <a:path w="7286" h="7286" extrusionOk="0">
                  <a:moveTo>
                    <a:pt x="0" y="1"/>
                  </a:moveTo>
                  <a:lnTo>
                    <a:pt x="0" y="7286"/>
                  </a:lnTo>
                  <a:lnTo>
                    <a:pt x="7285" y="7286"/>
                  </a:lnTo>
                  <a:lnTo>
                    <a:pt x="7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6"/>
            <p:cNvSpPr/>
            <p:nvPr/>
          </p:nvSpPr>
          <p:spPr>
            <a:xfrm>
              <a:off x="4916950" y="821100"/>
              <a:ext cx="112950" cy="112950"/>
            </a:xfrm>
            <a:custGeom>
              <a:avLst/>
              <a:gdLst/>
              <a:ahLst/>
              <a:cxnLst/>
              <a:rect l="l" t="t" r="r" b="b"/>
              <a:pathLst>
                <a:path w="4518" h="4518" extrusionOk="0">
                  <a:moveTo>
                    <a:pt x="2238" y="1"/>
                  </a:moveTo>
                  <a:cubicBezTo>
                    <a:pt x="1017" y="1"/>
                    <a:pt x="0" y="1018"/>
                    <a:pt x="0" y="2239"/>
                  </a:cubicBezTo>
                  <a:cubicBezTo>
                    <a:pt x="0" y="3500"/>
                    <a:pt x="1017" y="4518"/>
                    <a:pt x="2238" y="4518"/>
                  </a:cubicBezTo>
                  <a:cubicBezTo>
                    <a:pt x="3500" y="4518"/>
                    <a:pt x="4517" y="3500"/>
                    <a:pt x="4517" y="2239"/>
                  </a:cubicBezTo>
                  <a:cubicBezTo>
                    <a:pt x="4517" y="1018"/>
                    <a:pt x="3500" y="1"/>
                    <a:pt x="2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26"/>
          <p:cNvGrpSpPr/>
          <p:nvPr/>
        </p:nvGrpSpPr>
        <p:grpSpPr>
          <a:xfrm flipH="1">
            <a:off x="-3" y="-11"/>
            <a:ext cx="594369" cy="594369"/>
            <a:chOff x="5729875" y="782450"/>
            <a:chExt cx="186200" cy="186200"/>
          </a:xfrm>
        </p:grpSpPr>
        <p:sp>
          <p:nvSpPr>
            <p:cNvPr id="1658" name="Google Shape;1658;p26"/>
            <p:cNvSpPr/>
            <p:nvPr/>
          </p:nvSpPr>
          <p:spPr>
            <a:xfrm>
              <a:off x="5729875" y="782450"/>
              <a:ext cx="186200" cy="186200"/>
            </a:xfrm>
            <a:custGeom>
              <a:avLst/>
              <a:gdLst/>
              <a:ahLst/>
              <a:cxnLst/>
              <a:rect l="l" t="t" r="r" b="b"/>
              <a:pathLst>
                <a:path w="7448" h="7448" extrusionOk="0">
                  <a:moveTo>
                    <a:pt x="0" y="0"/>
                  </a:moveTo>
                  <a:lnTo>
                    <a:pt x="0" y="7448"/>
                  </a:lnTo>
                  <a:lnTo>
                    <a:pt x="7448" y="7448"/>
                  </a:lnTo>
                  <a:lnTo>
                    <a:pt x="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6"/>
            <p:cNvSpPr/>
            <p:nvPr/>
          </p:nvSpPr>
          <p:spPr>
            <a:xfrm>
              <a:off x="5729875" y="782450"/>
              <a:ext cx="120075" cy="186200"/>
            </a:xfrm>
            <a:custGeom>
              <a:avLst/>
              <a:gdLst/>
              <a:ahLst/>
              <a:cxnLst/>
              <a:rect l="l" t="t" r="r" b="b"/>
              <a:pathLst>
                <a:path w="4803" h="7448" extrusionOk="0">
                  <a:moveTo>
                    <a:pt x="0" y="0"/>
                  </a:moveTo>
                  <a:lnTo>
                    <a:pt x="0" y="7448"/>
                  </a:lnTo>
                  <a:lnTo>
                    <a:pt x="4802" y="744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6"/>
            <p:cNvSpPr/>
            <p:nvPr/>
          </p:nvSpPr>
          <p:spPr>
            <a:xfrm>
              <a:off x="5797025" y="782450"/>
              <a:ext cx="119050" cy="186200"/>
            </a:xfrm>
            <a:custGeom>
              <a:avLst/>
              <a:gdLst/>
              <a:ahLst/>
              <a:cxnLst/>
              <a:rect l="l" t="t" r="r" b="b"/>
              <a:pathLst>
                <a:path w="4762" h="7448" extrusionOk="0">
                  <a:moveTo>
                    <a:pt x="0" y="0"/>
                  </a:moveTo>
                  <a:lnTo>
                    <a:pt x="4762" y="7448"/>
                  </a:lnTo>
                  <a:lnTo>
                    <a:pt x="47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661"/>
        <p:cNvGrpSpPr/>
        <p:nvPr/>
      </p:nvGrpSpPr>
      <p:grpSpPr>
        <a:xfrm>
          <a:off x="0" y="0"/>
          <a:ext cx="0" cy="0"/>
          <a:chOff x="0" y="0"/>
          <a:chExt cx="0" cy="0"/>
        </a:xfrm>
      </p:grpSpPr>
      <p:sp>
        <p:nvSpPr>
          <p:cNvPr id="1662" name="Google Shape;1662;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63" name="Google Shape;1663;p27"/>
          <p:cNvSpPr txBox="1">
            <a:spLocks noGrp="1"/>
          </p:cNvSpPr>
          <p:nvPr>
            <p:ph type="subTitle" idx="1"/>
          </p:nvPr>
        </p:nvSpPr>
        <p:spPr>
          <a:xfrm>
            <a:off x="838576" y="2972846"/>
            <a:ext cx="23751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64" name="Google Shape;1664;p27"/>
          <p:cNvSpPr txBox="1">
            <a:spLocks noGrp="1"/>
          </p:cNvSpPr>
          <p:nvPr>
            <p:ph type="subTitle" idx="2"/>
          </p:nvPr>
        </p:nvSpPr>
        <p:spPr>
          <a:xfrm>
            <a:off x="3384487" y="2972846"/>
            <a:ext cx="23751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65" name="Google Shape;1665;p27"/>
          <p:cNvSpPr txBox="1">
            <a:spLocks noGrp="1"/>
          </p:cNvSpPr>
          <p:nvPr>
            <p:ph type="subTitle" idx="3"/>
          </p:nvPr>
        </p:nvSpPr>
        <p:spPr>
          <a:xfrm>
            <a:off x="5930401" y="2972846"/>
            <a:ext cx="2375100" cy="86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66" name="Google Shape;1666;p27"/>
          <p:cNvSpPr txBox="1">
            <a:spLocks noGrp="1"/>
          </p:cNvSpPr>
          <p:nvPr>
            <p:ph type="subTitle" idx="4"/>
          </p:nvPr>
        </p:nvSpPr>
        <p:spPr>
          <a:xfrm>
            <a:off x="838575" y="2518270"/>
            <a:ext cx="23751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lt2"/>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67" name="Google Shape;1667;p27"/>
          <p:cNvSpPr txBox="1">
            <a:spLocks noGrp="1"/>
          </p:cNvSpPr>
          <p:nvPr>
            <p:ph type="subTitle" idx="5"/>
          </p:nvPr>
        </p:nvSpPr>
        <p:spPr>
          <a:xfrm>
            <a:off x="3384491" y="2518270"/>
            <a:ext cx="23751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lt2"/>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68" name="Google Shape;1668;p27"/>
          <p:cNvSpPr txBox="1">
            <a:spLocks noGrp="1"/>
          </p:cNvSpPr>
          <p:nvPr>
            <p:ph type="subTitle" idx="6"/>
          </p:nvPr>
        </p:nvSpPr>
        <p:spPr>
          <a:xfrm>
            <a:off x="5930401" y="2518270"/>
            <a:ext cx="2375100" cy="527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lt2"/>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669" name="Google Shape;1669;p27"/>
          <p:cNvGrpSpPr/>
          <p:nvPr/>
        </p:nvGrpSpPr>
        <p:grpSpPr>
          <a:xfrm>
            <a:off x="8548689" y="4549644"/>
            <a:ext cx="595130" cy="593861"/>
            <a:chOff x="1791400" y="3218175"/>
            <a:chExt cx="384600" cy="384600"/>
          </a:xfrm>
        </p:grpSpPr>
        <p:sp>
          <p:nvSpPr>
            <p:cNvPr id="1670" name="Google Shape;1670;p27"/>
            <p:cNvSpPr/>
            <p:nvPr/>
          </p:nvSpPr>
          <p:spPr>
            <a:xfrm>
              <a:off x="1791400" y="32181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7"/>
            <p:cNvSpPr/>
            <p:nvPr/>
          </p:nvSpPr>
          <p:spPr>
            <a:xfrm>
              <a:off x="1791400" y="3218175"/>
              <a:ext cx="384600" cy="384600"/>
            </a:xfrm>
            <a:custGeom>
              <a:avLst/>
              <a:gdLst/>
              <a:ahLst/>
              <a:cxnLst/>
              <a:rect l="l" t="t" r="r" b="b"/>
              <a:pathLst>
                <a:path w="15384" h="15384" extrusionOk="0">
                  <a:moveTo>
                    <a:pt x="15384" y="0"/>
                  </a:moveTo>
                  <a:lnTo>
                    <a:pt x="0" y="15384"/>
                  </a:lnTo>
                  <a:lnTo>
                    <a:pt x="15384" y="15384"/>
                  </a:lnTo>
                  <a:lnTo>
                    <a:pt x="1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7"/>
            <p:cNvSpPr/>
            <p:nvPr/>
          </p:nvSpPr>
          <p:spPr>
            <a:xfrm>
              <a:off x="1874825" y="3301600"/>
              <a:ext cx="301175" cy="301175"/>
            </a:xfrm>
            <a:custGeom>
              <a:avLst/>
              <a:gdLst/>
              <a:ahLst/>
              <a:cxnLst/>
              <a:rect l="l" t="t" r="r" b="b"/>
              <a:pathLst>
                <a:path w="12047" h="12047" extrusionOk="0">
                  <a:moveTo>
                    <a:pt x="12047" y="0"/>
                  </a:moveTo>
                  <a:lnTo>
                    <a:pt x="1" y="12047"/>
                  </a:lnTo>
                  <a:lnTo>
                    <a:pt x="12047" y="12047"/>
                  </a:lnTo>
                  <a:lnTo>
                    <a:pt x="12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7"/>
            <p:cNvSpPr/>
            <p:nvPr/>
          </p:nvSpPr>
          <p:spPr>
            <a:xfrm>
              <a:off x="1972500" y="3399275"/>
              <a:ext cx="203500" cy="203500"/>
            </a:xfrm>
            <a:custGeom>
              <a:avLst/>
              <a:gdLst/>
              <a:ahLst/>
              <a:cxnLst/>
              <a:rect l="l" t="t" r="r" b="b"/>
              <a:pathLst>
                <a:path w="8140" h="8140" extrusionOk="0">
                  <a:moveTo>
                    <a:pt x="8140" y="0"/>
                  </a:moveTo>
                  <a:lnTo>
                    <a:pt x="0" y="8140"/>
                  </a:lnTo>
                  <a:lnTo>
                    <a:pt x="8140" y="8140"/>
                  </a:lnTo>
                  <a:lnTo>
                    <a:pt x="81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4" name="Google Shape;1674;p27"/>
          <p:cNvSpPr/>
          <p:nvPr/>
        </p:nvSpPr>
        <p:spPr>
          <a:xfrm>
            <a:off x="8548870" y="3954745"/>
            <a:ext cx="595130" cy="593899"/>
          </a:xfrm>
          <a:custGeom>
            <a:avLst/>
            <a:gdLst/>
            <a:ahLst/>
            <a:cxnLst/>
            <a:rect l="l" t="t" r="r" b="b"/>
            <a:pathLst>
              <a:path w="15384" h="15385" extrusionOk="0">
                <a:moveTo>
                  <a:pt x="15384" y="1"/>
                </a:moveTo>
                <a:cubicBezTo>
                  <a:pt x="6919" y="1"/>
                  <a:pt x="0" y="6919"/>
                  <a:pt x="0" y="15384"/>
                </a:cubicBezTo>
                <a:lnTo>
                  <a:pt x="15384" y="15384"/>
                </a:lnTo>
                <a:lnTo>
                  <a:pt x="15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7"/>
          <p:cNvSpPr/>
          <p:nvPr/>
        </p:nvSpPr>
        <p:spPr>
          <a:xfrm>
            <a:off x="7955288" y="4548465"/>
            <a:ext cx="593583" cy="593861"/>
          </a:xfrm>
          <a:custGeom>
            <a:avLst/>
            <a:gdLst/>
            <a:ahLst/>
            <a:cxnLst/>
            <a:rect l="l" t="t" r="r" b="b"/>
            <a:pathLst>
              <a:path w="15344" h="15384" extrusionOk="0">
                <a:moveTo>
                  <a:pt x="15343" y="0"/>
                </a:moveTo>
                <a:cubicBezTo>
                  <a:pt x="6878" y="0"/>
                  <a:pt x="1" y="6919"/>
                  <a:pt x="1" y="15384"/>
                </a:cubicBezTo>
                <a:lnTo>
                  <a:pt x="15343" y="15384"/>
                </a:lnTo>
                <a:lnTo>
                  <a:pt x="153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7"/>
          <p:cNvSpPr/>
          <p:nvPr/>
        </p:nvSpPr>
        <p:spPr>
          <a:xfrm>
            <a:off x="594389" y="0"/>
            <a:ext cx="594361" cy="594399"/>
          </a:xfrm>
          <a:custGeom>
            <a:avLst/>
            <a:gdLst/>
            <a:ahLst/>
            <a:cxnLst/>
            <a:rect l="l" t="t" r="r" b="b"/>
            <a:pathLst>
              <a:path w="15385" h="15385" extrusionOk="0">
                <a:moveTo>
                  <a:pt x="1" y="1"/>
                </a:moveTo>
                <a:lnTo>
                  <a:pt x="1" y="15384"/>
                </a:lnTo>
                <a:cubicBezTo>
                  <a:pt x="8507" y="15384"/>
                  <a:pt x="15384" y="8506"/>
                  <a:pt x="15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7" name="Google Shape;1677;p27"/>
          <p:cNvGrpSpPr/>
          <p:nvPr/>
        </p:nvGrpSpPr>
        <p:grpSpPr>
          <a:xfrm>
            <a:off x="11" y="594435"/>
            <a:ext cx="594322" cy="594361"/>
            <a:chOff x="2560575" y="1296250"/>
            <a:chExt cx="384600" cy="384600"/>
          </a:xfrm>
        </p:grpSpPr>
        <p:sp>
          <p:nvSpPr>
            <p:cNvPr id="1678" name="Google Shape;1678;p27"/>
            <p:cNvSpPr/>
            <p:nvPr/>
          </p:nvSpPr>
          <p:spPr>
            <a:xfrm>
              <a:off x="2560575" y="1296250"/>
              <a:ext cx="384600" cy="384600"/>
            </a:xfrm>
            <a:custGeom>
              <a:avLst/>
              <a:gdLst/>
              <a:ahLst/>
              <a:cxnLst/>
              <a:rect l="l" t="t" r="r" b="b"/>
              <a:pathLst>
                <a:path w="15384" h="15384" extrusionOk="0">
                  <a:moveTo>
                    <a:pt x="0" y="0"/>
                  </a:moveTo>
                  <a:lnTo>
                    <a:pt x="0" y="15384"/>
                  </a:lnTo>
                  <a:cubicBezTo>
                    <a:pt x="8506" y="15384"/>
                    <a:pt x="15384" y="8506"/>
                    <a:pt x="1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7"/>
            <p:cNvSpPr/>
            <p:nvPr/>
          </p:nvSpPr>
          <p:spPr>
            <a:xfrm>
              <a:off x="2560575" y="1296250"/>
              <a:ext cx="325600" cy="325600"/>
            </a:xfrm>
            <a:custGeom>
              <a:avLst/>
              <a:gdLst/>
              <a:ahLst/>
              <a:cxnLst/>
              <a:rect l="l" t="t" r="r" b="b"/>
              <a:pathLst>
                <a:path w="13024" h="13024" extrusionOk="0">
                  <a:moveTo>
                    <a:pt x="0" y="0"/>
                  </a:moveTo>
                  <a:lnTo>
                    <a:pt x="0" y="13023"/>
                  </a:lnTo>
                  <a:cubicBezTo>
                    <a:pt x="7204" y="13023"/>
                    <a:pt x="13023" y="7163"/>
                    <a:pt x="130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0" name="Google Shape;1680;p27"/>
          <p:cNvGrpSpPr/>
          <p:nvPr/>
        </p:nvGrpSpPr>
        <p:grpSpPr>
          <a:xfrm>
            <a:off x="11" y="74"/>
            <a:ext cx="594322" cy="594399"/>
            <a:chOff x="2560575" y="911650"/>
            <a:chExt cx="384600" cy="384625"/>
          </a:xfrm>
        </p:grpSpPr>
        <p:sp>
          <p:nvSpPr>
            <p:cNvPr id="1681" name="Google Shape;1681;p27"/>
            <p:cNvSpPr/>
            <p:nvPr/>
          </p:nvSpPr>
          <p:spPr>
            <a:xfrm>
              <a:off x="2560575" y="9116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2" name="Google Shape;1682;p27"/>
            <p:cNvGrpSpPr/>
            <p:nvPr/>
          </p:nvGrpSpPr>
          <p:grpSpPr>
            <a:xfrm>
              <a:off x="2619575" y="911650"/>
              <a:ext cx="266600" cy="384625"/>
              <a:chOff x="2619575" y="911650"/>
              <a:chExt cx="266600" cy="384625"/>
            </a:xfrm>
          </p:grpSpPr>
          <p:sp>
            <p:nvSpPr>
              <p:cNvPr id="1683" name="Google Shape;1683;p27"/>
              <p:cNvSpPr/>
              <p:nvPr/>
            </p:nvSpPr>
            <p:spPr>
              <a:xfrm>
                <a:off x="2731500" y="911650"/>
                <a:ext cx="42750" cy="384625"/>
              </a:xfrm>
              <a:custGeom>
                <a:avLst/>
                <a:gdLst/>
                <a:ahLst/>
                <a:cxnLst/>
                <a:rect l="l" t="t" r="r" b="b"/>
                <a:pathLst>
                  <a:path w="1710" h="15385" extrusionOk="0">
                    <a:moveTo>
                      <a:pt x="1" y="1"/>
                    </a:moveTo>
                    <a:lnTo>
                      <a:pt x="1" y="15384"/>
                    </a:lnTo>
                    <a:lnTo>
                      <a:pt x="1710" y="15384"/>
                    </a:lnTo>
                    <a:lnTo>
                      <a:pt x="1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7"/>
              <p:cNvSpPr/>
              <p:nvPr/>
            </p:nvSpPr>
            <p:spPr>
              <a:xfrm>
                <a:off x="2619575" y="911650"/>
                <a:ext cx="43775" cy="384625"/>
              </a:xfrm>
              <a:custGeom>
                <a:avLst/>
                <a:gdLst/>
                <a:ahLst/>
                <a:cxnLst/>
                <a:rect l="l" t="t" r="r" b="b"/>
                <a:pathLst>
                  <a:path w="1751" h="15385" extrusionOk="0">
                    <a:moveTo>
                      <a:pt x="1" y="1"/>
                    </a:moveTo>
                    <a:lnTo>
                      <a:pt x="1" y="15384"/>
                    </a:lnTo>
                    <a:lnTo>
                      <a:pt x="1751" y="15384"/>
                    </a:ln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7"/>
              <p:cNvSpPr/>
              <p:nvPr/>
            </p:nvSpPr>
            <p:spPr>
              <a:xfrm>
                <a:off x="2843425" y="911650"/>
                <a:ext cx="42750" cy="384625"/>
              </a:xfrm>
              <a:custGeom>
                <a:avLst/>
                <a:gdLst/>
                <a:ahLst/>
                <a:cxnLst/>
                <a:rect l="l" t="t" r="r" b="b"/>
                <a:pathLst>
                  <a:path w="1710" h="15385" extrusionOk="0">
                    <a:moveTo>
                      <a:pt x="0" y="1"/>
                    </a:moveTo>
                    <a:lnTo>
                      <a:pt x="0" y="15384"/>
                    </a:lnTo>
                    <a:lnTo>
                      <a:pt x="1709" y="15384"/>
                    </a:lnTo>
                    <a:lnTo>
                      <a:pt x="17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6" name="Google Shape;1686;p27"/>
          <p:cNvGrpSpPr/>
          <p:nvPr/>
        </p:nvGrpSpPr>
        <p:grpSpPr>
          <a:xfrm>
            <a:off x="8549645" y="-4"/>
            <a:ext cx="594355" cy="594355"/>
            <a:chOff x="4882350" y="786500"/>
            <a:chExt cx="182150" cy="182150"/>
          </a:xfrm>
        </p:grpSpPr>
        <p:sp>
          <p:nvSpPr>
            <p:cNvPr id="1687" name="Google Shape;1687;p27"/>
            <p:cNvSpPr/>
            <p:nvPr/>
          </p:nvSpPr>
          <p:spPr>
            <a:xfrm>
              <a:off x="4882350" y="786500"/>
              <a:ext cx="182150" cy="182150"/>
            </a:xfrm>
            <a:custGeom>
              <a:avLst/>
              <a:gdLst/>
              <a:ahLst/>
              <a:cxnLst/>
              <a:rect l="l" t="t" r="r" b="b"/>
              <a:pathLst>
                <a:path w="7286" h="7286" extrusionOk="0">
                  <a:moveTo>
                    <a:pt x="0" y="1"/>
                  </a:moveTo>
                  <a:lnTo>
                    <a:pt x="0" y="7286"/>
                  </a:lnTo>
                  <a:lnTo>
                    <a:pt x="7285" y="7286"/>
                  </a:lnTo>
                  <a:lnTo>
                    <a:pt x="7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7"/>
            <p:cNvSpPr/>
            <p:nvPr/>
          </p:nvSpPr>
          <p:spPr>
            <a:xfrm>
              <a:off x="4916950" y="821100"/>
              <a:ext cx="112950" cy="112950"/>
            </a:xfrm>
            <a:custGeom>
              <a:avLst/>
              <a:gdLst/>
              <a:ahLst/>
              <a:cxnLst/>
              <a:rect l="l" t="t" r="r" b="b"/>
              <a:pathLst>
                <a:path w="4518" h="4518" extrusionOk="0">
                  <a:moveTo>
                    <a:pt x="2238" y="1"/>
                  </a:moveTo>
                  <a:cubicBezTo>
                    <a:pt x="1017" y="1"/>
                    <a:pt x="0" y="1018"/>
                    <a:pt x="0" y="2239"/>
                  </a:cubicBezTo>
                  <a:cubicBezTo>
                    <a:pt x="0" y="3500"/>
                    <a:pt x="1017" y="4518"/>
                    <a:pt x="2238" y="4518"/>
                  </a:cubicBezTo>
                  <a:cubicBezTo>
                    <a:pt x="3500" y="4518"/>
                    <a:pt x="4517" y="3500"/>
                    <a:pt x="4517" y="2239"/>
                  </a:cubicBezTo>
                  <a:cubicBezTo>
                    <a:pt x="4517" y="1018"/>
                    <a:pt x="3500" y="1"/>
                    <a:pt x="2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27"/>
          <p:cNvGrpSpPr/>
          <p:nvPr/>
        </p:nvGrpSpPr>
        <p:grpSpPr>
          <a:xfrm>
            <a:off x="6" y="4549143"/>
            <a:ext cx="594369" cy="594369"/>
            <a:chOff x="5729875" y="782450"/>
            <a:chExt cx="186200" cy="186200"/>
          </a:xfrm>
        </p:grpSpPr>
        <p:sp>
          <p:nvSpPr>
            <p:cNvPr id="1690" name="Google Shape;1690;p27"/>
            <p:cNvSpPr/>
            <p:nvPr/>
          </p:nvSpPr>
          <p:spPr>
            <a:xfrm>
              <a:off x="5729875" y="782450"/>
              <a:ext cx="186200" cy="186200"/>
            </a:xfrm>
            <a:custGeom>
              <a:avLst/>
              <a:gdLst/>
              <a:ahLst/>
              <a:cxnLst/>
              <a:rect l="l" t="t" r="r" b="b"/>
              <a:pathLst>
                <a:path w="7448" h="7448" extrusionOk="0">
                  <a:moveTo>
                    <a:pt x="0" y="0"/>
                  </a:moveTo>
                  <a:lnTo>
                    <a:pt x="0" y="7448"/>
                  </a:lnTo>
                  <a:lnTo>
                    <a:pt x="7448" y="7448"/>
                  </a:lnTo>
                  <a:lnTo>
                    <a:pt x="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7"/>
            <p:cNvSpPr/>
            <p:nvPr/>
          </p:nvSpPr>
          <p:spPr>
            <a:xfrm>
              <a:off x="5729875" y="782450"/>
              <a:ext cx="120075" cy="186200"/>
            </a:xfrm>
            <a:custGeom>
              <a:avLst/>
              <a:gdLst/>
              <a:ahLst/>
              <a:cxnLst/>
              <a:rect l="l" t="t" r="r" b="b"/>
              <a:pathLst>
                <a:path w="4803" h="7448" extrusionOk="0">
                  <a:moveTo>
                    <a:pt x="0" y="0"/>
                  </a:moveTo>
                  <a:lnTo>
                    <a:pt x="0" y="7448"/>
                  </a:lnTo>
                  <a:lnTo>
                    <a:pt x="4802" y="744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7"/>
            <p:cNvSpPr/>
            <p:nvPr/>
          </p:nvSpPr>
          <p:spPr>
            <a:xfrm>
              <a:off x="5797025" y="782450"/>
              <a:ext cx="119050" cy="186200"/>
            </a:xfrm>
            <a:custGeom>
              <a:avLst/>
              <a:gdLst/>
              <a:ahLst/>
              <a:cxnLst/>
              <a:rect l="l" t="t" r="r" b="b"/>
              <a:pathLst>
                <a:path w="4762" h="7448" extrusionOk="0">
                  <a:moveTo>
                    <a:pt x="0" y="0"/>
                  </a:moveTo>
                  <a:lnTo>
                    <a:pt x="4762" y="7448"/>
                  </a:lnTo>
                  <a:lnTo>
                    <a:pt x="47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25"/>
        <p:cNvGrpSpPr/>
        <p:nvPr/>
      </p:nvGrpSpPr>
      <p:grpSpPr>
        <a:xfrm>
          <a:off x="0" y="0"/>
          <a:ext cx="0" cy="0"/>
          <a:chOff x="0" y="0"/>
          <a:chExt cx="0" cy="0"/>
        </a:xfrm>
      </p:grpSpPr>
      <p:sp>
        <p:nvSpPr>
          <p:cNvPr id="1726" name="Google Shape;1726;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27" name="Google Shape;1727;p29"/>
          <p:cNvSpPr txBox="1">
            <a:spLocks noGrp="1"/>
          </p:cNvSpPr>
          <p:nvPr>
            <p:ph type="subTitle" idx="1"/>
          </p:nvPr>
        </p:nvSpPr>
        <p:spPr>
          <a:xfrm>
            <a:off x="1857200" y="2204775"/>
            <a:ext cx="22203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28" name="Google Shape;1728;p29"/>
          <p:cNvSpPr txBox="1">
            <a:spLocks noGrp="1"/>
          </p:cNvSpPr>
          <p:nvPr>
            <p:ph type="subTitle" idx="2"/>
          </p:nvPr>
        </p:nvSpPr>
        <p:spPr>
          <a:xfrm>
            <a:off x="5066434" y="2204775"/>
            <a:ext cx="22203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29" name="Google Shape;1729;p29"/>
          <p:cNvSpPr txBox="1">
            <a:spLocks noGrp="1"/>
          </p:cNvSpPr>
          <p:nvPr>
            <p:ph type="subTitle" idx="3"/>
          </p:nvPr>
        </p:nvSpPr>
        <p:spPr>
          <a:xfrm>
            <a:off x="1857200" y="3938600"/>
            <a:ext cx="22203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30" name="Google Shape;1730;p29"/>
          <p:cNvSpPr txBox="1">
            <a:spLocks noGrp="1"/>
          </p:cNvSpPr>
          <p:nvPr>
            <p:ph type="subTitle" idx="4"/>
          </p:nvPr>
        </p:nvSpPr>
        <p:spPr>
          <a:xfrm>
            <a:off x="5066434" y="3938600"/>
            <a:ext cx="2220300" cy="66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31" name="Google Shape;1731;p29"/>
          <p:cNvSpPr txBox="1">
            <a:spLocks noGrp="1"/>
          </p:cNvSpPr>
          <p:nvPr>
            <p:ph type="subTitle" idx="5"/>
          </p:nvPr>
        </p:nvSpPr>
        <p:spPr>
          <a:xfrm>
            <a:off x="1857200" y="1921175"/>
            <a:ext cx="22203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lt2"/>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32" name="Google Shape;1732;p29"/>
          <p:cNvSpPr txBox="1">
            <a:spLocks noGrp="1"/>
          </p:cNvSpPr>
          <p:nvPr>
            <p:ph type="subTitle" idx="6"/>
          </p:nvPr>
        </p:nvSpPr>
        <p:spPr>
          <a:xfrm>
            <a:off x="1857200" y="3655075"/>
            <a:ext cx="22203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lt2"/>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33" name="Google Shape;1733;p29"/>
          <p:cNvSpPr txBox="1">
            <a:spLocks noGrp="1"/>
          </p:cNvSpPr>
          <p:nvPr>
            <p:ph type="subTitle" idx="7"/>
          </p:nvPr>
        </p:nvSpPr>
        <p:spPr>
          <a:xfrm>
            <a:off x="5066430" y="1921175"/>
            <a:ext cx="22203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lt2"/>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34" name="Google Shape;1734;p29"/>
          <p:cNvSpPr txBox="1">
            <a:spLocks noGrp="1"/>
          </p:cNvSpPr>
          <p:nvPr>
            <p:ph type="subTitle" idx="8"/>
          </p:nvPr>
        </p:nvSpPr>
        <p:spPr>
          <a:xfrm>
            <a:off x="5066430" y="3655075"/>
            <a:ext cx="22203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lt2"/>
                </a:solidFill>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735" name="Google Shape;1735;p29"/>
          <p:cNvGrpSpPr/>
          <p:nvPr/>
        </p:nvGrpSpPr>
        <p:grpSpPr>
          <a:xfrm flipH="1">
            <a:off x="5" y="4549126"/>
            <a:ext cx="595092" cy="594361"/>
            <a:chOff x="1791400" y="3218175"/>
            <a:chExt cx="384600" cy="384600"/>
          </a:xfrm>
        </p:grpSpPr>
        <p:sp>
          <p:nvSpPr>
            <p:cNvPr id="1736" name="Google Shape;1736;p29"/>
            <p:cNvSpPr/>
            <p:nvPr/>
          </p:nvSpPr>
          <p:spPr>
            <a:xfrm>
              <a:off x="1791400" y="32181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9"/>
            <p:cNvSpPr/>
            <p:nvPr/>
          </p:nvSpPr>
          <p:spPr>
            <a:xfrm>
              <a:off x="1791400" y="3218175"/>
              <a:ext cx="384600" cy="384600"/>
            </a:xfrm>
            <a:custGeom>
              <a:avLst/>
              <a:gdLst/>
              <a:ahLst/>
              <a:cxnLst/>
              <a:rect l="l" t="t" r="r" b="b"/>
              <a:pathLst>
                <a:path w="15384" h="15384" extrusionOk="0">
                  <a:moveTo>
                    <a:pt x="15384" y="0"/>
                  </a:moveTo>
                  <a:lnTo>
                    <a:pt x="0" y="15384"/>
                  </a:lnTo>
                  <a:lnTo>
                    <a:pt x="15384" y="15384"/>
                  </a:lnTo>
                  <a:lnTo>
                    <a:pt x="1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9"/>
            <p:cNvSpPr/>
            <p:nvPr/>
          </p:nvSpPr>
          <p:spPr>
            <a:xfrm>
              <a:off x="1874825" y="3301600"/>
              <a:ext cx="301175" cy="301175"/>
            </a:xfrm>
            <a:custGeom>
              <a:avLst/>
              <a:gdLst/>
              <a:ahLst/>
              <a:cxnLst/>
              <a:rect l="l" t="t" r="r" b="b"/>
              <a:pathLst>
                <a:path w="12047" h="12047" extrusionOk="0">
                  <a:moveTo>
                    <a:pt x="12047" y="0"/>
                  </a:moveTo>
                  <a:lnTo>
                    <a:pt x="1" y="12047"/>
                  </a:lnTo>
                  <a:lnTo>
                    <a:pt x="12047" y="12047"/>
                  </a:lnTo>
                  <a:lnTo>
                    <a:pt x="12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9"/>
            <p:cNvSpPr/>
            <p:nvPr/>
          </p:nvSpPr>
          <p:spPr>
            <a:xfrm>
              <a:off x="1972500" y="3399275"/>
              <a:ext cx="203500" cy="203500"/>
            </a:xfrm>
            <a:custGeom>
              <a:avLst/>
              <a:gdLst/>
              <a:ahLst/>
              <a:cxnLst/>
              <a:rect l="l" t="t" r="r" b="b"/>
              <a:pathLst>
                <a:path w="8140" h="8140" extrusionOk="0">
                  <a:moveTo>
                    <a:pt x="8140" y="0"/>
                  </a:moveTo>
                  <a:lnTo>
                    <a:pt x="0" y="8140"/>
                  </a:lnTo>
                  <a:lnTo>
                    <a:pt x="8140" y="8140"/>
                  </a:lnTo>
                  <a:lnTo>
                    <a:pt x="81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0" name="Google Shape;1740;p29"/>
          <p:cNvSpPr/>
          <p:nvPr/>
        </p:nvSpPr>
        <p:spPr>
          <a:xfrm flipH="1">
            <a:off x="228" y="3954788"/>
            <a:ext cx="595092" cy="594399"/>
          </a:xfrm>
          <a:custGeom>
            <a:avLst/>
            <a:gdLst/>
            <a:ahLst/>
            <a:cxnLst/>
            <a:rect l="l" t="t" r="r" b="b"/>
            <a:pathLst>
              <a:path w="15384" h="15385" extrusionOk="0">
                <a:moveTo>
                  <a:pt x="15384" y="1"/>
                </a:moveTo>
                <a:cubicBezTo>
                  <a:pt x="6919" y="1"/>
                  <a:pt x="0" y="6919"/>
                  <a:pt x="0" y="15384"/>
                </a:cubicBezTo>
                <a:lnTo>
                  <a:pt x="15384" y="15384"/>
                </a:lnTo>
                <a:lnTo>
                  <a:pt x="15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9"/>
          <p:cNvSpPr/>
          <p:nvPr/>
        </p:nvSpPr>
        <p:spPr>
          <a:xfrm flipH="1">
            <a:off x="595233" y="4549151"/>
            <a:ext cx="593544" cy="594361"/>
          </a:xfrm>
          <a:custGeom>
            <a:avLst/>
            <a:gdLst/>
            <a:ahLst/>
            <a:cxnLst/>
            <a:rect l="l" t="t" r="r" b="b"/>
            <a:pathLst>
              <a:path w="15344" h="15384" extrusionOk="0">
                <a:moveTo>
                  <a:pt x="15343" y="0"/>
                </a:moveTo>
                <a:cubicBezTo>
                  <a:pt x="6878" y="0"/>
                  <a:pt x="1" y="6919"/>
                  <a:pt x="1" y="15384"/>
                </a:cubicBezTo>
                <a:lnTo>
                  <a:pt x="15343" y="15384"/>
                </a:lnTo>
                <a:lnTo>
                  <a:pt x="153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9"/>
          <p:cNvSpPr/>
          <p:nvPr/>
        </p:nvSpPr>
        <p:spPr>
          <a:xfrm flipH="1">
            <a:off x="7955260" y="38"/>
            <a:ext cx="594361" cy="594399"/>
          </a:xfrm>
          <a:custGeom>
            <a:avLst/>
            <a:gdLst/>
            <a:ahLst/>
            <a:cxnLst/>
            <a:rect l="l" t="t" r="r" b="b"/>
            <a:pathLst>
              <a:path w="15385" h="15385" extrusionOk="0">
                <a:moveTo>
                  <a:pt x="1" y="1"/>
                </a:moveTo>
                <a:lnTo>
                  <a:pt x="1" y="15384"/>
                </a:lnTo>
                <a:cubicBezTo>
                  <a:pt x="8507" y="15384"/>
                  <a:pt x="15384" y="8506"/>
                  <a:pt x="15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3" name="Google Shape;1743;p29"/>
          <p:cNvGrpSpPr/>
          <p:nvPr/>
        </p:nvGrpSpPr>
        <p:grpSpPr>
          <a:xfrm flipH="1">
            <a:off x="8549688" y="594359"/>
            <a:ext cx="594322" cy="594361"/>
            <a:chOff x="2560575" y="1296250"/>
            <a:chExt cx="384600" cy="384600"/>
          </a:xfrm>
        </p:grpSpPr>
        <p:sp>
          <p:nvSpPr>
            <p:cNvPr id="1744" name="Google Shape;1744;p29"/>
            <p:cNvSpPr/>
            <p:nvPr/>
          </p:nvSpPr>
          <p:spPr>
            <a:xfrm>
              <a:off x="2560575" y="1296250"/>
              <a:ext cx="384600" cy="384600"/>
            </a:xfrm>
            <a:custGeom>
              <a:avLst/>
              <a:gdLst/>
              <a:ahLst/>
              <a:cxnLst/>
              <a:rect l="l" t="t" r="r" b="b"/>
              <a:pathLst>
                <a:path w="15384" h="15384" extrusionOk="0">
                  <a:moveTo>
                    <a:pt x="0" y="0"/>
                  </a:moveTo>
                  <a:lnTo>
                    <a:pt x="0" y="15384"/>
                  </a:lnTo>
                  <a:cubicBezTo>
                    <a:pt x="8506" y="15384"/>
                    <a:pt x="15384" y="8506"/>
                    <a:pt x="1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9"/>
            <p:cNvSpPr/>
            <p:nvPr/>
          </p:nvSpPr>
          <p:spPr>
            <a:xfrm>
              <a:off x="2560575" y="1296250"/>
              <a:ext cx="325600" cy="325600"/>
            </a:xfrm>
            <a:custGeom>
              <a:avLst/>
              <a:gdLst/>
              <a:ahLst/>
              <a:cxnLst/>
              <a:rect l="l" t="t" r="r" b="b"/>
              <a:pathLst>
                <a:path w="13024" h="13024" extrusionOk="0">
                  <a:moveTo>
                    <a:pt x="0" y="0"/>
                  </a:moveTo>
                  <a:lnTo>
                    <a:pt x="0" y="13023"/>
                  </a:lnTo>
                  <a:cubicBezTo>
                    <a:pt x="7204" y="13023"/>
                    <a:pt x="13023" y="7163"/>
                    <a:pt x="130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29"/>
          <p:cNvGrpSpPr/>
          <p:nvPr/>
        </p:nvGrpSpPr>
        <p:grpSpPr>
          <a:xfrm flipH="1">
            <a:off x="8549688" y="-2"/>
            <a:ext cx="594322" cy="594399"/>
            <a:chOff x="2560575" y="911650"/>
            <a:chExt cx="384600" cy="384625"/>
          </a:xfrm>
        </p:grpSpPr>
        <p:sp>
          <p:nvSpPr>
            <p:cNvPr id="1747" name="Google Shape;1747;p29"/>
            <p:cNvSpPr/>
            <p:nvPr/>
          </p:nvSpPr>
          <p:spPr>
            <a:xfrm>
              <a:off x="2560575" y="9116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8" name="Google Shape;1748;p29"/>
            <p:cNvGrpSpPr/>
            <p:nvPr/>
          </p:nvGrpSpPr>
          <p:grpSpPr>
            <a:xfrm>
              <a:off x="2619575" y="911650"/>
              <a:ext cx="266600" cy="384625"/>
              <a:chOff x="2619575" y="911650"/>
              <a:chExt cx="266600" cy="384625"/>
            </a:xfrm>
          </p:grpSpPr>
          <p:sp>
            <p:nvSpPr>
              <p:cNvPr id="1749" name="Google Shape;1749;p29"/>
              <p:cNvSpPr/>
              <p:nvPr/>
            </p:nvSpPr>
            <p:spPr>
              <a:xfrm>
                <a:off x="2731500" y="911650"/>
                <a:ext cx="42750" cy="384625"/>
              </a:xfrm>
              <a:custGeom>
                <a:avLst/>
                <a:gdLst/>
                <a:ahLst/>
                <a:cxnLst/>
                <a:rect l="l" t="t" r="r" b="b"/>
                <a:pathLst>
                  <a:path w="1710" h="15385" extrusionOk="0">
                    <a:moveTo>
                      <a:pt x="1" y="1"/>
                    </a:moveTo>
                    <a:lnTo>
                      <a:pt x="1" y="15384"/>
                    </a:lnTo>
                    <a:lnTo>
                      <a:pt x="1710" y="15384"/>
                    </a:lnTo>
                    <a:lnTo>
                      <a:pt x="1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9"/>
              <p:cNvSpPr/>
              <p:nvPr/>
            </p:nvSpPr>
            <p:spPr>
              <a:xfrm>
                <a:off x="2619575" y="911650"/>
                <a:ext cx="43775" cy="384625"/>
              </a:xfrm>
              <a:custGeom>
                <a:avLst/>
                <a:gdLst/>
                <a:ahLst/>
                <a:cxnLst/>
                <a:rect l="l" t="t" r="r" b="b"/>
                <a:pathLst>
                  <a:path w="1751" h="15385" extrusionOk="0">
                    <a:moveTo>
                      <a:pt x="1" y="1"/>
                    </a:moveTo>
                    <a:lnTo>
                      <a:pt x="1" y="15384"/>
                    </a:lnTo>
                    <a:lnTo>
                      <a:pt x="1751" y="15384"/>
                    </a:ln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9"/>
              <p:cNvSpPr/>
              <p:nvPr/>
            </p:nvSpPr>
            <p:spPr>
              <a:xfrm>
                <a:off x="2843425" y="911650"/>
                <a:ext cx="42750" cy="384625"/>
              </a:xfrm>
              <a:custGeom>
                <a:avLst/>
                <a:gdLst/>
                <a:ahLst/>
                <a:cxnLst/>
                <a:rect l="l" t="t" r="r" b="b"/>
                <a:pathLst>
                  <a:path w="1710" h="15385" extrusionOk="0">
                    <a:moveTo>
                      <a:pt x="0" y="1"/>
                    </a:moveTo>
                    <a:lnTo>
                      <a:pt x="0" y="15384"/>
                    </a:lnTo>
                    <a:lnTo>
                      <a:pt x="1709" y="15384"/>
                    </a:lnTo>
                    <a:lnTo>
                      <a:pt x="17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2" name="Google Shape;1752;p29"/>
          <p:cNvGrpSpPr/>
          <p:nvPr/>
        </p:nvGrpSpPr>
        <p:grpSpPr>
          <a:xfrm flipH="1">
            <a:off x="8549642" y="4549147"/>
            <a:ext cx="594355" cy="594355"/>
            <a:chOff x="4882350" y="786500"/>
            <a:chExt cx="182150" cy="182150"/>
          </a:xfrm>
        </p:grpSpPr>
        <p:sp>
          <p:nvSpPr>
            <p:cNvPr id="1753" name="Google Shape;1753;p29"/>
            <p:cNvSpPr/>
            <p:nvPr/>
          </p:nvSpPr>
          <p:spPr>
            <a:xfrm>
              <a:off x="4882350" y="786500"/>
              <a:ext cx="182150" cy="182150"/>
            </a:xfrm>
            <a:custGeom>
              <a:avLst/>
              <a:gdLst/>
              <a:ahLst/>
              <a:cxnLst/>
              <a:rect l="l" t="t" r="r" b="b"/>
              <a:pathLst>
                <a:path w="7286" h="7286" extrusionOk="0">
                  <a:moveTo>
                    <a:pt x="0" y="1"/>
                  </a:moveTo>
                  <a:lnTo>
                    <a:pt x="0" y="7286"/>
                  </a:lnTo>
                  <a:lnTo>
                    <a:pt x="7285" y="7286"/>
                  </a:lnTo>
                  <a:lnTo>
                    <a:pt x="7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9"/>
            <p:cNvSpPr/>
            <p:nvPr/>
          </p:nvSpPr>
          <p:spPr>
            <a:xfrm>
              <a:off x="4916950" y="821100"/>
              <a:ext cx="112950" cy="112950"/>
            </a:xfrm>
            <a:custGeom>
              <a:avLst/>
              <a:gdLst/>
              <a:ahLst/>
              <a:cxnLst/>
              <a:rect l="l" t="t" r="r" b="b"/>
              <a:pathLst>
                <a:path w="4518" h="4518" extrusionOk="0">
                  <a:moveTo>
                    <a:pt x="2238" y="1"/>
                  </a:moveTo>
                  <a:cubicBezTo>
                    <a:pt x="1017" y="1"/>
                    <a:pt x="0" y="1018"/>
                    <a:pt x="0" y="2239"/>
                  </a:cubicBezTo>
                  <a:cubicBezTo>
                    <a:pt x="0" y="3500"/>
                    <a:pt x="1017" y="4518"/>
                    <a:pt x="2238" y="4518"/>
                  </a:cubicBezTo>
                  <a:cubicBezTo>
                    <a:pt x="3500" y="4518"/>
                    <a:pt x="4517" y="3500"/>
                    <a:pt x="4517" y="2239"/>
                  </a:cubicBezTo>
                  <a:cubicBezTo>
                    <a:pt x="4517" y="1018"/>
                    <a:pt x="3500" y="1"/>
                    <a:pt x="2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29"/>
          <p:cNvGrpSpPr/>
          <p:nvPr/>
        </p:nvGrpSpPr>
        <p:grpSpPr>
          <a:xfrm flipH="1">
            <a:off x="-3" y="-11"/>
            <a:ext cx="594369" cy="594369"/>
            <a:chOff x="5729875" y="782450"/>
            <a:chExt cx="186200" cy="186200"/>
          </a:xfrm>
        </p:grpSpPr>
        <p:sp>
          <p:nvSpPr>
            <p:cNvPr id="1756" name="Google Shape;1756;p29"/>
            <p:cNvSpPr/>
            <p:nvPr/>
          </p:nvSpPr>
          <p:spPr>
            <a:xfrm>
              <a:off x="5729875" y="782450"/>
              <a:ext cx="186200" cy="186200"/>
            </a:xfrm>
            <a:custGeom>
              <a:avLst/>
              <a:gdLst/>
              <a:ahLst/>
              <a:cxnLst/>
              <a:rect l="l" t="t" r="r" b="b"/>
              <a:pathLst>
                <a:path w="7448" h="7448" extrusionOk="0">
                  <a:moveTo>
                    <a:pt x="0" y="0"/>
                  </a:moveTo>
                  <a:lnTo>
                    <a:pt x="0" y="7448"/>
                  </a:lnTo>
                  <a:lnTo>
                    <a:pt x="7448" y="7448"/>
                  </a:lnTo>
                  <a:lnTo>
                    <a:pt x="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9"/>
            <p:cNvSpPr/>
            <p:nvPr/>
          </p:nvSpPr>
          <p:spPr>
            <a:xfrm>
              <a:off x="5729875" y="782450"/>
              <a:ext cx="120075" cy="186200"/>
            </a:xfrm>
            <a:custGeom>
              <a:avLst/>
              <a:gdLst/>
              <a:ahLst/>
              <a:cxnLst/>
              <a:rect l="l" t="t" r="r" b="b"/>
              <a:pathLst>
                <a:path w="4803" h="7448" extrusionOk="0">
                  <a:moveTo>
                    <a:pt x="0" y="0"/>
                  </a:moveTo>
                  <a:lnTo>
                    <a:pt x="0" y="7448"/>
                  </a:lnTo>
                  <a:lnTo>
                    <a:pt x="4802" y="744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9"/>
            <p:cNvSpPr/>
            <p:nvPr/>
          </p:nvSpPr>
          <p:spPr>
            <a:xfrm>
              <a:off x="5797025" y="782450"/>
              <a:ext cx="119050" cy="186200"/>
            </a:xfrm>
            <a:custGeom>
              <a:avLst/>
              <a:gdLst/>
              <a:ahLst/>
              <a:cxnLst/>
              <a:rect l="l" t="t" r="r" b="b"/>
              <a:pathLst>
                <a:path w="4762" h="7448" extrusionOk="0">
                  <a:moveTo>
                    <a:pt x="0" y="0"/>
                  </a:moveTo>
                  <a:lnTo>
                    <a:pt x="4762" y="7448"/>
                  </a:lnTo>
                  <a:lnTo>
                    <a:pt x="47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004"/>
        <p:cNvGrpSpPr/>
        <p:nvPr/>
      </p:nvGrpSpPr>
      <p:grpSpPr>
        <a:xfrm>
          <a:off x="0" y="0"/>
          <a:ext cx="0" cy="0"/>
          <a:chOff x="0" y="0"/>
          <a:chExt cx="0" cy="0"/>
        </a:xfrm>
      </p:grpSpPr>
      <p:grpSp>
        <p:nvGrpSpPr>
          <p:cNvPr id="2005" name="Google Shape;2005;p34"/>
          <p:cNvGrpSpPr/>
          <p:nvPr/>
        </p:nvGrpSpPr>
        <p:grpSpPr>
          <a:xfrm flipH="1">
            <a:off x="8549217" y="4549128"/>
            <a:ext cx="594784" cy="594361"/>
            <a:chOff x="5573200" y="3987350"/>
            <a:chExt cx="384600" cy="384600"/>
          </a:xfrm>
        </p:grpSpPr>
        <p:sp>
          <p:nvSpPr>
            <p:cNvPr id="2006" name="Google Shape;2006;p34"/>
            <p:cNvSpPr/>
            <p:nvPr/>
          </p:nvSpPr>
          <p:spPr>
            <a:xfrm>
              <a:off x="5573200" y="3987350"/>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4"/>
            <p:cNvSpPr/>
            <p:nvPr/>
          </p:nvSpPr>
          <p:spPr>
            <a:xfrm>
              <a:off x="5573200" y="3987350"/>
              <a:ext cx="384600" cy="384600"/>
            </a:xfrm>
            <a:custGeom>
              <a:avLst/>
              <a:gdLst/>
              <a:ahLst/>
              <a:cxnLst/>
              <a:rect l="l" t="t" r="r" b="b"/>
              <a:pathLst>
                <a:path w="15384" h="15384" extrusionOk="0">
                  <a:moveTo>
                    <a:pt x="0" y="0"/>
                  </a:moveTo>
                  <a:cubicBezTo>
                    <a:pt x="0" y="8506"/>
                    <a:pt x="6878" y="15384"/>
                    <a:pt x="15384" y="15384"/>
                  </a:cubicBezTo>
                  <a:lnTo>
                    <a:pt x="15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8" name="Google Shape;2008;p34"/>
          <p:cNvGrpSpPr/>
          <p:nvPr/>
        </p:nvGrpSpPr>
        <p:grpSpPr>
          <a:xfrm flipH="1">
            <a:off x="8549217" y="3954767"/>
            <a:ext cx="594784" cy="594399"/>
            <a:chOff x="5573200" y="3602750"/>
            <a:chExt cx="384600" cy="384625"/>
          </a:xfrm>
        </p:grpSpPr>
        <p:sp>
          <p:nvSpPr>
            <p:cNvPr id="2009" name="Google Shape;2009;p34"/>
            <p:cNvSpPr/>
            <p:nvPr/>
          </p:nvSpPr>
          <p:spPr>
            <a:xfrm>
              <a:off x="5573200" y="36027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4"/>
            <p:cNvSpPr/>
            <p:nvPr/>
          </p:nvSpPr>
          <p:spPr>
            <a:xfrm>
              <a:off x="5573200" y="3602750"/>
              <a:ext cx="384600" cy="384625"/>
            </a:xfrm>
            <a:custGeom>
              <a:avLst/>
              <a:gdLst/>
              <a:ahLst/>
              <a:cxnLst/>
              <a:rect l="l" t="t" r="r" b="b"/>
              <a:pathLst>
                <a:path w="15384" h="15385" extrusionOk="0">
                  <a:moveTo>
                    <a:pt x="0" y="1"/>
                  </a:moveTo>
                  <a:lnTo>
                    <a:pt x="0" y="15384"/>
                  </a:lnTo>
                  <a:lnTo>
                    <a:pt x="15384" y="15384"/>
                  </a:lnTo>
                  <a:cubicBezTo>
                    <a:pt x="15384" y="6879"/>
                    <a:pt x="8465"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1" name="Google Shape;2011;p34"/>
          <p:cNvGrpSpPr/>
          <p:nvPr/>
        </p:nvGrpSpPr>
        <p:grpSpPr>
          <a:xfrm flipH="1">
            <a:off x="8549217" y="2766084"/>
            <a:ext cx="594784" cy="594399"/>
            <a:chOff x="5573200" y="2833575"/>
            <a:chExt cx="384600" cy="384625"/>
          </a:xfrm>
        </p:grpSpPr>
        <p:sp>
          <p:nvSpPr>
            <p:cNvPr id="2012" name="Google Shape;2012;p34"/>
            <p:cNvSpPr/>
            <p:nvPr/>
          </p:nvSpPr>
          <p:spPr>
            <a:xfrm>
              <a:off x="5573200" y="2833575"/>
              <a:ext cx="384600" cy="384625"/>
            </a:xfrm>
            <a:custGeom>
              <a:avLst/>
              <a:gdLst/>
              <a:ahLst/>
              <a:cxnLst/>
              <a:rect l="l" t="t" r="r" b="b"/>
              <a:pathLst>
                <a:path w="15384" h="15385" extrusionOk="0">
                  <a:moveTo>
                    <a:pt x="0" y="1"/>
                  </a:moveTo>
                  <a:lnTo>
                    <a:pt x="0" y="15384"/>
                  </a:lnTo>
                  <a:lnTo>
                    <a:pt x="15384" y="15384"/>
                  </a:lnTo>
                  <a:cubicBezTo>
                    <a:pt x="15384" y="6919"/>
                    <a:pt x="8465"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3" name="Google Shape;2013;p34"/>
            <p:cNvGrpSpPr/>
            <p:nvPr/>
          </p:nvGrpSpPr>
          <p:grpSpPr>
            <a:xfrm>
              <a:off x="5603725" y="2871225"/>
              <a:ext cx="327625" cy="326625"/>
              <a:chOff x="5603725" y="2871225"/>
              <a:chExt cx="327625" cy="326625"/>
            </a:xfrm>
          </p:grpSpPr>
          <p:sp>
            <p:nvSpPr>
              <p:cNvPr id="2014" name="Google Shape;2014;p34"/>
              <p:cNvSpPr/>
              <p:nvPr/>
            </p:nvSpPr>
            <p:spPr>
              <a:xfrm>
                <a:off x="5608800" y="3069625"/>
                <a:ext cx="110925" cy="111950"/>
              </a:xfrm>
              <a:custGeom>
                <a:avLst/>
                <a:gdLst/>
                <a:ahLst/>
                <a:cxnLst/>
                <a:rect l="l" t="t" r="r" b="b"/>
                <a:pathLst>
                  <a:path w="4437" h="4478" extrusionOk="0">
                    <a:moveTo>
                      <a:pt x="2239" y="0"/>
                    </a:moveTo>
                    <a:cubicBezTo>
                      <a:pt x="978" y="0"/>
                      <a:pt x="1" y="1018"/>
                      <a:pt x="1" y="2239"/>
                    </a:cubicBezTo>
                    <a:cubicBezTo>
                      <a:pt x="1" y="3500"/>
                      <a:pt x="978" y="4477"/>
                      <a:pt x="2239" y="4477"/>
                    </a:cubicBezTo>
                    <a:cubicBezTo>
                      <a:pt x="3460" y="4477"/>
                      <a:pt x="4437" y="3500"/>
                      <a:pt x="4437" y="2239"/>
                    </a:cubicBezTo>
                    <a:cubicBezTo>
                      <a:pt x="4437" y="1018"/>
                      <a:pt x="3460" y="0"/>
                      <a:pt x="2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4"/>
              <p:cNvSpPr/>
              <p:nvPr/>
            </p:nvSpPr>
            <p:spPr>
              <a:xfrm>
                <a:off x="5719700" y="2944475"/>
                <a:ext cx="111950" cy="111950"/>
              </a:xfrm>
              <a:custGeom>
                <a:avLst/>
                <a:gdLst/>
                <a:ahLst/>
                <a:cxnLst/>
                <a:rect l="l" t="t" r="r" b="b"/>
                <a:pathLst>
                  <a:path w="4478" h="4478" extrusionOk="0">
                    <a:moveTo>
                      <a:pt x="2239" y="1"/>
                    </a:moveTo>
                    <a:cubicBezTo>
                      <a:pt x="1018" y="1"/>
                      <a:pt x="1" y="1018"/>
                      <a:pt x="1" y="2239"/>
                    </a:cubicBezTo>
                    <a:cubicBezTo>
                      <a:pt x="1" y="3501"/>
                      <a:pt x="1018" y="4477"/>
                      <a:pt x="2239" y="4477"/>
                    </a:cubicBezTo>
                    <a:cubicBezTo>
                      <a:pt x="3501" y="4477"/>
                      <a:pt x="4477" y="3501"/>
                      <a:pt x="4477" y="2239"/>
                    </a:cubicBezTo>
                    <a:cubicBezTo>
                      <a:pt x="4477" y="1018"/>
                      <a:pt x="3501" y="1"/>
                      <a:pt x="2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4"/>
              <p:cNvSpPr/>
              <p:nvPr/>
            </p:nvSpPr>
            <p:spPr>
              <a:xfrm>
                <a:off x="5603725" y="3000425"/>
                <a:ext cx="47850" cy="47850"/>
              </a:xfrm>
              <a:custGeom>
                <a:avLst/>
                <a:gdLst/>
                <a:ahLst/>
                <a:cxnLst/>
                <a:rect l="l" t="t" r="r" b="b"/>
                <a:pathLst>
                  <a:path w="1914" h="1914" extrusionOk="0">
                    <a:moveTo>
                      <a:pt x="936" y="1"/>
                    </a:moveTo>
                    <a:cubicBezTo>
                      <a:pt x="407" y="1"/>
                      <a:pt x="0" y="449"/>
                      <a:pt x="0" y="978"/>
                    </a:cubicBezTo>
                    <a:cubicBezTo>
                      <a:pt x="0" y="1507"/>
                      <a:pt x="407" y="1914"/>
                      <a:pt x="936" y="1914"/>
                    </a:cubicBezTo>
                    <a:cubicBezTo>
                      <a:pt x="1465" y="1914"/>
                      <a:pt x="1913" y="1507"/>
                      <a:pt x="1913" y="978"/>
                    </a:cubicBezTo>
                    <a:cubicBezTo>
                      <a:pt x="1913" y="449"/>
                      <a:pt x="1465"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4"/>
              <p:cNvSpPr/>
              <p:nvPr/>
            </p:nvSpPr>
            <p:spPr>
              <a:xfrm>
                <a:off x="5632200" y="2871225"/>
                <a:ext cx="81425" cy="81425"/>
              </a:xfrm>
              <a:custGeom>
                <a:avLst/>
                <a:gdLst/>
                <a:ahLst/>
                <a:cxnLst/>
                <a:rect l="l" t="t" r="r" b="b"/>
                <a:pathLst>
                  <a:path w="3257" h="3257" extrusionOk="0">
                    <a:moveTo>
                      <a:pt x="1629" y="0"/>
                    </a:moveTo>
                    <a:cubicBezTo>
                      <a:pt x="733" y="0"/>
                      <a:pt x="1" y="733"/>
                      <a:pt x="1" y="1628"/>
                    </a:cubicBezTo>
                    <a:cubicBezTo>
                      <a:pt x="1" y="2524"/>
                      <a:pt x="733" y="3256"/>
                      <a:pt x="1629" y="3256"/>
                    </a:cubicBezTo>
                    <a:cubicBezTo>
                      <a:pt x="2565" y="3256"/>
                      <a:pt x="3257" y="2524"/>
                      <a:pt x="3257" y="1628"/>
                    </a:cubicBezTo>
                    <a:cubicBezTo>
                      <a:pt x="3257" y="733"/>
                      <a:pt x="2565" y="0"/>
                      <a:pt x="1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4"/>
              <p:cNvSpPr/>
              <p:nvPr/>
            </p:nvSpPr>
            <p:spPr>
              <a:xfrm>
                <a:off x="5765500" y="3112350"/>
                <a:ext cx="40725" cy="40725"/>
              </a:xfrm>
              <a:custGeom>
                <a:avLst/>
                <a:gdLst/>
                <a:ahLst/>
                <a:cxnLst/>
                <a:rect l="l" t="t" r="r" b="b"/>
                <a:pathLst>
                  <a:path w="1629" h="1629" extrusionOk="0">
                    <a:moveTo>
                      <a:pt x="814" y="1"/>
                    </a:moveTo>
                    <a:cubicBezTo>
                      <a:pt x="366" y="1"/>
                      <a:pt x="0" y="367"/>
                      <a:pt x="0" y="815"/>
                    </a:cubicBezTo>
                    <a:cubicBezTo>
                      <a:pt x="0" y="1262"/>
                      <a:pt x="366" y="1629"/>
                      <a:pt x="814" y="1629"/>
                    </a:cubicBezTo>
                    <a:cubicBezTo>
                      <a:pt x="1262" y="1629"/>
                      <a:pt x="1628" y="1262"/>
                      <a:pt x="1628" y="815"/>
                    </a:cubicBezTo>
                    <a:cubicBezTo>
                      <a:pt x="1628" y="367"/>
                      <a:pt x="1262" y="1"/>
                      <a:pt x="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4"/>
              <p:cNvSpPr/>
              <p:nvPr/>
            </p:nvSpPr>
            <p:spPr>
              <a:xfrm>
                <a:off x="5832650" y="3100150"/>
                <a:ext cx="98700" cy="97700"/>
              </a:xfrm>
              <a:custGeom>
                <a:avLst/>
                <a:gdLst/>
                <a:ahLst/>
                <a:cxnLst/>
                <a:rect l="l" t="t" r="r" b="b"/>
                <a:pathLst>
                  <a:path w="3948" h="3908" extrusionOk="0">
                    <a:moveTo>
                      <a:pt x="1994" y="0"/>
                    </a:moveTo>
                    <a:cubicBezTo>
                      <a:pt x="895" y="0"/>
                      <a:pt x="0" y="855"/>
                      <a:pt x="0" y="1954"/>
                    </a:cubicBezTo>
                    <a:cubicBezTo>
                      <a:pt x="0" y="3053"/>
                      <a:pt x="895" y="3907"/>
                      <a:pt x="1994" y="3907"/>
                    </a:cubicBezTo>
                    <a:cubicBezTo>
                      <a:pt x="3052" y="3907"/>
                      <a:pt x="3948" y="3053"/>
                      <a:pt x="3948" y="1954"/>
                    </a:cubicBezTo>
                    <a:cubicBezTo>
                      <a:pt x="3948" y="855"/>
                      <a:pt x="3052" y="0"/>
                      <a:pt x="1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20" name="Google Shape;2020;p34"/>
          <p:cNvGrpSpPr/>
          <p:nvPr/>
        </p:nvGrpSpPr>
        <p:grpSpPr>
          <a:xfrm flipH="1">
            <a:off x="7954433" y="3954767"/>
            <a:ext cx="594823" cy="594399"/>
            <a:chOff x="5957775" y="3602750"/>
            <a:chExt cx="384625" cy="384625"/>
          </a:xfrm>
        </p:grpSpPr>
        <p:sp>
          <p:nvSpPr>
            <p:cNvPr id="2021" name="Google Shape;2021;p34"/>
            <p:cNvSpPr/>
            <p:nvPr/>
          </p:nvSpPr>
          <p:spPr>
            <a:xfrm>
              <a:off x="5957775" y="3602750"/>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4"/>
            <p:cNvSpPr/>
            <p:nvPr/>
          </p:nvSpPr>
          <p:spPr>
            <a:xfrm>
              <a:off x="5957775" y="3602750"/>
              <a:ext cx="384625" cy="384625"/>
            </a:xfrm>
            <a:custGeom>
              <a:avLst/>
              <a:gdLst/>
              <a:ahLst/>
              <a:cxnLst/>
              <a:rect l="l" t="t" r="r" b="b"/>
              <a:pathLst>
                <a:path w="15385" h="15385" extrusionOk="0">
                  <a:moveTo>
                    <a:pt x="1" y="1"/>
                  </a:moveTo>
                  <a:cubicBezTo>
                    <a:pt x="1" y="8506"/>
                    <a:pt x="6879" y="15384"/>
                    <a:pt x="15384" y="15384"/>
                  </a:cubicBezTo>
                  <a:lnTo>
                    <a:pt x="153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3" name="Google Shape;2023;p34"/>
            <p:cNvGrpSpPr/>
            <p:nvPr/>
          </p:nvGrpSpPr>
          <p:grpSpPr>
            <a:xfrm>
              <a:off x="6080900" y="3602750"/>
              <a:ext cx="261500" cy="261500"/>
              <a:chOff x="6080900" y="3602750"/>
              <a:chExt cx="261500" cy="261500"/>
            </a:xfrm>
          </p:grpSpPr>
          <p:sp>
            <p:nvSpPr>
              <p:cNvPr id="2024" name="Google Shape;2024;p34"/>
              <p:cNvSpPr/>
              <p:nvPr/>
            </p:nvSpPr>
            <p:spPr>
              <a:xfrm>
                <a:off x="6080900" y="3602750"/>
                <a:ext cx="261500" cy="261500"/>
              </a:xfrm>
              <a:custGeom>
                <a:avLst/>
                <a:gdLst/>
                <a:ahLst/>
                <a:cxnLst/>
                <a:rect l="l" t="t" r="r" b="b"/>
                <a:pathLst>
                  <a:path w="10460" h="10460" fill="none" extrusionOk="0">
                    <a:moveTo>
                      <a:pt x="10459" y="10460"/>
                    </a:moveTo>
                    <a:cubicBezTo>
                      <a:pt x="4680" y="10460"/>
                      <a:pt x="0" y="5780"/>
                      <a:pt x="0" y="1"/>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4"/>
              <p:cNvSpPr/>
              <p:nvPr/>
            </p:nvSpPr>
            <p:spPr>
              <a:xfrm>
                <a:off x="6150075" y="3602750"/>
                <a:ext cx="192325" cy="192325"/>
              </a:xfrm>
              <a:custGeom>
                <a:avLst/>
                <a:gdLst/>
                <a:ahLst/>
                <a:cxnLst/>
                <a:rect l="l" t="t" r="r" b="b"/>
                <a:pathLst>
                  <a:path w="7693" h="7693" fill="none" extrusionOk="0">
                    <a:moveTo>
                      <a:pt x="1" y="1"/>
                    </a:moveTo>
                    <a:cubicBezTo>
                      <a:pt x="1" y="4233"/>
                      <a:pt x="3419" y="7692"/>
                      <a:pt x="7692" y="7692"/>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4"/>
              <p:cNvSpPr/>
              <p:nvPr/>
            </p:nvSpPr>
            <p:spPr>
              <a:xfrm>
                <a:off x="6218250" y="3602750"/>
                <a:ext cx="124150" cy="123150"/>
              </a:xfrm>
              <a:custGeom>
                <a:avLst/>
                <a:gdLst/>
                <a:ahLst/>
                <a:cxnLst/>
                <a:rect l="l" t="t" r="r" b="b"/>
                <a:pathLst>
                  <a:path w="4966" h="4926" fill="none" extrusionOk="0">
                    <a:moveTo>
                      <a:pt x="4965" y="4925"/>
                    </a:moveTo>
                    <a:cubicBezTo>
                      <a:pt x="2239" y="4925"/>
                      <a:pt x="0" y="2727"/>
                      <a:pt x="0" y="1"/>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27" name="Google Shape;2027;p34"/>
          <p:cNvGrpSpPr/>
          <p:nvPr/>
        </p:nvGrpSpPr>
        <p:grpSpPr>
          <a:xfrm flipH="1">
            <a:off x="7954433" y="3360445"/>
            <a:ext cx="594823" cy="594361"/>
            <a:chOff x="5957775" y="3218175"/>
            <a:chExt cx="384625" cy="384600"/>
          </a:xfrm>
        </p:grpSpPr>
        <p:sp>
          <p:nvSpPr>
            <p:cNvPr id="2028" name="Google Shape;2028;p34"/>
            <p:cNvSpPr/>
            <p:nvPr/>
          </p:nvSpPr>
          <p:spPr>
            <a:xfrm>
              <a:off x="5957775" y="3218175"/>
              <a:ext cx="384625" cy="384600"/>
            </a:xfrm>
            <a:custGeom>
              <a:avLst/>
              <a:gdLst/>
              <a:ahLst/>
              <a:cxnLst/>
              <a:rect l="l" t="t" r="r" b="b"/>
              <a:pathLst>
                <a:path w="15385" h="15384" extrusionOk="0">
                  <a:moveTo>
                    <a:pt x="1" y="0"/>
                  </a:moveTo>
                  <a:lnTo>
                    <a:pt x="1" y="15384"/>
                  </a:lnTo>
                  <a:lnTo>
                    <a:pt x="15384" y="15384"/>
                  </a:lnTo>
                  <a:cubicBezTo>
                    <a:pt x="15384" y="6878"/>
                    <a:pt x="8466"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9" name="Google Shape;2029;p34"/>
            <p:cNvGrpSpPr/>
            <p:nvPr/>
          </p:nvGrpSpPr>
          <p:grpSpPr>
            <a:xfrm>
              <a:off x="5957775" y="3342300"/>
              <a:ext cx="260500" cy="260475"/>
              <a:chOff x="5957775" y="3342300"/>
              <a:chExt cx="260500" cy="260475"/>
            </a:xfrm>
          </p:grpSpPr>
          <p:sp>
            <p:nvSpPr>
              <p:cNvPr id="2030" name="Google Shape;2030;p34"/>
              <p:cNvSpPr/>
              <p:nvPr/>
            </p:nvSpPr>
            <p:spPr>
              <a:xfrm>
                <a:off x="5957775" y="3342300"/>
                <a:ext cx="260500" cy="260475"/>
              </a:xfrm>
              <a:custGeom>
                <a:avLst/>
                <a:gdLst/>
                <a:ahLst/>
                <a:cxnLst/>
                <a:rect l="l" t="t" r="r" b="b"/>
                <a:pathLst>
                  <a:path w="10420" h="10419" fill="none" extrusionOk="0">
                    <a:moveTo>
                      <a:pt x="1" y="0"/>
                    </a:moveTo>
                    <a:cubicBezTo>
                      <a:pt x="5739" y="0"/>
                      <a:pt x="10419" y="4680"/>
                      <a:pt x="10419" y="10419"/>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4"/>
              <p:cNvSpPr/>
              <p:nvPr/>
            </p:nvSpPr>
            <p:spPr>
              <a:xfrm>
                <a:off x="5957775" y="3410450"/>
                <a:ext cx="191300" cy="192325"/>
              </a:xfrm>
              <a:custGeom>
                <a:avLst/>
                <a:gdLst/>
                <a:ahLst/>
                <a:cxnLst/>
                <a:rect l="l" t="t" r="r" b="b"/>
                <a:pathLst>
                  <a:path w="7652" h="7693" fill="none" extrusionOk="0">
                    <a:moveTo>
                      <a:pt x="7652" y="7693"/>
                    </a:moveTo>
                    <a:cubicBezTo>
                      <a:pt x="7652" y="3460"/>
                      <a:pt x="4233" y="1"/>
                      <a:pt x="1" y="1"/>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4"/>
              <p:cNvSpPr/>
              <p:nvPr/>
            </p:nvSpPr>
            <p:spPr>
              <a:xfrm>
                <a:off x="5957775" y="3479650"/>
                <a:ext cx="123150" cy="123125"/>
              </a:xfrm>
              <a:custGeom>
                <a:avLst/>
                <a:gdLst/>
                <a:ahLst/>
                <a:cxnLst/>
                <a:rect l="l" t="t" r="r" b="b"/>
                <a:pathLst>
                  <a:path w="4926" h="4925" fill="none" extrusionOk="0">
                    <a:moveTo>
                      <a:pt x="1" y="0"/>
                    </a:moveTo>
                    <a:cubicBezTo>
                      <a:pt x="2687" y="0"/>
                      <a:pt x="4925" y="2239"/>
                      <a:pt x="4925" y="4925"/>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3" name="Google Shape;2033;p34"/>
          <p:cNvGrpSpPr/>
          <p:nvPr/>
        </p:nvGrpSpPr>
        <p:grpSpPr>
          <a:xfrm flipH="1">
            <a:off x="7361234" y="3954767"/>
            <a:ext cx="593237" cy="594399"/>
            <a:chOff x="6342375" y="3602750"/>
            <a:chExt cx="383600" cy="384625"/>
          </a:xfrm>
        </p:grpSpPr>
        <p:sp>
          <p:nvSpPr>
            <p:cNvPr id="2034" name="Google Shape;2034;p34"/>
            <p:cNvSpPr/>
            <p:nvPr/>
          </p:nvSpPr>
          <p:spPr>
            <a:xfrm>
              <a:off x="6342375" y="3602750"/>
              <a:ext cx="383600" cy="384625"/>
            </a:xfrm>
            <a:custGeom>
              <a:avLst/>
              <a:gdLst/>
              <a:ahLst/>
              <a:cxnLst/>
              <a:rect l="l" t="t" r="r" b="b"/>
              <a:pathLst>
                <a:path w="15344" h="15385" extrusionOk="0">
                  <a:moveTo>
                    <a:pt x="0" y="1"/>
                  </a:moveTo>
                  <a:lnTo>
                    <a:pt x="0" y="15384"/>
                  </a:lnTo>
                  <a:lnTo>
                    <a:pt x="15343" y="15384"/>
                  </a:lnTo>
                  <a:cubicBezTo>
                    <a:pt x="15343" y="6879"/>
                    <a:pt x="8465"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5" name="Google Shape;2035;p34"/>
            <p:cNvGrpSpPr/>
            <p:nvPr/>
          </p:nvGrpSpPr>
          <p:grpSpPr>
            <a:xfrm>
              <a:off x="6342375" y="3725875"/>
              <a:ext cx="260475" cy="261500"/>
              <a:chOff x="6342375" y="3725875"/>
              <a:chExt cx="260475" cy="261500"/>
            </a:xfrm>
          </p:grpSpPr>
          <p:sp>
            <p:nvSpPr>
              <p:cNvPr id="2036" name="Google Shape;2036;p34"/>
              <p:cNvSpPr/>
              <p:nvPr/>
            </p:nvSpPr>
            <p:spPr>
              <a:xfrm>
                <a:off x="6342375" y="3725875"/>
                <a:ext cx="260475" cy="261500"/>
              </a:xfrm>
              <a:custGeom>
                <a:avLst/>
                <a:gdLst/>
                <a:ahLst/>
                <a:cxnLst/>
                <a:rect l="l" t="t" r="r" b="b"/>
                <a:pathLst>
                  <a:path w="10419" h="10460" fill="none" extrusionOk="0">
                    <a:moveTo>
                      <a:pt x="0" y="0"/>
                    </a:moveTo>
                    <a:cubicBezTo>
                      <a:pt x="5739" y="0"/>
                      <a:pt x="10419" y="4721"/>
                      <a:pt x="10419" y="10459"/>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4"/>
              <p:cNvSpPr/>
              <p:nvPr/>
            </p:nvSpPr>
            <p:spPr>
              <a:xfrm>
                <a:off x="6342375" y="3795050"/>
                <a:ext cx="191300" cy="192325"/>
              </a:xfrm>
              <a:custGeom>
                <a:avLst/>
                <a:gdLst/>
                <a:ahLst/>
                <a:cxnLst/>
                <a:rect l="l" t="t" r="r" b="b"/>
                <a:pathLst>
                  <a:path w="7652" h="7693" fill="none" extrusionOk="0">
                    <a:moveTo>
                      <a:pt x="7651" y="7692"/>
                    </a:moveTo>
                    <a:cubicBezTo>
                      <a:pt x="7651" y="3460"/>
                      <a:pt x="4233" y="0"/>
                      <a:pt x="0" y="0"/>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4"/>
              <p:cNvSpPr/>
              <p:nvPr/>
            </p:nvSpPr>
            <p:spPr>
              <a:xfrm>
                <a:off x="6342375" y="3864225"/>
                <a:ext cx="123125" cy="123150"/>
              </a:xfrm>
              <a:custGeom>
                <a:avLst/>
                <a:gdLst/>
                <a:ahLst/>
                <a:cxnLst/>
                <a:rect l="l" t="t" r="r" b="b"/>
                <a:pathLst>
                  <a:path w="4925" h="4926" fill="none" extrusionOk="0">
                    <a:moveTo>
                      <a:pt x="0" y="1"/>
                    </a:moveTo>
                    <a:cubicBezTo>
                      <a:pt x="2686" y="1"/>
                      <a:pt x="4925" y="2199"/>
                      <a:pt x="4925" y="4925"/>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9" name="Google Shape;2039;p34"/>
          <p:cNvGrpSpPr/>
          <p:nvPr/>
        </p:nvGrpSpPr>
        <p:grpSpPr>
          <a:xfrm flipH="1">
            <a:off x="7361234" y="4549128"/>
            <a:ext cx="593237" cy="594361"/>
            <a:chOff x="6342375" y="3987350"/>
            <a:chExt cx="383600" cy="384600"/>
          </a:xfrm>
        </p:grpSpPr>
        <p:sp>
          <p:nvSpPr>
            <p:cNvPr id="2040" name="Google Shape;2040;p34"/>
            <p:cNvSpPr/>
            <p:nvPr/>
          </p:nvSpPr>
          <p:spPr>
            <a:xfrm>
              <a:off x="6342375" y="3987350"/>
              <a:ext cx="383600" cy="384600"/>
            </a:xfrm>
            <a:custGeom>
              <a:avLst/>
              <a:gdLst/>
              <a:ahLst/>
              <a:cxnLst/>
              <a:rect l="l" t="t" r="r" b="b"/>
              <a:pathLst>
                <a:path w="15344" h="15384" extrusionOk="0">
                  <a:moveTo>
                    <a:pt x="0" y="0"/>
                  </a:moveTo>
                  <a:lnTo>
                    <a:pt x="0" y="15384"/>
                  </a:lnTo>
                  <a:lnTo>
                    <a:pt x="15343" y="15384"/>
                  </a:lnTo>
                  <a:lnTo>
                    <a:pt x="153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1" name="Google Shape;2041;p34"/>
            <p:cNvGrpSpPr/>
            <p:nvPr/>
          </p:nvGrpSpPr>
          <p:grpSpPr>
            <a:xfrm>
              <a:off x="6465475" y="3987350"/>
              <a:ext cx="137375" cy="384600"/>
              <a:chOff x="6465475" y="3987350"/>
              <a:chExt cx="137375" cy="384600"/>
            </a:xfrm>
          </p:grpSpPr>
          <p:sp>
            <p:nvSpPr>
              <p:cNvPr id="2042" name="Google Shape;2042;p34"/>
              <p:cNvSpPr/>
              <p:nvPr/>
            </p:nvSpPr>
            <p:spPr>
              <a:xfrm>
                <a:off x="6465475" y="3987350"/>
                <a:ext cx="25" cy="384600"/>
              </a:xfrm>
              <a:custGeom>
                <a:avLst/>
                <a:gdLst/>
                <a:ahLst/>
                <a:cxnLst/>
                <a:rect l="l" t="t" r="r" b="b"/>
                <a:pathLst>
                  <a:path w="1" h="15384" fill="none" extrusionOk="0">
                    <a:moveTo>
                      <a:pt x="1" y="0"/>
                    </a:moveTo>
                    <a:lnTo>
                      <a:pt x="1" y="15384"/>
                    </a:ln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4"/>
              <p:cNvSpPr/>
              <p:nvPr/>
            </p:nvSpPr>
            <p:spPr>
              <a:xfrm>
                <a:off x="6533650" y="3987350"/>
                <a:ext cx="25" cy="384600"/>
              </a:xfrm>
              <a:custGeom>
                <a:avLst/>
                <a:gdLst/>
                <a:ahLst/>
                <a:cxnLst/>
                <a:rect l="l" t="t" r="r" b="b"/>
                <a:pathLst>
                  <a:path w="1" h="15384" fill="none" extrusionOk="0">
                    <a:moveTo>
                      <a:pt x="0" y="0"/>
                    </a:moveTo>
                    <a:lnTo>
                      <a:pt x="0" y="15384"/>
                    </a:ln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4"/>
              <p:cNvSpPr/>
              <p:nvPr/>
            </p:nvSpPr>
            <p:spPr>
              <a:xfrm>
                <a:off x="6602825" y="3987350"/>
                <a:ext cx="25" cy="384600"/>
              </a:xfrm>
              <a:custGeom>
                <a:avLst/>
                <a:gdLst/>
                <a:ahLst/>
                <a:cxnLst/>
                <a:rect l="l" t="t" r="r" b="b"/>
                <a:pathLst>
                  <a:path w="1" h="15384" fill="none" extrusionOk="0">
                    <a:moveTo>
                      <a:pt x="1" y="0"/>
                    </a:moveTo>
                    <a:lnTo>
                      <a:pt x="1" y="15384"/>
                    </a:ln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45" name="Google Shape;2045;p34"/>
          <p:cNvSpPr/>
          <p:nvPr/>
        </p:nvSpPr>
        <p:spPr>
          <a:xfrm>
            <a:off x="1782677" y="4548892"/>
            <a:ext cx="594784" cy="594361"/>
          </a:xfrm>
          <a:custGeom>
            <a:avLst/>
            <a:gdLst/>
            <a:ahLst/>
            <a:cxnLst/>
            <a:rect l="l" t="t" r="r" b="b"/>
            <a:pathLst>
              <a:path w="15385" h="15385" extrusionOk="0">
                <a:moveTo>
                  <a:pt x="1" y="1"/>
                </a:moveTo>
                <a:lnTo>
                  <a:pt x="1" y="15384"/>
                </a:lnTo>
                <a:lnTo>
                  <a:pt x="15384" y="15384"/>
                </a:lnTo>
                <a:cubicBezTo>
                  <a:pt x="15384" y="6879"/>
                  <a:pt x="850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6" name="Google Shape;2046;p34"/>
          <p:cNvGrpSpPr/>
          <p:nvPr/>
        </p:nvGrpSpPr>
        <p:grpSpPr>
          <a:xfrm flipH="1">
            <a:off x="6766489" y="4549128"/>
            <a:ext cx="594784" cy="594361"/>
            <a:chOff x="6725950" y="3987350"/>
            <a:chExt cx="384600" cy="384600"/>
          </a:xfrm>
        </p:grpSpPr>
        <p:sp>
          <p:nvSpPr>
            <p:cNvPr id="2047" name="Google Shape;2047;p34"/>
            <p:cNvSpPr/>
            <p:nvPr/>
          </p:nvSpPr>
          <p:spPr>
            <a:xfrm>
              <a:off x="6725950" y="3987350"/>
              <a:ext cx="384600" cy="384600"/>
            </a:xfrm>
            <a:custGeom>
              <a:avLst/>
              <a:gdLst/>
              <a:ahLst/>
              <a:cxnLst/>
              <a:rect l="l" t="t" r="r" b="b"/>
              <a:pathLst>
                <a:path w="15384" h="15384" extrusionOk="0">
                  <a:moveTo>
                    <a:pt x="0" y="0"/>
                  </a:moveTo>
                  <a:lnTo>
                    <a:pt x="0" y="15384"/>
                  </a:lnTo>
                  <a:lnTo>
                    <a:pt x="15384" y="15384"/>
                  </a:lnTo>
                  <a:cubicBezTo>
                    <a:pt x="15384" y="6878"/>
                    <a:pt x="850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4"/>
            <p:cNvSpPr/>
            <p:nvPr/>
          </p:nvSpPr>
          <p:spPr>
            <a:xfrm>
              <a:off x="6725950" y="4087050"/>
              <a:ext cx="284900" cy="284900"/>
            </a:xfrm>
            <a:custGeom>
              <a:avLst/>
              <a:gdLst/>
              <a:ahLst/>
              <a:cxnLst/>
              <a:rect l="l" t="t" r="r" b="b"/>
              <a:pathLst>
                <a:path w="11396" h="11396" extrusionOk="0">
                  <a:moveTo>
                    <a:pt x="0" y="1"/>
                  </a:moveTo>
                  <a:lnTo>
                    <a:pt x="0" y="11396"/>
                  </a:lnTo>
                  <a:lnTo>
                    <a:pt x="11395" y="11396"/>
                  </a:lnTo>
                  <a:cubicBezTo>
                    <a:pt x="11395" y="5128"/>
                    <a:pt x="6308"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4"/>
            <p:cNvSpPr/>
            <p:nvPr/>
          </p:nvSpPr>
          <p:spPr>
            <a:xfrm>
              <a:off x="6725950" y="4179650"/>
              <a:ext cx="192300" cy="192300"/>
            </a:xfrm>
            <a:custGeom>
              <a:avLst/>
              <a:gdLst/>
              <a:ahLst/>
              <a:cxnLst/>
              <a:rect l="l" t="t" r="r" b="b"/>
              <a:pathLst>
                <a:path w="7692" h="7692" extrusionOk="0">
                  <a:moveTo>
                    <a:pt x="0" y="0"/>
                  </a:moveTo>
                  <a:lnTo>
                    <a:pt x="0" y="7692"/>
                  </a:lnTo>
                  <a:lnTo>
                    <a:pt x="7692" y="7692"/>
                  </a:lnTo>
                  <a:cubicBezTo>
                    <a:pt x="7692" y="3459"/>
                    <a:pt x="4273"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0" name="Google Shape;2050;p34"/>
          <p:cNvGrpSpPr/>
          <p:nvPr/>
        </p:nvGrpSpPr>
        <p:grpSpPr>
          <a:xfrm flipH="1">
            <a:off x="7954433" y="4549128"/>
            <a:ext cx="594823" cy="594361"/>
            <a:chOff x="5957775" y="3987350"/>
            <a:chExt cx="384625" cy="384600"/>
          </a:xfrm>
        </p:grpSpPr>
        <p:sp>
          <p:nvSpPr>
            <p:cNvPr id="2051" name="Google Shape;2051;p34"/>
            <p:cNvSpPr/>
            <p:nvPr/>
          </p:nvSpPr>
          <p:spPr>
            <a:xfrm>
              <a:off x="5957775" y="3987350"/>
              <a:ext cx="384625" cy="384600"/>
            </a:xfrm>
            <a:custGeom>
              <a:avLst/>
              <a:gdLst/>
              <a:ahLst/>
              <a:cxnLst/>
              <a:rect l="l" t="t" r="r" b="b"/>
              <a:pathLst>
                <a:path w="15385" h="15384" extrusionOk="0">
                  <a:moveTo>
                    <a:pt x="1" y="0"/>
                  </a:moveTo>
                  <a:lnTo>
                    <a:pt x="1" y="15384"/>
                  </a:lnTo>
                  <a:lnTo>
                    <a:pt x="15384" y="15384"/>
                  </a:lnTo>
                  <a:lnTo>
                    <a:pt x="1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2" name="Google Shape;2052;p34"/>
            <p:cNvGrpSpPr/>
            <p:nvPr/>
          </p:nvGrpSpPr>
          <p:grpSpPr>
            <a:xfrm>
              <a:off x="6006625" y="4037200"/>
              <a:ext cx="285925" cy="284900"/>
              <a:chOff x="6006625" y="4037200"/>
              <a:chExt cx="285925" cy="284900"/>
            </a:xfrm>
          </p:grpSpPr>
          <p:sp>
            <p:nvSpPr>
              <p:cNvPr id="2053" name="Google Shape;2053;p34"/>
              <p:cNvSpPr/>
              <p:nvPr/>
            </p:nvSpPr>
            <p:spPr>
              <a:xfrm>
                <a:off x="6172475" y="4203050"/>
                <a:ext cx="120075" cy="119050"/>
              </a:xfrm>
              <a:custGeom>
                <a:avLst/>
                <a:gdLst/>
                <a:ahLst/>
                <a:cxnLst/>
                <a:rect l="l" t="t" r="r" b="b"/>
                <a:pathLst>
                  <a:path w="4803" h="4762" extrusionOk="0">
                    <a:moveTo>
                      <a:pt x="2401" y="814"/>
                    </a:moveTo>
                    <a:cubicBezTo>
                      <a:pt x="3256" y="814"/>
                      <a:pt x="3988" y="1506"/>
                      <a:pt x="3988" y="2361"/>
                    </a:cubicBezTo>
                    <a:cubicBezTo>
                      <a:pt x="3988" y="3215"/>
                      <a:pt x="3256" y="3948"/>
                      <a:pt x="2401" y="3948"/>
                    </a:cubicBezTo>
                    <a:cubicBezTo>
                      <a:pt x="1546" y="3948"/>
                      <a:pt x="814" y="3215"/>
                      <a:pt x="814" y="2361"/>
                    </a:cubicBezTo>
                    <a:cubicBezTo>
                      <a:pt x="814" y="1506"/>
                      <a:pt x="1546" y="814"/>
                      <a:pt x="2401" y="814"/>
                    </a:cubicBezTo>
                    <a:close/>
                    <a:moveTo>
                      <a:pt x="2401" y="0"/>
                    </a:moveTo>
                    <a:cubicBezTo>
                      <a:pt x="1099" y="0"/>
                      <a:pt x="0" y="1058"/>
                      <a:pt x="0" y="2361"/>
                    </a:cubicBezTo>
                    <a:cubicBezTo>
                      <a:pt x="0" y="3704"/>
                      <a:pt x="1099" y="4762"/>
                      <a:pt x="2401" y="4762"/>
                    </a:cubicBezTo>
                    <a:cubicBezTo>
                      <a:pt x="3744" y="4762"/>
                      <a:pt x="4802" y="3704"/>
                      <a:pt x="4802" y="2361"/>
                    </a:cubicBezTo>
                    <a:cubicBezTo>
                      <a:pt x="4802" y="1058"/>
                      <a:pt x="3744"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4"/>
              <p:cNvSpPr/>
              <p:nvPr/>
            </p:nvSpPr>
            <p:spPr>
              <a:xfrm>
                <a:off x="6172475" y="4037200"/>
                <a:ext cx="120075" cy="120075"/>
              </a:xfrm>
              <a:custGeom>
                <a:avLst/>
                <a:gdLst/>
                <a:ahLst/>
                <a:cxnLst/>
                <a:rect l="l" t="t" r="r" b="b"/>
                <a:pathLst>
                  <a:path w="4803" h="4803" extrusionOk="0">
                    <a:moveTo>
                      <a:pt x="2401" y="855"/>
                    </a:moveTo>
                    <a:cubicBezTo>
                      <a:pt x="3256" y="855"/>
                      <a:pt x="3988" y="1547"/>
                      <a:pt x="3988" y="2402"/>
                    </a:cubicBezTo>
                    <a:cubicBezTo>
                      <a:pt x="3988" y="3256"/>
                      <a:pt x="3256" y="3948"/>
                      <a:pt x="2401" y="3948"/>
                    </a:cubicBezTo>
                    <a:cubicBezTo>
                      <a:pt x="1546" y="3948"/>
                      <a:pt x="814" y="3256"/>
                      <a:pt x="814" y="2402"/>
                    </a:cubicBezTo>
                    <a:cubicBezTo>
                      <a:pt x="814" y="1547"/>
                      <a:pt x="1546" y="855"/>
                      <a:pt x="2401" y="855"/>
                    </a:cubicBezTo>
                    <a:close/>
                    <a:moveTo>
                      <a:pt x="2401" y="0"/>
                    </a:moveTo>
                    <a:cubicBezTo>
                      <a:pt x="1099" y="0"/>
                      <a:pt x="0" y="1099"/>
                      <a:pt x="0" y="2402"/>
                    </a:cubicBezTo>
                    <a:cubicBezTo>
                      <a:pt x="0" y="3704"/>
                      <a:pt x="1099" y="4803"/>
                      <a:pt x="2401" y="4803"/>
                    </a:cubicBezTo>
                    <a:cubicBezTo>
                      <a:pt x="3744" y="4803"/>
                      <a:pt x="4802" y="3704"/>
                      <a:pt x="4802" y="2402"/>
                    </a:cubicBezTo>
                    <a:cubicBezTo>
                      <a:pt x="4802" y="1099"/>
                      <a:pt x="3744"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4"/>
              <p:cNvSpPr/>
              <p:nvPr/>
            </p:nvSpPr>
            <p:spPr>
              <a:xfrm>
                <a:off x="6006625" y="4037200"/>
                <a:ext cx="120075" cy="120075"/>
              </a:xfrm>
              <a:custGeom>
                <a:avLst/>
                <a:gdLst/>
                <a:ahLst/>
                <a:cxnLst/>
                <a:rect l="l" t="t" r="r" b="b"/>
                <a:pathLst>
                  <a:path w="4803" h="4803" extrusionOk="0">
                    <a:moveTo>
                      <a:pt x="2401" y="855"/>
                    </a:moveTo>
                    <a:cubicBezTo>
                      <a:pt x="3256" y="855"/>
                      <a:pt x="3989" y="1547"/>
                      <a:pt x="3989" y="2402"/>
                    </a:cubicBezTo>
                    <a:cubicBezTo>
                      <a:pt x="3989" y="3256"/>
                      <a:pt x="3256" y="3948"/>
                      <a:pt x="2401" y="3948"/>
                    </a:cubicBezTo>
                    <a:cubicBezTo>
                      <a:pt x="1547" y="3948"/>
                      <a:pt x="814" y="3256"/>
                      <a:pt x="814" y="2402"/>
                    </a:cubicBezTo>
                    <a:cubicBezTo>
                      <a:pt x="814" y="1547"/>
                      <a:pt x="1547" y="855"/>
                      <a:pt x="2401" y="855"/>
                    </a:cubicBezTo>
                    <a:close/>
                    <a:moveTo>
                      <a:pt x="2401" y="0"/>
                    </a:moveTo>
                    <a:cubicBezTo>
                      <a:pt x="1099" y="0"/>
                      <a:pt x="0" y="1099"/>
                      <a:pt x="0" y="2402"/>
                    </a:cubicBezTo>
                    <a:cubicBezTo>
                      <a:pt x="0" y="3704"/>
                      <a:pt x="1099" y="4803"/>
                      <a:pt x="2401" y="4803"/>
                    </a:cubicBezTo>
                    <a:cubicBezTo>
                      <a:pt x="3745" y="4803"/>
                      <a:pt x="4803" y="3704"/>
                      <a:pt x="4803" y="2402"/>
                    </a:cubicBezTo>
                    <a:cubicBezTo>
                      <a:pt x="4803" y="1099"/>
                      <a:pt x="3745"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4"/>
              <p:cNvSpPr/>
              <p:nvPr/>
            </p:nvSpPr>
            <p:spPr>
              <a:xfrm>
                <a:off x="6006625" y="4203050"/>
                <a:ext cx="120075" cy="119050"/>
              </a:xfrm>
              <a:custGeom>
                <a:avLst/>
                <a:gdLst/>
                <a:ahLst/>
                <a:cxnLst/>
                <a:rect l="l" t="t" r="r" b="b"/>
                <a:pathLst>
                  <a:path w="4803" h="4762" extrusionOk="0">
                    <a:moveTo>
                      <a:pt x="2401" y="814"/>
                    </a:moveTo>
                    <a:cubicBezTo>
                      <a:pt x="3256" y="814"/>
                      <a:pt x="3989" y="1506"/>
                      <a:pt x="3989" y="2361"/>
                    </a:cubicBezTo>
                    <a:cubicBezTo>
                      <a:pt x="3989" y="3215"/>
                      <a:pt x="3256" y="3948"/>
                      <a:pt x="2401" y="3948"/>
                    </a:cubicBezTo>
                    <a:cubicBezTo>
                      <a:pt x="1547" y="3948"/>
                      <a:pt x="814" y="3215"/>
                      <a:pt x="814" y="2361"/>
                    </a:cubicBezTo>
                    <a:cubicBezTo>
                      <a:pt x="814" y="1506"/>
                      <a:pt x="1547" y="814"/>
                      <a:pt x="2401" y="814"/>
                    </a:cubicBezTo>
                    <a:close/>
                    <a:moveTo>
                      <a:pt x="2401" y="0"/>
                    </a:moveTo>
                    <a:cubicBezTo>
                      <a:pt x="1099" y="0"/>
                      <a:pt x="0" y="1058"/>
                      <a:pt x="0" y="2361"/>
                    </a:cubicBezTo>
                    <a:cubicBezTo>
                      <a:pt x="0" y="3704"/>
                      <a:pt x="1099" y="4762"/>
                      <a:pt x="2401" y="4762"/>
                    </a:cubicBezTo>
                    <a:cubicBezTo>
                      <a:pt x="3745" y="4762"/>
                      <a:pt x="4803" y="3704"/>
                      <a:pt x="4803" y="2361"/>
                    </a:cubicBezTo>
                    <a:cubicBezTo>
                      <a:pt x="4803" y="1058"/>
                      <a:pt x="3745"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57" name="Google Shape;2057;p34"/>
          <p:cNvGrpSpPr/>
          <p:nvPr/>
        </p:nvGrpSpPr>
        <p:grpSpPr>
          <a:xfrm flipH="1">
            <a:off x="8549217" y="3360445"/>
            <a:ext cx="594784" cy="594361"/>
            <a:chOff x="5573200" y="3218175"/>
            <a:chExt cx="384600" cy="384600"/>
          </a:xfrm>
        </p:grpSpPr>
        <p:sp>
          <p:nvSpPr>
            <p:cNvPr id="2058" name="Google Shape;2058;p34"/>
            <p:cNvSpPr/>
            <p:nvPr/>
          </p:nvSpPr>
          <p:spPr>
            <a:xfrm>
              <a:off x="5573200" y="32181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4"/>
            <p:cNvSpPr/>
            <p:nvPr/>
          </p:nvSpPr>
          <p:spPr>
            <a:xfrm>
              <a:off x="5573200" y="3218175"/>
              <a:ext cx="384600" cy="384600"/>
            </a:xfrm>
            <a:custGeom>
              <a:avLst/>
              <a:gdLst/>
              <a:ahLst/>
              <a:cxnLst/>
              <a:rect l="l" t="t" r="r" b="b"/>
              <a:pathLst>
                <a:path w="15384" h="15384" extrusionOk="0">
                  <a:moveTo>
                    <a:pt x="0" y="0"/>
                  </a:moveTo>
                  <a:lnTo>
                    <a:pt x="15384" y="15384"/>
                  </a:lnTo>
                  <a:lnTo>
                    <a:pt x="153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0" name="Google Shape;2060;p34"/>
            <p:cNvGrpSpPr/>
            <p:nvPr/>
          </p:nvGrpSpPr>
          <p:grpSpPr>
            <a:xfrm>
              <a:off x="5649500" y="3294475"/>
              <a:ext cx="308300" cy="232000"/>
              <a:chOff x="5649500" y="3294475"/>
              <a:chExt cx="308300" cy="232000"/>
            </a:xfrm>
          </p:grpSpPr>
          <p:sp>
            <p:nvSpPr>
              <p:cNvPr id="2061" name="Google Shape;2061;p34"/>
              <p:cNvSpPr/>
              <p:nvPr/>
            </p:nvSpPr>
            <p:spPr>
              <a:xfrm>
                <a:off x="5649500" y="3294475"/>
                <a:ext cx="232000" cy="232000"/>
              </a:xfrm>
              <a:custGeom>
                <a:avLst/>
                <a:gdLst/>
                <a:ahLst/>
                <a:cxnLst/>
                <a:rect l="l" t="t" r="r" b="b"/>
                <a:pathLst>
                  <a:path w="9280" h="9280" fill="none" extrusionOk="0">
                    <a:moveTo>
                      <a:pt x="1" y="4640"/>
                    </a:moveTo>
                    <a:cubicBezTo>
                      <a:pt x="1" y="2076"/>
                      <a:pt x="2076" y="0"/>
                      <a:pt x="4640" y="0"/>
                    </a:cubicBezTo>
                    <a:cubicBezTo>
                      <a:pt x="7204" y="0"/>
                      <a:pt x="9280" y="2076"/>
                      <a:pt x="9280" y="4640"/>
                    </a:cubicBezTo>
                    <a:cubicBezTo>
                      <a:pt x="9280" y="7204"/>
                      <a:pt x="7204" y="9279"/>
                      <a:pt x="4640" y="9279"/>
                    </a:cubicBezTo>
                    <a:cubicBezTo>
                      <a:pt x="2076" y="9279"/>
                      <a:pt x="1" y="7204"/>
                      <a:pt x="1" y="4640"/>
                    </a:cubicBezTo>
                    <a:close/>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4"/>
              <p:cNvSpPr/>
              <p:nvPr/>
            </p:nvSpPr>
            <p:spPr>
              <a:xfrm>
                <a:off x="5881475" y="3410450"/>
                <a:ext cx="76325" cy="25"/>
              </a:xfrm>
              <a:custGeom>
                <a:avLst/>
                <a:gdLst/>
                <a:ahLst/>
                <a:cxnLst/>
                <a:rect l="l" t="t" r="r" b="b"/>
                <a:pathLst>
                  <a:path w="3053" h="1" fill="none" extrusionOk="0">
                    <a:moveTo>
                      <a:pt x="3053" y="1"/>
                    </a:moveTo>
                    <a:lnTo>
                      <a:pt x="1" y="1"/>
                    </a:ln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4"/>
              <p:cNvSpPr/>
              <p:nvPr/>
            </p:nvSpPr>
            <p:spPr>
              <a:xfrm>
                <a:off x="5858075" y="3342300"/>
                <a:ext cx="99725" cy="25"/>
              </a:xfrm>
              <a:custGeom>
                <a:avLst/>
                <a:gdLst/>
                <a:ahLst/>
                <a:cxnLst/>
                <a:rect l="l" t="t" r="r" b="b"/>
                <a:pathLst>
                  <a:path w="3989" h="1" fill="none" extrusionOk="0">
                    <a:moveTo>
                      <a:pt x="3989" y="0"/>
                    </a:moveTo>
                    <a:lnTo>
                      <a:pt x="1" y="0"/>
                    </a:ln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4"/>
              <p:cNvSpPr/>
              <p:nvPr/>
            </p:nvSpPr>
            <p:spPr>
              <a:xfrm>
                <a:off x="5858075" y="3479650"/>
                <a:ext cx="99725" cy="25"/>
              </a:xfrm>
              <a:custGeom>
                <a:avLst/>
                <a:gdLst/>
                <a:ahLst/>
                <a:cxnLst/>
                <a:rect l="l" t="t" r="r" b="b"/>
                <a:pathLst>
                  <a:path w="3989" h="1" fill="none" extrusionOk="0">
                    <a:moveTo>
                      <a:pt x="3989" y="0"/>
                    </a:moveTo>
                    <a:lnTo>
                      <a:pt x="1" y="0"/>
                    </a:ln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65" name="Google Shape;2065;p34"/>
          <p:cNvSpPr/>
          <p:nvPr/>
        </p:nvSpPr>
        <p:spPr>
          <a:xfrm>
            <a:off x="3086113" y="0"/>
            <a:ext cx="594399" cy="594399"/>
          </a:xfrm>
          <a:custGeom>
            <a:avLst/>
            <a:gdLst/>
            <a:ahLst/>
            <a:cxnLst/>
            <a:rect l="l" t="t" r="r" b="b"/>
            <a:pathLst>
              <a:path w="15385" h="15385" extrusionOk="0">
                <a:moveTo>
                  <a:pt x="1" y="1"/>
                </a:moveTo>
                <a:cubicBezTo>
                  <a:pt x="1" y="8506"/>
                  <a:pt x="6919" y="15384"/>
                  <a:pt x="15384" y="15384"/>
                </a:cubicBezTo>
                <a:lnTo>
                  <a:pt x="15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4"/>
          <p:cNvSpPr/>
          <p:nvPr/>
        </p:nvSpPr>
        <p:spPr>
          <a:xfrm>
            <a:off x="4274805" y="594356"/>
            <a:ext cx="594399" cy="594361"/>
          </a:xfrm>
          <a:custGeom>
            <a:avLst/>
            <a:gdLst/>
            <a:ahLst/>
            <a:cxnLst/>
            <a:rect l="l" t="t" r="r" b="b"/>
            <a:pathLst>
              <a:path w="15385" h="15384" extrusionOk="0">
                <a:moveTo>
                  <a:pt x="1" y="0"/>
                </a:moveTo>
                <a:lnTo>
                  <a:pt x="1" y="15384"/>
                </a:lnTo>
                <a:lnTo>
                  <a:pt x="15384" y="15384"/>
                </a:lnTo>
                <a:lnTo>
                  <a:pt x="1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4"/>
          <p:cNvSpPr/>
          <p:nvPr/>
        </p:nvSpPr>
        <p:spPr>
          <a:xfrm>
            <a:off x="5463498" y="0"/>
            <a:ext cx="594399" cy="594399"/>
          </a:xfrm>
          <a:custGeom>
            <a:avLst/>
            <a:gdLst/>
            <a:ahLst/>
            <a:cxnLst/>
            <a:rect l="l" t="t" r="r" b="b"/>
            <a:pathLst>
              <a:path w="15385" h="15385" extrusionOk="0">
                <a:moveTo>
                  <a:pt x="1" y="1"/>
                </a:moveTo>
                <a:lnTo>
                  <a:pt x="1" y="15384"/>
                </a:lnTo>
                <a:cubicBezTo>
                  <a:pt x="8507" y="15384"/>
                  <a:pt x="15384" y="8506"/>
                  <a:pt x="15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8" name="Google Shape;2068;p34"/>
          <p:cNvGrpSpPr/>
          <p:nvPr/>
        </p:nvGrpSpPr>
        <p:grpSpPr>
          <a:xfrm>
            <a:off x="4869139" y="594372"/>
            <a:ext cx="594361" cy="594361"/>
            <a:chOff x="2560575" y="1296250"/>
            <a:chExt cx="384600" cy="384600"/>
          </a:xfrm>
        </p:grpSpPr>
        <p:sp>
          <p:nvSpPr>
            <p:cNvPr id="2069" name="Google Shape;2069;p34"/>
            <p:cNvSpPr/>
            <p:nvPr/>
          </p:nvSpPr>
          <p:spPr>
            <a:xfrm>
              <a:off x="2560575" y="1296250"/>
              <a:ext cx="384600" cy="384600"/>
            </a:xfrm>
            <a:custGeom>
              <a:avLst/>
              <a:gdLst/>
              <a:ahLst/>
              <a:cxnLst/>
              <a:rect l="l" t="t" r="r" b="b"/>
              <a:pathLst>
                <a:path w="15384" h="15384" extrusionOk="0">
                  <a:moveTo>
                    <a:pt x="0" y="0"/>
                  </a:moveTo>
                  <a:lnTo>
                    <a:pt x="0" y="15384"/>
                  </a:lnTo>
                  <a:cubicBezTo>
                    <a:pt x="8506" y="15384"/>
                    <a:pt x="15384" y="8506"/>
                    <a:pt x="1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4"/>
            <p:cNvSpPr/>
            <p:nvPr/>
          </p:nvSpPr>
          <p:spPr>
            <a:xfrm>
              <a:off x="2560575" y="1296250"/>
              <a:ext cx="325600" cy="325600"/>
            </a:xfrm>
            <a:custGeom>
              <a:avLst/>
              <a:gdLst/>
              <a:ahLst/>
              <a:cxnLst/>
              <a:rect l="l" t="t" r="r" b="b"/>
              <a:pathLst>
                <a:path w="13024" h="13024" extrusionOk="0">
                  <a:moveTo>
                    <a:pt x="0" y="0"/>
                  </a:moveTo>
                  <a:lnTo>
                    <a:pt x="0" y="13023"/>
                  </a:lnTo>
                  <a:cubicBezTo>
                    <a:pt x="7204" y="13023"/>
                    <a:pt x="13023" y="7163"/>
                    <a:pt x="130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1" name="Google Shape;2071;p34"/>
          <p:cNvGrpSpPr/>
          <p:nvPr/>
        </p:nvGrpSpPr>
        <p:grpSpPr>
          <a:xfrm rot="-5400000" flipH="1">
            <a:off x="1188085" y="3954505"/>
            <a:ext cx="594322" cy="594745"/>
            <a:chOff x="1022225" y="527075"/>
            <a:chExt cx="384600" cy="384600"/>
          </a:xfrm>
        </p:grpSpPr>
        <p:sp>
          <p:nvSpPr>
            <p:cNvPr id="2072" name="Google Shape;2072;p34"/>
            <p:cNvSpPr/>
            <p:nvPr/>
          </p:nvSpPr>
          <p:spPr>
            <a:xfrm>
              <a:off x="1022225" y="527075"/>
              <a:ext cx="384600" cy="384600"/>
            </a:xfrm>
            <a:custGeom>
              <a:avLst/>
              <a:gdLst/>
              <a:ahLst/>
              <a:cxnLst/>
              <a:rect l="l" t="t" r="r" b="b"/>
              <a:pathLst>
                <a:path w="15384" h="15384" extrusionOk="0">
                  <a:moveTo>
                    <a:pt x="0" y="0"/>
                  </a:moveTo>
                  <a:cubicBezTo>
                    <a:pt x="0" y="8506"/>
                    <a:pt x="6919" y="15384"/>
                    <a:pt x="15384" y="15384"/>
                  </a:cubicBezTo>
                  <a:lnTo>
                    <a:pt x="1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3" name="Google Shape;2073;p34"/>
            <p:cNvGrpSpPr/>
            <p:nvPr/>
          </p:nvGrpSpPr>
          <p:grpSpPr>
            <a:xfrm>
              <a:off x="1146350" y="527075"/>
              <a:ext cx="260475" cy="261500"/>
              <a:chOff x="1146350" y="527075"/>
              <a:chExt cx="260475" cy="261500"/>
            </a:xfrm>
          </p:grpSpPr>
          <p:sp>
            <p:nvSpPr>
              <p:cNvPr id="2074" name="Google Shape;2074;p34"/>
              <p:cNvSpPr/>
              <p:nvPr/>
            </p:nvSpPr>
            <p:spPr>
              <a:xfrm>
                <a:off x="1146350" y="527075"/>
                <a:ext cx="260475" cy="261500"/>
              </a:xfrm>
              <a:custGeom>
                <a:avLst/>
                <a:gdLst/>
                <a:ahLst/>
                <a:cxnLst/>
                <a:rect l="l" t="t" r="r" b="b"/>
                <a:pathLst>
                  <a:path w="10419" h="10460" fill="none" extrusionOk="0">
                    <a:moveTo>
                      <a:pt x="10419" y="10459"/>
                    </a:moveTo>
                    <a:cubicBezTo>
                      <a:pt x="4681" y="10459"/>
                      <a:pt x="0" y="5779"/>
                      <a:pt x="0" y="0"/>
                    </a:cubicBezTo>
                  </a:path>
                </a:pathLst>
              </a:custGeom>
              <a:noFill/>
              <a:ln w="33575" cap="flat" cmpd="sng">
                <a:solidFill>
                  <a:schemeClr val="accent5"/>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4"/>
              <p:cNvSpPr/>
              <p:nvPr/>
            </p:nvSpPr>
            <p:spPr>
              <a:xfrm>
                <a:off x="1214525" y="527075"/>
                <a:ext cx="192300" cy="192300"/>
              </a:xfrm>
              <a:custGeom>
                <a:avLst/>
                <a:gdLst/>
                <a:ahLst/>
                <a:cxnLst/>
                <a:rect l="l" t="t" r="r" b="b"/>
                <a:pathLst>
                  <a:path w="7692" h="7692" fill="none" extrusionOk="0">
                    <a:moveTo>
                      <a:pt x="0" y="0"/>
                    </a:moveTo>
                    <a:cubicBezTo>
                      <a:pt x="0" y="4233"/>
                      <a:pt x="3459" y="7692"/>
                      <a:pt x="7692" y="7692"/>
                    </a:cubicBezTo>
                  </a:path>
                </a:pathLst>
              </a:custGeom>
              <a:noFill/>
              <a:ln w="33575" cap="flat" cmpd="sng">
                <a:solidFill>
                  <a:schemeClr val="accent5"/>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4"/>
              <p:cNvSpPr/>
              <p:nvPr/>
            </p:nvSpPr>
            <p:spPr>
              <a:xfrm>
                <a:off x="1283700" y="527075"/>
                <a:ext cx="123125" cy="123125"/>
              </a:xfrm>
              <a:custGeom>
                <a:avLst/>
                <a:gdLst/>
                <a:ahLst/>
                <a:cxnLst/>
                <a:rect l="l" t="t" r="r" b="b"/>
                <a:pathLst>
                  <a:path w="4925" h="4925" fill="none" extrusionOk="0">
                    <a:moveTo>
                      <a:pt x="4925" y="4924"/>
                    </a:moveTo>
                    <a:cubicBezTo>
                      <a:pt x="2239" y="4924"/>
                      <a:pt x="0" y="2727"/>
                      <a:pt x="0" y="0"/>
                    </a:cubicBezTo>
                  </a:path>
                </a:pathLst>
              </a:custGeom>
              <a:noFill/>
              <a:ln w="33575" cap="flat" cmpd="sng">
                <a:solidFill>
                  <a:schemeClr val="accent5"/>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7" name="Google Shape;2077;p34"/>
          <p:cNvGrpSpPr/>
          <p:nvPr/>
        </p:nvGrpSpPr>
        <p:grpSpPr>
          <a:xfrm>
            <a:off x="4869139" y="11"/>
            <a:ext cx="594361" cy="594399"/>
            <a:chOff x="2560575" y="911650"/>
            <a:chExt cx="384600" cy="384625"/>
          </a:xfrm>
        </p:grpSpPr>
        <p:sp>
          <p:nvSpPr>
            <p:cNvPr id="2078" name="Google Shape;2078;p34"/>
            <p:cNvSpPr/>
            <p:nvPr/>
          </p:nvSpPr>
          <p:spPr>
            <a:xfrm>
              <a:off x="2560575" y="9116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9" name="Google Shape;2079;p34"/>
            <p:cNvGrpSpPr/>
            <p:nvPr/>
          </p:nvGrpSpPr>
          <p:grpSpPr>
            <a:xfrm>
              <a:off x="2619575" y="911650"/>
              <a:ext cx="266600" cy="384625"/>
              <a:chOff x="2619575" y="911650"/>
              <a:chExt cx="266600" cy="384625"/>
            </a:xfrm>
          </p:grpSpPr>
          <p:sp>
            <p:nvSpPr>
              <p:cNvPr id="2080" name="Google Shape;2080;p34"/>
              <p:cNvSpPr/>
              <p:nvPr/>
            </p:nvSpPr>
            <p:spPr>
              <a:xfrm>
                <a:off x="2731500" y="911650"/>
                <a:ext cx="42750" cy="384625"/>
              </a:xfrm>
              <a:custGeom>
                <a:avLst/>
                <a:gdLst/>
                <a:ahLst/>
                <a:cxnLst/>
                <a:rect l="l" t="t" r="r" b="b"/>
                <a:pathLst>
                  <a:path w="1710" h="15385" extrusionOk="0">
                    <a:moveTo>
                      <a:pt x="1" y="1"/>
                    </a:moveTo>
                    <a:lnTo>
                      <a:pt x="1" y="15384"/>
                    </a:lnTo>
                    <a:lnTo>
                      <a:pt x="1710" y="15384"/>
                    </a:lnTo>
                    <a:lnTo>
                      <a:pt x="1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4"/>
              <p:cNvSpPr/>
              <p:nvPr/>
            </p:nvSpPr>
            <p:spPr>
              <a:xfrm>
                <a:off x="2619575" y="911650"/>
                <a:ext cx="43775" cy="384625"/>
              </a:xfrm>
              <a:custGeom>
                <a:avLst/>
                <a:gdLst/>
                <a:ahLst/>
                <a:cxnLst/>
                <a:rect l="l" t="t" r="r" b="b"/>
                <a:pathLst>
                  <a:path w="1751" h="15385" extrusionOk="0">
                    <a:moveTo>
                      <a:pt x="1" y="1"/>
                    </a:moveTo>
                    <a:lnTo>
                      <a:pt x="1" y="15384"/>
                    </a:lnTo>
                    <a:lnTo>
                      <a:pt x="1751" y="15384"/>
                    </a:ln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4"/>
              <p:cNvSpPr/>
              <p:nvPr/>
            </p:nvSpPr>
            <p:spPr>
              <a:xfrm>
                <a:off x="2843425" y="911650"/>
                <a:ext cx="42750" cy="384625"/>
              </a:xfrm>
              <a:custGeom>
                <a:avLst/>
                <a:gdLst/>
                <a:ahLst/>
                <a:cxnLst/>
                <a:rect l="l" t="t" r="r" b="b"/>
                <a:pathLst>
                  <a:path w="1710" h="15385" extrusionOk="0">
                    <a:moveTo>
                      <a:pt x="0" y="1"/>
                    </a:moveTo>
                    <a:lnTo>
                      <a:pt x="0" y="15384"/>
                    </a:lnTo>
                    <a:lnTo>
                      <a:pt x="1709" y="15384"/>
                    </a:lnTo>
                    <a:lnTo>
                      <a:pt x="17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83" name="Google Shape;2083;p34"/>
          <p:cNvGrpSpPr/>
          <p:nvPr/>
        </p:nvGrpSpPr>
        <p:grpSpPr>
          <a:xfrm flipH="1">
            <a:off x="27" y="3360577"/>
            <a:ext cx="594745" cy="594322"/>
            <a:chOff x="1791400" y="3218175"/>
            <a:chExt cx="384600" cy="384600"/>
          </a:xfrm>
        </p:grpSpPr>
        <p:sp>
          <p:nvSpPr>
            <p:cNvPr id="2084" name="Google Shape;2084;p34"/>
            <p:cNvSpPr/>
            <p:nvPr/>
          </p:nvSpPr>
          <p:spPr>
            <a:xfrm>
              <a:off x="1791400" y="32181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4"/>
            <p:cNvSpPr/>
            <p:nvPr/>
          </p:nvSpPr>
          <p:spPr>
            <a:xfrm>
              <a:off x="1791400" y="3218175"/>
              <a:ext cx="384600" cy="384600"/>
            </a:xfrm>
            <a:custGeom>
              <a:avLst/>
              <a:gdLst/>
              <a:ahLst/>
              <a:cxnLst/>
              <a:rect l="l" t="t" r="r" b="b"/>
              <a:pathLst>
                <a:path w="15384" h="15384" extrusionOk="0">
                  <a:moveTo>
                    <a:pt x="15384" y="0"/>
                  </a:moveTo>
                  <a:lnTo>
                    <a:pt x="0" y="15384"/>
                  </a:lnTo>
                  <a:lnTo>
                    <a:pt x="15384" y="15384"/>
                  </a:lnTo>
                  <a:lnTo>
                    <a:pt x="1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4"/>
            <p:cNvSpPr/>
            <p:nvPr/>
          </p:nvSpPr>
          <p:spPr>
            <a:xfrm>
              <a:off x="1874825" y="3301600"/>
              <a:ext cx="301175" cy="301175"/>
            </a:xfrm>
            <a:custGeom>
              <a:avLst/>
              <a:gdLst/>
              <a:ahLst/>
              <a:cxnLst/>
              <a:rect l="l" t="t" r="r" b="b"/>
              <a:pathLst>
                <a:path w="12047" h="12047" extrusionOk="0">
                  <a:moveTo>
                    <a:pt x="12047" y="0"/>
                  </a:moveTo>
                  <a:lnTo>
                    <a:pt x="1" y="12047"/>
                  </a:lnTo>
                  <a:lnTo>
                    <a:pt x="12047" y="12047"/>
                  </a:lnTo>
                  <a:lnTo>
                    <a:pt x="12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4"/>
            <p:cNvSpPr/>
            <p:nvPr/>
          </p:nvSpPr>
          <p:spPr>
            <a:xfrm>
              <a:off x="1972500" y="3399275"/>
              <a:ext cx="203500" cy="203500"/>
            </a:xfrm>
            <a:custGeom>
              <a:avLst/>
              <a:gdLst/>
              <a:ahLst/>
              <a:cxnLst/>
              <a:rect l="l" t="t" r="r" b="b"/>
              <a:pathLst>
                <a:path w="8140" h="8140" extrusionOk="0">
                  <a:moveTo>
                    <a:pt x="8140" y="0"/>
                  </a:moveTo>
                  <a:lnTo>
                    <a:pt x="0" y="8140"/>
                  </a:lnTo>
                  <a:lnTo>
                    <a:pt x="8140" y="8140"/>
                  </a:lnTo>
                  <a:lnTo>
                    <a:pt x="81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8" name="Google Shape;2088;p34"/>
          <p:cNvSpPr/>
          <p:nvPr/>
        </p:nvSpPr>
        <p:spPr>
          <a:xfrm flipH="1">
            <a:off x="-10" y="2766075"/>
            <a:ext cx="594745" cy="594361"/>
          </a:xfrm>
          <a:custGeom>
            <a:avLst/>
            <a:gdLst/>
            <a:ahLst/>
            <a:cxnLst/>
            <a:rect l="l" t="t" r="r" b="b"/>
            <a:pathLst>
              <a:path w="15384" h="15385" extrusionOk="0">
                <a:moveTo>
                  <a:pt x="15384" y="1"/>
                </a:moveTo>
                <a:cubicBezTo>
                  <a:pt x="6919" y="1"/>
                  <a:pt x="0" y="6919"/>
                  <a:pt x="0" y="15384"/>
                </a:cubicBezTo>
                <a:lnTo>
                  <a:pt x="15384" y="15384"/>
                </a:lnTo>
                <a:lnTo>
                  <a:pt x="15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4"/>
          <p:cNvSpPr/>
          <p:nvPr/>
        </p:nvSpPr>
        <p:spPr>
          <a:xfrm flipH="1">
            <a:off x="594705" y="3360373"/>
            <a:ext cx="593199" cy="594322"/>
          </a:xfrm>
          <a:custGeom>
            <a:avLst/>
            <a:gdLst/>
            <a:ahLst/>
            <a:cxnLst/>
            <a:rect l="l" t="t" r="r" b="b"/>
            <a:pathLst>
              <a:path w="15344" h="15384" extrusionOk="0">
                <a:moveTo>
                  <a:pt x="15343" y="0"/>
                </a:moveTo>
                <a:cubicBezTo>
                  <a:pt x="6878" y="0"/>
                  <a:pt x="1" y="6919"/>
                  <a:pt x="1" y="15384"/>
                </a:cubicBezTo>
                <a:lnTo>
                  <a:pt x="15343" y="15384"/>
                </a:lnTo>
                <a:lnTo>
                  <a:pt x="153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0" name="Google Shape;2090;p34"/>
          <p:cNvGrpSpPr/>
          <p:nvPr/>
        </p:nvGrpSpPr>
        <p:grpSpPr>
          <a:xfrm flipH="1">
            <a:off x="1187895" y="4549183"/>
            <a:ext cx="594784" cy="594322"/>
            <a:chOff x="1023225" y="3987350"/>
            <a:chExt cx="384625" cy="384600"/>
          </a:xfrm>
        </p:grpSpPr>
        <p:sp>
          <p:nvSpPr>
            <p:cNvPr id="2091" name="Google Shape;2091;p34"/>
            <p:cNvSpPr/>
            <p:nvPr/>
          </p:nvSpPr>
          <p:spPr>
            <a:xfrm>
              <a:off x="1023225" y="3987350"/>
              <a:ext cx="384625" cy="384600"/>
            </a:xfrm>
            <a:custGeom>
              <a:avLst/>
              <a:gdLst/>
              <a:ahLst/>
              <a:cxnLst/>
              <a:rect l="l" t="t" r="r" b="b"/>
              <a:pathLst>
                <a:path w="15385" h="15384" extrusionOk="0">
                  <a:moveTo>
                    <a:pt x="1" y="0"/>
                  </a:moveTo>
                  <a:lnTo>
                    <a:pt x="1" y="15384"/>
                  </a:lnTo>
                  <a:lnTo>
                    <a:pt x="15385" y="15384"/>
                  </a:lnTo>
                  <a:lnTo>
                    <a:pt x="1538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4"/>
            <p:cNvSpPr/>
            <p:nvPr/>
          </p:nvSpPr>
          <p:spPr>
            <a:xfrm>
              <a:off x="1147375" y="4160300"/>
              <a:ext cx="135325" cy="38700"/>
            </a:xfrm>
            <a:custGeom>
              <a:avLst/>
              <a:gdLst/>
              <a:ahLst/>
              <a:cxnLst/>
              <a:rect l="l" t="t" r="r" b="b"/>
              <a:pathLst>
                <a:path w="5413" h="1548" extrusionOk="0">
                  <a:moveTo>
                    <a:pt x="0" y="1"/>
                  </a:moveTo>
                  <a:lnTo>
                    <a:pt x="0" y="1547"/>
                  </a:lnTo>
                  <a:lnTo>
                    <a:pt x="5413" y="1547"/>
                  </a:lnTo>
                  <a:lnTo>
                    <a:pt x="54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4"/>
            <p:cNvSpPr/>
            <p:nvPr/>
          </p:nvSpPr>
          <p:spPr>
            <a:xfrm>
              <a:off x="1195175" y="4112500"/>
              <a:ext cx="39700" cy="134325"/>
            </a:xfrm>
            <a:custGeom>
              <a:avLst/>
              <a:gdLst/>
              <a:ahLst/>
              <a:cxnLst/>
              <a:rect l="l" t="t" r="r" b="b"/>
              <a:pathLst>
                <a:path w="1588" h="5373" extrusionOk="0">
                  <a:moveTo>
                    <a:pt x="1" y="0"/>
                  </a:moveTo>
                  <a:lnTo>
                    <a:pt x="1" y="5372"/>
                  </a:lnTo>
                  <a:lnTo>
                    <a:pt x="1588" y="5372"/>
                  </a:lnTo>
                  <a:lnTo>
                    <a:pt x="15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4" name="Google Shape;2094;p34"/>
          <p:cNvGrpSpPr/>
          <p:nvPr/>
        </p:nvGrpSpPr>
        <p:grpSpPr>
          <a:xfrm flipH="1">
            <a:off x="27" y="4549183"/>
            <a:ext cx="594745" cy="594322"/>
            <a:chOff x="1791400" y="3987350"/>
            <a:chExt cx="384600" cy="384600"/>
          </a:xfrm>
        </p:grpSpPr>
        <p:sp>
          <p:nvSpPr>
            <p:cNvPr id="2095" name="Google Shape;2095;p34"/>
            <p:cNvSpPr/>
            <p:nvPr/>
          </p:nvSpPr>
          <p:spPr>
            <a:xfrm>
              <a:off x="1791400" y="3987350"/>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4"/>
            <p:cNvSpPr/>
            <p:nvPr/>
          </p:nvSpPr>
          <p:spPr>
            <a:xfrm>
              <a:off x="1791400" y="3987350"/>
              <a:ext cx="384600" cy="384600"/>
            </a:xfrm>
            <a:custGeom>
              <a:avLst/>
              <a:gdLst/>
              <a:ahLst/>
              <a:cxnLst/>
              <a:rect l="l" t="t" r="r" b="b"/>
              <a:pathLst>
                <a:path w="15384" h="15384" extrusionOk="0">
                  <a:moveTo>
                    <a:pt x="0" y="0"/>
                  </a:moveTo>
                  <a:lnTo>
                    <a:pt x="0" y="15384"/>
                  </a:lnTo>
                  <a:lnTo>
                    <a:pt x="15384" y="15384"/>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7" name="Google Shape;2097;p34"/>
          <p:cNvGrpSpPr/>
          <p:nvPr/>
        </p:nvGrpSpPr>
        <p:grpSpPr>
          <a:xfrm flipH="1">
            <a:off x="27" y="3954861"/>
            <a:ext cx="594745" cy="594361"/>
            <a:chOff x="1791400" y="3602750"/>
            <a:chExt cx="384600" cy="384625"/>
          </a:xfrm>
        </p:grpSpPr>
        <p:sp>
          <p:nvSpPr>
            <p:cNvPr id="2098" name="Google Shape;2098;p34"/>
            <p:cNvSpPr/>
            <p:nvPr/>
          </p:nvSpPr>
          <p:spPr>
            <a:xfrm>
              <a:off x="1791400" y="36027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9" name="Google Shape;2099;p34"/>
            <p:cNvGrpSpPr/>
            <p:nvPr/>
          </p:nvGrpSpPr>
          <p:grpSpPr>
            <a:xfrm>
              <a:off x="1888050" y="3697375"/>
              <a:ext cx="287950" cy="290000"/>
              <a:chOff x="1888050" y="3697375"/>
              <a:chExt cx="287950" cy="290000"/>
            </a:xfrm>
          </p:grpSpPr>
          <p:sp>
            <p:nvSpPr>
              <p:cNvPr id="2100" name="Google Shape;2100;p34"/>
              <p:cNvSpPr/>
              <p:nvPr/>
            </p:nvSpPr>
            <p:spPr>
              <a:xfrm>
                <a:off x="1888050" y="3697375"/>
                <a:ext cx="287950" cy="290000"/>
              </a:xfrm>
              <a:custGeom>
                <a:avLst/>
                <a:gdLst/>
                <a:ahLst/>
                <a:cxnLst/>
                <a:rect l="l" t="t" r="r" b="b"/>
                <a:pathLst>
                  <a:path w="11518" h="11600" fill="none" extrusionOk="0">
                    <a:moveTo>
                      <a:pt x="11518" y="1"/>
                    </a:moveTo>
                    <a:cubicBezTo>
                      <a:pt x="5169" y="1"/>
                      <a:pt x="1" y="5210"/>
                      <a:pt x="1" y="11599"/>
                    </a:cubicBezTo>
                  </a:path>
                </a:pathLst>
              </a:custGeom>
              <a:noFill/>
              <a:ln w="38650" cap="flat" cmpd="sng">
                <a:solidFill>
                  <a:schemeClr val="dk2"/>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4"/>
              <p:cNvSpPr/>
              <p:nvPr/>
            </p:nvSpPr>
            <p:spPr>
              <a:xfrm>
                <a:off x="1972500" y="3782850"/>
                <a:ext cx="203500" cy="204525"/>
              </a:xfrm>
              <a:custGeom>
                <a:avLst/>
                <a:gdLst/>
                <a:ahLst/>
                <a:cxnLst/>
                <a:rect l="l" t="t" r="r" b="b"/>
                <a:pathLst>
                  <a:path w="8140" h="8181" fill="none" extrusionOk="0">
                    <a:moveTo>
                      <a:pt x="8140" y="0"/>
                    </a:moveTo>
                    <a:cubicBezTo>
                      <a:pt x="3663" y="0"/>
                      <a:pt x="0" y="3663"/>
                      <a:pt x="0" y="8180"/>
                    </a:cubicBezTo>
                  </a:path>
                </a:pathLst>
              </a:custGeom>
              <a:noFill/>
              <a:ln w="38650" cap="flat" cmpd="sng">
                <a:solidFill>
                  <a:schemeClr val="dk2"/>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4"/>
              <p:cNvSpPr/>
              <p:nvPr/>
            </p:nvSpPr>
            <p:spPr>
              <a:xfrm>
                <a:off x="2056950" y="3867300"/>
                <a:ext cx="119050" cy="120075"/>
              </a:xfrm>
              <a:custGeom>
                <a:avLst/>
                <a:gdLst/>
                <a:ahLst/>
                <a:cxnLst/>
                <a:rect l="l" t="t" r="r" b="b"/>
                <a:pathLst>
                  <a:path w="4762" h="4803" fill="none" extrusionOk="0">
                    <a:moveTo>
                      <a:pt x="4762" y="0"/>
                    </a:moveTo>
                    <a:cubicBezTo>
                      <a:pt x="2117" y="0"/>
                      <a:pt x="0" y="2157"/>
                      <a:pt x="0" y="4802"/>
                    </a:cubicBezTo>
                  </a:path>
                </a:pathLst>
              </a:custGeom>
              <a:noFill/>
              <a:ln w="38650" cap="flat" cmpd="sng">
                <a:solidFill>
                  <a:schemeClr val="dk2"/>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03" name="Google Shape;2103;p34"/>
          <p:cNvGrpSpPr/>
          <p:nvPr/>
        </p:nvGrpSpPr>
        <p:grpSpPr>
          <a:xfrm flipH="1">
            <a:off x="594734" y="3954861"/>
            <a:ext cx="593199" cy="594361"/>
            <a:chOff x="1407825" y="3602750"/>
            <a:chExt cx="383600" cy="384625"/>
          </a:xfrm>
        </p:grpSpPr>
        <p:sp>
          <p:nvSpPr>
            <p:cNvPr id="2104" name="Google Shape;2104;p34"/>
            <p:cNvSpPr/>
            <p:nvPr/>
          </p:nvSpPr>
          <p:spPr>
            <a:xfrm>
              <a:off x="1407825" y="3602750"/>
              <a:ext cx="383600" cy="384625"/>
            </a:xfrm>
            <a:custGeom>
              <a:avLst/>
              <a:gdLst/>
              <a:ahLst/>
              <a:cxnLst/>
              <a:rect l="l" t="t" r="r" b="b"/>
              <a:pathLst>
                <a:path w="15344" h="15385" extrusionOk="0">
                  <a:moveTo>
                    <a:pt x="1" y="1"/>
                  </a:moveTo>
                  <a:lnTo>
                    <a:pt x="1" y="15384"/>
                  </a:lnTo>
                  <a:lnTo>
                    <a:pt x="15343" y="15384"/>
                  </a:lnTo>
                  <a:lnTo>
                    <a:pt x="153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4"/>
            <p:cNvSpPr/>
            <p:nvPr/>
          </p:nvSpPr>
          <p:spPr>
            <a:xfrm>
              <a:off x="1476000" y="3671950"/>
              <a:ext cx="246225" cy="246225"/>
            </a:xfrm>
            <a:custGeom>
              <a:avLst/>
              <a:gdLst/>
              <a:ahLst/>
              <a:cxnLst/>
              <a:rect l="l" t="t" r="r" b="b"/>
              <a:pathLst>
                <a:path w="9849" h="9849" extrusionOk="0">
                  <a:moveTo>
                    <a:pt x="4925" y="1425"/>
                  </a:moveTo>
                  <a:cubicBezTo>
                    <a:pt x="6878" y="1425"/>
                    <a:pt x="8465" y="3012"/>
                    <a:pt x="8465" y="4924"/>
                  </a:cubicBezTo>
                  <a:cubicBezTo>
                    <a:pt x="8465" y="6878"/>
                    <a:pt x="6878" y="8465"/>
                    <a:pt x="4925" y="8465"/>
                  </a:cubicBezTo>
                  <a:cubicBezTo>
                    <a:pt x="3012" y="8465"/>
                    <a:pt x="1425" y="6878"/>
                    <a:pt x="1425" y="4924"/>
                  </a:cubicBezTo>
                  <a:cubicBezTo>
                    <a:pt x="1425" y="3012"/>
                    <a:pt x="3012" y="1425"/>
                    <a:pt x="4925" y="1425"/>
                  </a:cubicBezTo>
                  <a:close/>
                  <a:moveTo>
                    <a:pt x="4925" y="0"/>
                  </a:moveTo>
                  <a:cubicBezTo>
                    <a:pt x="2239" y="0"/>
                    <a:pt x="0" y="2198"/>
                    <a:pt x="0" y="4924"/>
                  </a:cubicBezTo>
                  <a:cubicBezTo>
                    <a:pt x="0" y="7651"/>
                    <a:pt x="2239" y="9849"/>
                    <a:pt x="4925" y="9849"/>
                  </a:cubicBezTo>
                  <a:cubicBezTo>
                    <a:pt x="7651" y="9849"/>
                    <a:pt x="9849" y="7651"/>
                    <a:pt x="9849" y="4924"/>
                  </a:cubicBezTo>
                  <a:cubicBezTo>
                    <a:pt x="9849" y="2198"/>
                    <a:pt x="7651" y="0"/>
                    <a:pt x="4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6" name="Google Shape;2106;p34"/>
          <p:cNvGrpSpPr/>
          <p:nvPr/>
        </p:nvGrpSpPr>
        <p:grpSpPr>
          <a:xfrm flipH="1">
            <a:off x="594734" y="4549183"/>
            <a:ext cx="593199" cy="594322"/>
            <a:chOff x="1407825" y="3987350"/>
            <a:chExt cx="383600" cy="384600"/>
          </a:xfrm>
        </p:grpSpPr>
        <p:sp>
          <p:nvSpPr>
            <p:cNvPr id="2107" name="Google Shape;2107;p34"/>
            <p:cNvSpPr/>
            <p:nvPr/>
          </p:nvSpPr>
          <p:spPr>
            <a:xfrm>
              <a:off x="1407825" y="3987350"/>
              <a:ext cx="383600" cy="384600"/>
            </a:xfrm>
            <a:custGeom>
              <a:avLst/>
              <a:gdLst/>
              <a:ahLst/>
              <a:cxnLst/>
              <a:rect l="l" t="t" r="r" b="b"/>
              <a:pathLst>
                <a:path w="15344" h="15384" extrusionOk="0">
                  <a:moveTo>
                    <a:pt x="1" y="0"/>
                  </a:moveTo>
                  <a:lnTo>
                    <a:pt x="1" y="15384"/>
                  </a:lnTo>
                  <a:lnTo>
                    <a:pt x="15343" y="15384"/>
                  </a:lnTo>
                  <a:lnTo>
                    <a:pt x="153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8" name="Google Shape;2108;p34"/>
            <p:cNvGrpSpPr/>
            <p:nvPr/>
          </p:nvGrpSpPr>
          <p:grpSpPr>
            <a:xfrm>
              <a:off x="1466825" y="3987350"/>
              <a:ext cx="265575" cy="384600"/>
              <a:chOff x="1466825" y="3987350"/>
              <a:chExt cx="265575" cy="384600"/>
            </a:xfrm>
          </p:grpSpPr>
          <p:sp>
            <p:nvSpPr>
              <p:cNvPr id="2109" name="Google Shape;2109;p34"/>
              <p:cNvSpPr/>
              <p:nvPr/>
            </p:nvSpPr>
            <p:spPr>
              <a:xfrm>
                <a:off x="1577725" y="3987350"/>
                <a:ext cx="43775" cy="384600"/>
              </a:xfrm>
              <a:custGeom>
                <a:avLst/>
                <a:gdLst/>
                <a:ahLst/>
                <a:cxnLst/>
                <a:rect l="l" t="t" r="r" b="b"/>
                <a:pathLst>
                  <a:path w="1751" h="15384" extrusionOk="0">
                    <a:moveTo>
                      <a:pt x="1" y="0"/>
                    </a:moveTo>
                    <a:lnTo>
                      <a:pt x="1" y="15384"/>
                    </a:lnTo>
                    <a:lnTo>
                      <a:pt x="1751" y="15384"/>
                    </a:lnTo>
                    <a:lnTo>
                      <a:pt x="1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4"/>
              <p:cNvSpPr/>
              <p:nvPr/>
            </p:nvSpPr>
            <p:spPr>
              <a:xfrm>
                <a:off x="1466825" y="3987350"/>
                <a:ext cx="42775" cy="384600"/>
              </a:xfrm>
              <a:custGeom>
                <a:avLst/>
                <a:gdLst/>
                <a:ahLst/>
                <a:cxnLst/>
                <a:rect l="l" t="t" r="r" b="b"/>
                <a:pathLst>
                  <a:path w="1711" h="15384" extrusionOk="0">
                    <a:moveTo>
                      <a:pt x="1" y="0"/>
                    </a:moveTo>
                    <a:lnTo>
                      <a:pt x="1" y="15384"/>
                    </a:lnTo>
                    <a:lnTo>
                      <a:pt x="1710" y="15384"/>
                    </a:lnTo>
                    <a:lnTo>
                      <a:pt x="17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4"/>
              <p:cNvSpPr/>
              <p:nvPr/>
            </p:nvSpPr>
            <p:spPr>
              <a:xfrm>
                <a:off x="1689650" y="3987350"/>
                <a:ext cx="42750" cy="384600"/>
              </a:xfrm>
              <a:custGeom>
                <a:avLst/>
                <a:gdLst/>
                <a:ahLst/>
                <a:cxnLst/>
                <a:rect l="l" t="t" r="r" b="b"/>
                <a:pathLst>
                  <a:path w="1710" h="15384" extrusionOk="0">
                    <a:moveTo>
                      <a:pt x="1" y="0"/>
                    </a:moveTo>
                    <a:lnTo>
                      <a:pt x="1" y="15384"/>
                    </a:lnTo>
                    <a:lnTo>
                      <a:pt x="1710" y="15384"/>
                    </a:lnTo>
                    <a:lnTo>
                      <a:pt x="17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2" name="Google Shape;2112;p34"/>
          <p:cNvGrpSpPr/>
          <p:nvPr/>
        </p:nvGrpSpPr>
        <p:grpSpPr>
          <a:xfrm>
            <a:off x="3680456" y="11"/>
            <a:ext cx="594361" cy="594399"/>
            <a:chOff x="1791400" y="911650"/>
            <a:chExt cx="384600" cy="384625"/>
          </a:xfrm>
        </p:grpSpPr>
        <p:sp>
          <p:nvSpPr>
            <p:cNvPr id="2113" name="Google Shape;2113;p34"/>
            <p:cNvSpPr/>
            <p:nvPr/>
          </p:nvSpPr>
          <p:spPr>
            <a:xfrm>
              <a:off x="1791400" y="9116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4"/>
            <p:cNvSpPr/>
            <p:nvPr/>
          </p:nvSpPr>
          <p:spPr>
            <a:xfrm>
              <a:off x="1895175" y="1015425"/>
              <a:ext cx="280825" cy="177050"/>
            </a:xfrm>
            <a:custGeom>
              <a:avLst/>
              <a:gdLst/>
              <a:ahLst/>
              <a:cxnLst/>
              <a:rect l="l" t="t" r="r" b="b"/>
              <a:pathLst>
                <a:path w="11233" h="7082" extrusionOk="0">
                  <a:moveTo>
                    <a:pt x="3541" y="1"/>
                  </a:moveTo>
                  <a:cubicBezTo>
                    <a:pt x="1588" y="1"/>
                    <a:pt x="0" y="1588"/>
                    <a:pt x="0" y="3541"/>
                  </a:cubicBezTo>
                  <a:cubicBezTo>
                    <a:pt x="0" y="5495"/>
                    <a:pt x="1588" y="7082"/>
                    <a:pt x="3541" y="7082"/>
                  </a:cubicBezTo>
                  <a:lnTo>
                    <a:pt x="11233" y="7082"/>
                  </a:lnTo>
                  <a:lnTo>
                    <a:pt x="112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5" name="Google Shape;2115;p34"/>
          <p:cNvGrpSpPr/>
          <p:nvPr/>
        </p:nvGrpSpPr>
        <p:grpSpPr>
          <a:xfrm>
            <a:off x="4274778" y="11"/>
            <a:ext cx="594399" cy="594399"/>
            <a:chOff x="2175975" y="911650"/>
            <a:chExt cx="384625" cy="384625"/>
          </a:xfrm>
        </p:grpSpPr>
        <p:sp>
          <p:nvSpPr>
            <p:cNvPr id="2116" name="Google Shape;2116;p34"/>
            <p:cNvSpPr/>
            <p:nvPr/>
          </p:nvSpPr>
          <p:spPr>
            <a:xfrm>
              <a:off x="2175975" y="911650"/>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4"/>
            <p:cNvSpPr/>
            <p:nvPr/>
          </p:nvSpPr>
          <p:spPr>
            <a:xfrm>
              <a:off x="2175975" y="1015425"/>
              <a:ext cx="280850" cy="177050"/>
            </a:xfrm>
            <a:custGeom>
              <a:avLst/>
              <a:gdLst/>
              <a:ahLst/>
              <a:cxnLst/>
              <a:rect l="l" t="t" r="r" b="b"/>
              <a:pathLst>
                <a:path w="11234" h="7082" extrusionOk="0">
                  <a:moveTo>
                    <a:pt x="1" y="1"/>
                  </a:moveTo>
                  <a:lnTo>
                    <a:pt x="1" y="7082"/>
                  </a:lnTo>
                  <a:lnTo>
                    <a:pt x="7693" y="7082"/>
                  </a:lnTo>
                  <a:cubicBezTo>
                    <a:pt x="9646" y="7082"/>
                    <a:pt x="11233" y="5495"/>
                    <a:pt x="11233" y="3541"/>
                  </a:cubicBezTo>
                  <a:cubicBezTo>
                    <a:pt x="11233" y="1588"/>
                    <a:pt x="9646" y="1"/>
                    <a:pt x="7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8" name="Google Shape;2118;p34"/>
          <p:cNvGrpSpPr/>
          <p:nvPr/>
        </p:nvGrpSpPr>
        <p:grpSpPr>
          <a:xfrm>
            <a:off x="3680456" y="594372"/>
            <a:ext cx="595945" cy="594361"/>
            <a:chOff x="1791400" y="1296250"/>
            <a:chExt cx="385625" cy="384600"/>
          </a:xfrm>
        </p:grpSpPr>
        <p:sp>
          <p:nvSpPr>
            <p:cNvPr id="2119" name="Google Shape;2119;p34"/>
            <p:cNvSpPr/>
            <p:nvPr/>
          </p:nvSpPr>
          <p:spPr>
            <a:xfrm>
              <a:off x="1791400" y="1296250"/>
              <a:ext cx="384600" cy="384600"/>
            </a:xfrm>
            <a:custGeom>
              <a:avLst/>
              <a:gdLst/>
              <a:ahLst/>
              <a:cxnLst/>
              <a:rect l="l" t="t" r="r" b="b"/>
              <a:pathLst>
                <a:path w="15384" h="15384" extrusionOk="0">
                  <a:moveTo>
                    <a:pt x="0" y="0"/>
                  </a:moveTo>
                  <a:cubicBezTo>
                    <a:pt x="0" y="8506"/>
                    <a:pt x="6878" y="15384"/>
                    <a:pt x="15384" y="15384"/>
                  </a:cubicBezTo>
                  <a:lnTo>
                    <a:pt x="15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4"/>
            <p:cNvSpPr/>
            <p:nvPr/>
          </p:nvSpPr>
          <p:spPr>
            <a:xfrm>
              <a:off x="2039650" y="1296250"/>
              <a:ext cx="137375" cy="136350"/>
            </a:xfrm>
            <a:custGeom>
              <a:avLst/>
              <a:gdLst/>
              <a:ahLst/>
              <a:cxnLst/>
              <a:rect l="l" t="t" r="r" b="b"/>
              <a:pathLst>
                <a:path w="5495" h="5454" extrusionOk="0">
                  <a:moveTo>
                    <a:pt x="0" y="0"/>
                  </a:moveTo>
                  <a:cubicBezTo>
                    <a:pt x="0" y="3012"/>
                    <a:pt x="2442" y="5454"/>
                    <a:pt x="5495" y="5454"/>
                  </a:cubicBezTo>
                  <a:lnTo>
                    <a:pt x="5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121"/>
        <p:cNvGrpSpPr/>
        <p:nvPr/>
      </p:nvGrpSpPr>
      <p:grpSpPr>
        <a:xfrm>
          <a:off x="0" y="0"/>
          <a:ext cx="0" cy="0"/>
          <a:chOff x="0" y="0"/>
          <a:chExt cx="0" cy="0"/>
        </a:xfrm>
      </p:grpSpPr>
      <p:sp>
        <p:nvSpPr>
          <p:cNvPr id="2122" name="Google Shape;2122;p35"/>
          <p:cNvSpPr/>
          <p:nvPr/>
        </p:nvSpPr>
        <p:spPr>
          <a:xfrm rot="5400000">
            <a:off x="-8" y="594346"/>
            <a:ext cx="594361" cy="594361"/>
          </a:xfrm>
          <a:custGeom>
            <a:avLst/>
            <a:gdLst/>
            <a:ahLst/>
            <a:cxnLst/>
            <a:rect l="l" t="t" r="r" b="b"/>
            <a:pathLst>
              <a:path w="15385" h="15385" extrusionOk="0">
                <a:moveTo>
                  <a:pt x="1" y="1"/>
                </a:moveTo>
                <a:lnTo>
                  <a:pt x="1" y="15384"/>
                </a:lnTo>
                <a:lnTo>
                  <a:pt x="15384" y="15384"/>
                </a:lnTo>
                <a:cubicBezTo>
                  <a:pt x="15384" y="6879"/>
                  <a:pt x="850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3" name="Google Shape;2123;p35"/>
          <p:cNvGrpSpPr/>
          <p:nvPr/>
        </p:nvGrpSpPr>
        <p:grpSpPr>
          <a:xfrm rot="-5400000">
            <a:off x="8549770" y="3955023"/>
            <a:ext cx="594399" cy="594322"/>
            <a:chOff x="6725950" y="3987350"/>
            <a:chExt cx="384600" cy="384600"/>
          </a:xfrm>
        </p:grpSpPr>
        <p:sp>
          <p:nvSpPr>
            <p:cNvPr id="2124" name="Google Shape;2124;p35"/>
            <p:cNvSpPr/>
            <p:nvPr/>
          </p:nvSpPr>
          <p:spPr>
            <a:xfrm>
              <a:off x="6725950" y="3987350"/>
              <a:ext cx="384600" cy="384600"/>
            </a:xfrm>
            <a:custGeom>
              <a:avLst/>
              <a:gdLst/>
              <a:ahLst/>
              <a:cxnLst/>
              <a:rect l="l" t="t" r="r" b="b"/>
              <a:pathLst>
                <a:path w="15384" h="15384" extrusionOk="0">
                  <a:moveTo>
                    <a:pt x="0" y="0"/>
                  </a:moveTo>
                  <a:lnTo>
                    <a:pt x="0" y="15384"/>
                  </a:lnTo>
                  <a:lnTo>
                    <a:pt x="15384" y="15384"/>
                  </a:lnTo>
                  <a:cubicBezTo>
                    <a:pt x="15384" y="6878"/>
                    <a:pt x="850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5"/>
            <p:cNvSpPr/>
            <p:nvPr/>
          </p:nvSpPr>
          <p:spPr>
            <a:xfrm>
              <a:off x="6725950" y="4087050"/>
              <a:ext cx="284900" cy="284900"/>
            </a:xfrm>
            <a:custGeom>
              <a:avLst/>
              <a:gdLst/>
              <a:ahLst/>
              <a:cxnLst/>
              <a:rect l="l" t="t" r="r" b="b"/>
              <a:pathLst>
                <a:path w="11396" h="11396" extrusionOk="0">
                  <a:moveTo>
                    <a:pt x="0" y="1"/>
                  </a:moveTo>
                  <a:lnTo>
                    <a:pt x="0" y="11396"/>
                  </a:lnTo>
                  <a:lnTo>
                    <a:pt x="11395" y="11396"/>
                  </a:lnTo>
                  <a:cubicBezTo>
                    <a:pt x="11395" y="5128"/>
                    <a:pt x="6308"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5"/>
            <p:cNvSpPr/>
            <p:nvPr/>
          </p:nvSpPr>
          <p:spPr>
            <a:xfrm>
              <a:off x="6725950" y="4179650"/>
              <a:ext cx="192300" cy="192300"/>
            </a:xfrm>
            <a:custGeom>
              <a:avLst/>
              <a:gdLst/>
              <a:ahLst/>
              <a:cxnLst/>
              <a:rect l="l" t="t" r="r" b="b"/>
              <a:pathLst>
                <a:path w="7692" h="7692" extrusionOk="0">
                  <a:moveTo>
                    <a:pt x="0" y="0"/>
                  </a:moveTo>
                  <a:lnTo>
                    <a:pt x="0" y="7692"/>
                  </a:lnTo>
                  <a:lnTo>
                    <a:pt x="7692" y="7692"/>
                  </a:lnTo>
                  <a:cubicBezTo>
                    <a:pt x="7692" y="3459"/>
                    <a:pt x="4273"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7" name="Google Shape;2127;p35"/>
          <p:cNvGrpSpPr/>
          <p:nvPr/>
        </p:nvGrpSpPr>
        <p:grpSpPr>
          <a:xfrm>
            <a:off x="8549887" y="4549574"/>
            <a:ext cx="594361" cy="594399"/>
            <a:chOff x="7110525" y="4756525"/>
            <a:chExt cx="384625" cy="384600"/>
          </a:xfrm>
        </p:grpSpPr>
        <p:sp>
          <p:nvSpPr>
            <p:cNvPr id="2128" name="Google Shape;2128;p35"/>
            <p:cNvSpPr/>
            <p:nvPr/>
          </p:nvSpPr>
          <p:spPr>
            <a:xfrm>
              <a:off x="7110525" y="4756525"/>
              <a:ext cx="384625" cy="384600"/>
            </a:xfrm>
            <a:custGeom>
              <a:avLst/>
              <a:gdLst/>
              <a:ahLst/>
              <a:cxnLst/>
              <a:rect l="l" t="t" r="r" b="b"/>
              <a:pathLst>
                <a:path w="15385" h="15384" extrusionOk="0">
                  <a:moveTo>
                    <a:pt x="1" y="0"/>
                  </a:moveTo>
                  <a:lnTo>
                    <a:pt x="1" y="15384"/>
                  </a:lnTo>
                  <a:lnTo>
                    <a:pt x="15384" y="15384"/>
                  </a:lnTo>
                  <a:lnTo>
                    <a:pt x="15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9" name="Google Shape;2129;p35"/>
            <p:cNvGrpSpPr/>
            <p:nvPr/>
          </p:nvGrpSpPr>
          <p:grpSpPr>
            <a:xfrm>
              <a:off x="7149200" y="4796200"/>
              <a:ext cx="307275" cy="305250"/>
              <a:chOff x="7149200" y="4796200"/>
              <a:chExt cx="307275" cy="305250"/>
            </a:xfrm>
          </p:grpSpPr>
          <p:sp>
            <p:nvSpPr>
              <p:cNvPr id="2130" name="Google Shape;2130;p35"/>
              <p:cNvSpPr/>
              <p:nvPr/>
            </p:nvSpPr>
            <p:spPr>
              <a:xfrm>
                <a:off x="7149200" y="5015975"/>
                <a:ext cx="86500" cy="85475"/>
              </a:xfrm>
              <a:custGeom>
                <a:avLst/>
                <a:gdLst/>
                <a:ahLst/>
                <a:cxnLst/>
                <a:rect l="l" t="t" r="r" b="b"/>
                <a:pathLst>
                  <a:path w="3460" h="3419" extrusionOk="0">
                    <a:moveTo>
                      <a:pt x="0" y="0"/>
                    </a:moveTo>
                    <a:lnTo>
                      <a:pt x="3460" y="3419"/>
                    </a:lnTo>
                    <a:lnTo>
                      <a:pt x="34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5"/>
              <p:cNvSpPr/>
              <p:nvPr/>
            </p:nvSpPr>
            <p:spPr>
              <a:xfrm>
                <a:off x="7260100" y="5015975"/>
                <a:ext cx="86500" cy="85475"/>
              </a:xfrm>
              <a:custGeom>
                <a:avLst/>
                <a:gdLst/>
                <a:ahLst/>
                <a:cxnLst/>
                <a:rect l="l" t="t" r="r" b="b"/>
                <a:pathLst>
                  <a:path w="3460" h="3419" extrusionOk="0">
                    <a:moveTo>
                      <a:pt x="0" y="0"/>
                    </a:moveTo>
                    <a:lnTo>
                      <a:pt x="3460" y="3419"/>
                    </a:lnTo>
                    <a:lnTo>
                      <a:pt x="34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p:cNvSpPr/>
              <p:nvPr/>
            </p:nvSpPr>
            <p:spPr>
              <a:xfrm>
                <a:off x="7371000" y="5015975"/>
                <a:ext cx="85475" cy="85475"/>
              </a:xfrm>
              <a:custGeom>
                <a:avLst/>
                <a:gdLst/>
                <a:ahLst/>
                <a:cxnLst/>
                <a:rect l="l" t="t" r="r" b="b"/>
                <a:pathLst>
                  <a:path w="3419" h="3419" extrusionOk="0">
                    <a:moveTo>
                      <a:pt x="0" y="0"/>
                    </a:moveTo>
                    <a:lnTo>
                      <a:pt x="3419" y="3419"/>
                    </a:lnTo>
                    <a:lnTo>
                      <a:pt x="3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5"/>
              <p:cNvSpPr/>
              <p:nvPr/>
            </p:nvSpPr>
            <p:spPr>
              <a:xfrm>
                <a:off x="7149200" y="4906075"/>
                <a:ext cx="86500" cy="85500"/>
              </a:xfrm>
              <a:custGeom>
                <a:avLst/>
                <a:gdLst/>
                <a:ahLst/>
                <a:cxnLst/>
                <a:rect l="l" t="t" r="r" b="b"/>
                <a:pathLst>
                  <a:path w="3460" h="3420" extrusionOk="0">
                    <a:moveTo>
                      <a:pt x="0" y="1"/>
                    </a:moveTo>
                    <a:lnTo>
                      <a:pt x="3460" y="3419"/>
                    </a:lnTo>
                    <a:lnTo>
                      <a:pt x="34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5"/>
              <p:cNvSpPr/>
              <p:nvPr/>
            </p:nvSpPr>
            <p:spPr>
              <a:xfrm>
                <a:off x="7260100" y="4906075"/>
                <a:ext cx="86500" cy="85500"/>
              </a:xfrm>
              <a:custGeom>
                <a:avLst/>
                <a:gdLst/>
                <a:ahLst/>
                <a:cxnLst/>
                <a:rect l="l" t="t" r="r" b="b"/>
                <a:pathLst>
                  <a:path w="3460" h="3420" extrusionOk="0">
                    <a:moveTo>
                      <a:pt x="0" y="1"/>
                    </a:moveTo>
                    <a:lnTo>
                      <a:pt x="3460" y="3419"/>
                    </a:lnTo>
                    <a:lnTo>
                      <a:pt x="34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5"/>
              <p:cNvSpPr/>
              <p:nvPr/>
            </p:nvSpPr>
            <p:spPr>
              <a:xfrm>
                <a:off x="7371000" y="4906075"/>
                <a:ext cx="85475" cy="85500"/>
              </a:xfrm>
              <a:custGeom>
                <a:avLst/>
                <a:gdLst/>
                <a:ahLst/>
                <a:cxnLst/>
                <a:rect l="l" t="t" r="r" b="b"/>
                <a:pathLst>
                  <a:path w="3419" h="3420" extrusionOk="0">
                    <a:moveTo>
                      <a:pt x="0" y="1"/>
                    </a:moveTo>
                    <a:lnTo>
                      <a:pt x="3419" y="3419"/>
                    </a:lnTo>
                    <a:lnTo>
                      <a:pt x="34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5"/>
              <p:cNvSpPr/>
              <p:nvPr/>
            </p:nvSpPr>
            <p:spPr>
              <a:xfrm>
                <a:off x="7149200" y="4796200"/>
                <a:ext cx="86500" cy="85500"/>
              </a:xfrm>
              <a:custGeom>
                <a:avLst/>
                <a:gdLst/>
                <a:ahLst/>
                <a:cxnLst/>
                <a:rect l="l" t="t" r="r" b="b"/>
                <a:pathLst>
                  <a:path w="3460" h="3420" extrusionOk="0">
                    <a:moveTo>
                      <a:pt x="0" y="1"/>
                    </a:moveTo>
                    <a:lnTo>
                      <a:pt x="3460" y="3419"/>
                    </a:lnTo>
                    <a:lnTo>
                      <a:pt x="34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5"/>
              <p:cNvSpPr/>
              <p:nvPr/>
            </p:nvSpPr>
            <p:spPr>
              <a:xfrm>
                <a:off x="7260100" y="4796200"/>
                <a:ext cx="86500" cy="85500"/>
              </a:xfrm>
              <a:custGeom>
                <a:avLst/>
                <a:gdLst/>
                <a:ahLst/>
                <a:cxnLst/>
                <a:rect l="l" t="t" r="r" b="b"/>
                <a:pathLst>
                  <a:path w="3460" h="3420" extrusionOk="0">
                    <a:moveTo>
                      <a:pt x="0" y="1"/>
                    </a:moveTo>
                    <a:lnTo>
                      <a:pt x="3460" y="3419"/>
                    </a:lnTo>
                    <a:lnTo>
                      <a:pt x="34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5"/>
              <p:cNvSpPr/>
              <p:nvPr/>
            </p:nvSpPr>
            <p:spPr>
              <a:xfrm>
                <a:off x="7371000" y="4796200"/>
                <a:ext cx="85475" cy="85500"/>
              </a:xfrm>
              <a:custGeom>
                <a:avLst/>
                <a:gdLst/>
                <a:ahLst/>
                <a:cxnLst/>
                <a:rect l="l" t="t" r="r" b="b"/>
                <a:pathLst>
                  <a:path w="3419" h="3420" extrusionOk="0">
                    <a:moveTo>
                      <a:pt x="0" y="1"/>
                    </a:moveTo>
                    <a:lnTo>
                      <a:pt x="3419" y="3419"/>
                    </a:lnTo>
                    <a:lnTo>
                      <a:pt x="34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39" name="Google Shape;2139;p35"/>
          <p:cNvSpPr/>
          <p:nvPr/>
        </p:nvSpPr>
        <p:spPr>
          <a:xfrm>
            <a:off x="7955325" y="-12"/>
            <a:ext cx="593938" cy="594323"/>
          </a:xfrm>
          <a:custGeom>
            <a:avLst/>
            <a:gdLst/>
            <a:ahLst/>
            <a:cxnLst/>
            <a:rect l="l" t="t" r="r" b="b"/>
            <a:pathLst>
              <a:path w="15385" h="15385" extrusionOk="0">
                <a:moveTo>
                  <a:pt x="1" y="1"/>
                </a:moveTo>
                <a:cubicBezTo>
                  <a:pt x="1" y="8506"/>
                  <a:pt x="6919" y="15384"/>
                  <a:pt x="15384" y="15384"/>
                </a:cubicBezTo>
                <a:lnTo>
                  <a:pt x="15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0" name="Google Shape;2140;p35"/>
          <p:cNvGrpSpPr/>
          <p:nvPr/>
        </p:nvGrpSpPr>
        <p:grpSpPr>
          <a:xfrm>
            <a:off x="-148" y="4549144"/>
            <a:ext cx="594322" cy="594361"/>
            <a:chOff x="2560575" y="527075"/>
            <a:chExt cx="384600" cy="384600"/>
          </a:xfrm>
        </p:grpSpPr>
        <p:sp>
          <p:nvSpPr>
            <p:cNvPr id="2141" name="Google Shape;2141;p35"/>
            <p:cNvSpPr/>
            <p:nvPr/>
          </p:nvSpPr>
          <p:spPr>
            <a:xfrm>
              <a:off x="2560575" y="5270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2" name="Google Shape;2142;p35"/>
            <p:cNvGrpSpPr/>
            <p:nvPr/>
          </p:nvGrpSpPr>
          <p:grpSpPr>
            <a:xfrm>
              <a:off x="2612450" y="593200"/>
              <a:ext cx="280850" cy="252350"/>
              <a:chOff x="2612450" y="593200"/>
              <a:chExt cx="280850" cy="252350"/>
            </a:xfrm>
          </p:grpSpPr>
          <p:sp>
            <p:nvSpPr>
              <p:cNvPr id="2143" name="Google Shape;2143;p35"/>
              <p:cNvSpPr/>
              <p:nvPr/>
            </p:nvSpPr>
            <p:spPr>
              <a:xfrm>
                <a:off x="2612450" y="593200"/>
                <a:ext cx="79400" cy="69200"/>
              </a:xfrm>
              <a:custGeom>
                <a:avLst/>
                <a:gdLst/>
                <a:ahLst/>
                <a:cxnLst/>
                <a:rect l="l" t="t" r="r" b="b"/>
                <a:pathLst>
                  <a:path w="3176" h="2768" extrusionOk="0">
                    <a:moveTo>
                      <a:pt x="1588" y="0"/>
                    </a:moveTo>
                    <a:lnTo>
                      <a:pt x="1" y="2768"/>
                    </a:lnTo>
                    <a:lnTo>
                      <a:pt x="3175" y="2768"/>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5"/>
              <p:cNvSpPr/>
              <p:nvPr/>
            </p:nvSpPr>
            <p:spPr>
              <a:xfrm>
                <a:off x="2713175" y="593200"/>
                <a:ext cx="79400" cy="69200"/>
              </a:xfrm>
              <a:custGeom>
                <a:avLst/>
                <a:gdLst/>
                <a:ahLst/>
                <a:cxnLst/>
                <a:rect l="l" t="t" r="r" b="b"/>
                <a:pathLst>
                  <a:path w="3176" h="2768" extrusionOk="0">
                    <a:moveTo>
                      <a:pt x="1588" y="0"/>
                    </a:moveTo>
                    <a:lnTo>
                      <a:pt x="1" y="2768"/>
                    </a:lnTo>
                    <a:lnTo>
                      <a:pt x="3175" y="2768"/>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5"/>
              <p:cNvSpPr/>
              <p:nvPr/>
            </p:nvSpPr>
            <p:spPr>
              <a:xfrm>
                <a:off x="2813900" y="593200"/>
                <a:ext cx="79400" cy="69200"/>
              </a:xfrm>
              <a:custGeom>
                <a:avLst/>
                <a:gdLst/>
                <a:ahLst/>
                <a:cxnLst/>
                <a:rect l="l" t="t" r="r" b="b"/>
                <a:pathLst>
                  <a:path w="3176" h="2768" extrusionOk="0">
                    <a:moveTo>
                      <a:pt x="1588" y="0"/>
                    </a:moveTo>
                    <a:lnTo>
                      <a:pt x="1" y="2768"/>
                    </a:lnTo>
                    <a:lnTo>
                      <a:pt x="3175" y="2768"/>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5"/>
              <p:cNvSpPr/>
              <p:nvPr/>
            </p:nvSpPr>
            <p:spPr>
              <a:xfrm>
                <a:off x="2612450" y="684775"/>
                <a:ext cx="79400" cy="69200"/>
              </a:xfrm>
              <a:custGeom>
                <a:avLst/>
                <a:gdLst/>
                <a:ahLst/>
                <a:cxnLst/>
                <a:rect l="l" t="t" r="r" b="b"/>
                <a:pathLst>
                  <a:path w="3176" h="2768" extrusionOk="0">
                    <a:moveTo>
                      <a:pt x="1588" y="0"/>
                    </a:moveTo>
                    <a:lnTo>
                      <a:pt x="1" y="2767"/>
                    </a:lnTo>
                    <a:lnTo>
                      <a:pt x="3175" y="276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5"/>
              <p:cNvSpPr/>
              <p:nvPr/>
            </p:nvSpPr>
            <p:spPr>
              <a:xfrm>
                <a:off x="2713175" y="684775"/>
                <a:ext cx="79400" cy="69200"/>
              </a:xfrm>
              <a:custGeom>
                <a:avLst/>
                <a:gdLst/>
                <a:ahLst/>
                <a:cxnLst/>
                <a:rect l="l" t="t" r="r" b="b"/>
                <a:pathLst>
                  <a:path w="3176" h="2768" extrusionOk="0">
                    <a:moveTo>
                      <a:pt x="1588" y="0"/>
                    </a:moveTo>
                    <a:lnTo>
                      <a:pt x="1" y="2767"/>
                    </a:lnTo>
                    <a:lnTo>
                      <a:pt x="3175" y="276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5"/>
              <p:cNvSpPr/>
              <p:nvPr/>
            </p:nvSpPr>
            <p:spPr>
              <a:xfrm>
                <a:off x="2813900" y="684775"/>
                <a:ext cx="79400" cy="69200"/>
              </a:xfrm>
              <a:custGeom>
                <a:avLst/>
                <a:gdLst/>
                <a:ahLst/>
                <a:cxnLst/>
                <a:rect l="l" t="t" r="r" b="b"/>
                <a:pathLst>
                  <a:path w="3176" h="2768" extrusionOk="0">
                    <a:moveTo>
                      <a:pt x="1588" y="0"/>
                    </a:moveTo>
                    <a:lnTo>
                      <a:pt x="1" y="2767"/>
                    </a:lnTo>
                    <a:lnTo>
                      <a:pt x="3175" y="276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5"/>
              <p:cNvSpPr/>
              <p:nvPr/>
            </p:nvSpPr>
            <p:spPr>
              <a:xfrm>
                <a:off x="2612450" y="776325"/>
                <a:ext cx="79400" cy="69225"/>
              </a:xfrm>
              <a:custGeom>
                <a:avLst/>
                <a:gdLst/>
                <a:ahLst/>
                <a:cxnLst/>
                <a:rect l="l" t="t" r="r" b="b"/>
                <a:pathLst>
                  <a:path w="3176" h="2769" extrusionOk="0">
                    <a:moveTo>
                      <a:pt x="1588" y="1"/>
                    </a:moveTo>
                    <a:lnTo>
                      <a:pt x="1"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5"/>
              <p:cNvSpPr/>
              <p:nvPr/>
            </p:nvSpPr>
            <p:spPr>
              <a:xfrm>
                <a:off x="2713175" y="776325"/>
                <a:ext cx="79400" cy="69225"/>
              </a:xfrm>
              <a:custGeom>
                <a:avLst/>
                <a:gdLst/>
                <a:ahLst/>
                <a:cxnLst/>
                <a:rect l="l" t="t" r="r" b="b"/>
                <a:pathLst>
                  <a:path w="3176" h="2769" extrusionOk="0">
                    <a:moveTo>
                      <a:pt x="1588" y="1"/>
                    </a:moveTo>
                    <a:lnTo>
                      <a:pt x="1"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5"/>
              <p:cNvSpPr/>
              <p:nvPr/>
            </p:nvSpPr>
            <p:spPr>
              <a:xfrm>
                <a:off x="2813900" y="776325"/>
                <a:ext cx="79400" cy="69225"/>
              </a:xfrm>
              <a:custGeom>
                <a:avLst/>
                <a:gdLst/>
                <a:ahLst/>
                <a:cxnLst/>
                <a:rect l="l" t="t" r="r" b="b"/>
                <a:pathLst>
                  <a:path w="3176" h="2769" extrusionOk="0">
                    <a:moveTo>
                      <a:pt x="1588" y="1"/>
                    </a:moveTo>
                    <a:lnTo>
                      <a:pt x="1"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52" name="Google Shape;2152;p35"/>
          <p:cNvSpPr/>
          <p:nvPr/>
        </p:nvSpPr>
        <p:spPr>
          <a:xfrm>
            <a:off x="594353" y="-12"/>
            <a:ext cx="594361" cy="594361"/>
          </a:xfrm>
          <a:custGeom>
            <a:avLst/>
            <a:gdLst/>
            <a:ahLst/>
            <a:cxnLst/>
            <a:rect l="l" t="t" r="r" b="b"/>
            <a:pathLst>
              <a:path w="15385" h="15385" extrusionOk="0">
                <a:moveTo>
                  <a:pt x="1" y="1"/>
                </a:moveTo>
                <a:lnTo>
                  <a:pt x="1" y="15384"/>
                </a:lnTo>
                <a:cubicBezTo>
                  <a:pt x="8507" y="15384"/>
                  <a:pt x="15384" y="8506"/>
                  <a:pt x="15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3" name="Google Shape;2153;p35"/>
          <p:cNvGrpSpPr/>
          <p:nvPr/>
        </p:nvGrpSpPr>
        <p:grpSpPr>
          <a:xfrm rot="-5400000">
            <a:off x="-72" y="3954986"/>
            <a:ext cx="594361" cy="594322"/>
            <a:chOff x="2560575" y="1296250"/>
            <a:chExt cx="384600" cy="384600"/>
          </a:xfrm>
        </p:grpSpPr>
        <p:sp>
          <p:nvSpPr>
            <p:cNvPr id="2154" name="Google Shape;2154;p35"/>
            <p:cNvSpPr/>
            <p:nvPr/>
          </p:nvSpPr>
          <p:spPr>
            <a:xfrm>
              <a:off x="2560575" y="1296250"/>
              <a:ext cx="384600" cy="384600"/>
            </a:xfrm>
            <a:custGeom>
              <a:avLst/>
              <a:gdLst/>
              <a:ahLst/>
              <a:cxnLst/>
              <a:rect l="l" t="t" r="r" b="b"/>
              <a:pathLst>
                <a:path w="15384" h="15384" extrusionOk="0">
                  <a:moveTo>
                    <a:pt x="0" y="0"/>
                  </a:moveTo>
                  <a:lnTo>
                    <a:pt x="0" y="15384"/>
                  </a:lnTo>
                  <a:cubicBezTo>
                    <a:pt x="8506" y="15384"/>
                    <a:pt x="15384" y="8506"/>
                    <a:pt x="1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5"/>
            <p:cNvSpPr/>
            <p:nvPr/>
          </p:nvSpPr>
          <p:spPr>
            <a:xfrm>
              <a:off x="2560575" y="1296250"/>
              <a:ext cx="325600" cy="325600"/>
            </a:xfrm>
            <a:custGeom>
              <a:avLst/>
              <a:gdLst/>
              <a:ahLst/>
              <a:cxnLst/>
              <a:rect l="l" t="t" r="r" b="b"/>
              <a:pathLst>
                <a:path w="13024" h="13024" extrusionOk="0">
                  <a:moveTo>
                    <a:pt x="0" y="0"/>
                  </a:moveTo>
                  <a:lnTo>
                    <a:pt x="0" y="13023"/>
                  </a:lnTo>
                  <a:cubicBezTo>
                    <a:pt x="7204" y="13023"/>
                    <a:pt x="13023" y="7163"/>
                    <a:pt x="130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6" name="Google Shape;2156;p35"/>
          <p:cNvGrpSpPr/>
          <p:nvPr/>
        </p:nvGrpSpPr>
        <p:grpSpPr>
          <a:xfrm>
            <a:off x="31" y="273"/>
            <a:ext cx="594361" cy="594322"/>
            <a:chOff x="1023225" y="4756525"/>
            <a:chExt cx="384625" cy="384600"/>
          </a:xfrm>
        </p:grpSpPr>
        <p:sp>
          <p:nvSpPr>
            <p:cNvPr id="2157" name="Google Shape;2157;p35"/>
            <p:cNvSpPr/>
            <p:nvPr/>
          </p:nvSpPr>
          <p:spPr>
            <a:xfrm>
              <a:off x="1023225" y="4756525"/>
              <a:ext cx="384625" cy="384600"/>
            </a:xfrm>
            <a:custGeom>
              <a:avLst/>
              <a:gdLst/>
              <a:ahLst/>
              <a:cxnLst/>
              <a:rect l="l" t="t" r="r" b="b"/>
              <a:pathLst>
                <a:path w="15385" h="15384" extrusionOk="0">
                  <a:moveTo>
                    <a:pt x="1" y="0"/>
                  </a:moveTo>
                  <a:lnTo>
                    <a:pt x="1" y="15384"/>
                  </a:lnTo>
                  <a:lnTo>
                    <a:pt x="15385" y="15384"/>
                  </a:lnTo>
                  <a:lnTo>
                    <a:pt x="153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8" name="Google Shape;2158;p35"/>
            <p:cNvGrpSpPr/>
            <p:nvPr/>
          </p:nvGrpSpPr>
          <p:grpSpPr>
            <a:xfrm>
              <a:off x="1061900" y="4796200"/>
              <a:ext cx="306275" cy="305250"/>
              <a:chOff x="1061900" y="4796200"/>
              <a:chExt cx="306275" cy="305250"/>
            </a:xfrm>
          </p:grpSpPr>
          <p:sp>
            <p:nvSpPr>
              <p:cNvPr id="2159" name="Google Shape;2159;p35"/>
              <p:cNvSpPr/>
              <p:nvPr/>
            </p:nvSpPr>
            <p:spPr>
              <a:xfrm>
                <a:off x="1061900" y="5015975"/>
                <a:ext cx="85500" cy="85475"/>
              </a:xfrm>
              <a:custGeom>
                <a:avLst/>
                <a:gdLst/>
                <a:ahLst/>
                <a:cxnLst/>
                <a:rect l="l" t="t" r="r" b="b"/>
                <a:pathLst>
                  <a:path w="3420" h="3419" extrusionOk="0">
                    <a:moveTo>
                      <a:pt x="0" y="0"/>
                    </a:moveTo>
                    <a:lnTo>
                      <a:pt x="3419" y="3419"/>
                    </a:lnTo>
                    <a:lnTo>
                      <a:pt x="3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5"/>
              <p:cNvSpPr/>
              <p:nvPr/>
            </p:nvSpPr>
            <p:spPr>
              <a:xfrm>
                <a:off x="1171775" y="5015975"/>
                <a:ext cx="86525" cy="85475"/>
              </a:xfrm>
              <a:custGeom>
                <a:avLst/>
                <a:gdLst/>
                <a:ahLst/>
                <a:cxnLst/>
                <a:rect l="l" t="t" r="r" b="b"/>
                <a:pathLst>
                  <a:path w="3461" h="3419" extrusionOk="0">
                    <a:moveTo>
                      <a:pt x="1" y="0"/>
                    </a:moveTo>
                    <a:lnTo>
                      <a:pt x="3460" y="3419"/>
                    </a:lnTo>
                    <a:lnTo>
                      <a:pt x="3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5"/>
              <p:cNvSpPr/>
              <p:nvPr/>
            </p:nvSpPr>
            <p:spPr>
              <a:xfrm>
                <a:off x="1282675" y="5015975"/>
                <a:ext cx="85500" cy="85475"/>
              </a:xfrm>
              <a:custGeom>
                <a:avLst/>
                <a:gdLst/>
                <a:ahLst/>
                <a:cxnLst/>
                <a:rect l="l" t="t" r="r" b="b"/>
                <a:pathLst>
                  <a:path w="3420" h="3419" extrusionOk="0">
                    <a:moveTo>
                      <a:pt x="1" y="0"/>
                    </a:moveTo>
                    <a:lnTo>
                      <a:pt x="3419" y="3419"/>
                    </a:lnTo>
                    <a:lnTo>
                      <a:pt x="3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5"/>
              <p:cNvSpPr/>
              <p:nvPr/>
            </p:nvSpPr>
            <p:spPr>
              <a:xfrm>
                <a:off x="1061900" y="4906075"/>
                <a:ext cx="85500" cy="85500"/>
              </a:xfrm>
              <a:custGeom>
                <a:avLst/>
                <a:gdLst/>
                <a:ahLst/>
                <a:cxnLst/>
                <a:rect l="l" t="t" r="r" b="b"/>
                <a:pathLst>
                  <a:path w="3420" h="3420" extrusionOk="0">
                    <a:moveTo>
                      <a:pt x="0"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5"/>
              <p:cNvSpPr/>
              <p:nvPr/>
            </p:nvSpPr>
            <p:spPr>
              <a:xfrm>
                <a:off x="1171775" y="4906075"/>
                <a:ext cx="86525" cy="85500"/>
              </a:xfrm>
              <a:custGeom>
                <a:avLst/>
                <a:gdLst/>
                <a:ahLst/>
                <a:cxnLst/>
                <a:rect l="l" t="t" r="r" b="b"/>
                <a:pathLst>
                  <a:path w="3461" h="3420" extrusionOk="0">
                    <a:moveTo>
                      <a:pt x="1" y="1"/>
                    </a:moveTo>
                    <a:lnTo>
                      <a:pt x="3460" y="3419"/>
                    </a:lnTo>
                    <a:lnTo>
                      <a:pt x="3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5"/>
              <p:cNvSpPr/>
              <p:nvPr/>
            </p:nvSpPr>
            <p:spPr>
              <a:xfrm>
                <a:off x="1282675" y="4906075"/>
                <a:ext cx="85500" cy="85500"/>
              </a:xfrm>
              <a:custGeom>
                <a:avLst/>
                <a:gdLst/>
                <a:ahLst/>
                <a:cxnLst/>
                <a:rect l="l" t="t" r="r" b="b"/>
                <a:pathLst>
                  <a:path w="3420" h="3420" extrusionOk="0">
                    <a:moveTo>
                      <a:pt x="1"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5"/>
              <p:cNvSpPr/>
              <p:nvPr/>
            </p:nvSpPr>
            <p:spPr>
              <a:xfrm>
                <a:off x="1061900" y="4796200"/>
                <a:ext cx="85500" cy="85500"/>
              </a:xfrm>
              <a:custGeom>
                <a:avLst/>
                <a:gdLst/>
                <a:ahLst/>
                <a:cxnLst/>
                <a:rect l="l" t="t" r="r" b="b"/>
                <a:pathLst>
                  <a:path w="3420" h="3420" extrusionOk="0">
                    <a:moveTo>
                      <a:pt x="0"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5"/>
              <p:cNvSpPr/>
              <p:nvPr/>
            </p:nvSpPr>
            <p:spPr>
              <a:xfrm>
                <a:off x="1171775" y="4796200"/>
                <a:ext cx="86525" cy="85500"/>
              </a:xfrm>
              <a:custGeom>
                <a:avLst/>
                <a:gdLst/>
                <a:ahLst/>
                <a:cxnLst/>
                <a:rect l="l" t="t" r="r" b="b"/>
                <a:pathLst>
                  <a:path w="3461" h="3420" extrusionOk="0">
                    <a:moveTo>
                      <a:pt x="1" y="1"/>
                    </a:moveTo>
                    <a:lnTo>
                      <a:pt x="3460" y="3419"/>
                    </a:lnTo>
                    <a:lnTo>
                      <a:pt x="3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5"/>
              <p:cNvSpPr/>
              <p:nvPr/>
            </p:nvSpPr>
            <p:spPr>
              <a:xfrm>
                <a:off x="1282675" y="4796200"/>
                <a:ext cx="85500" cy="85500"/>
              </a:xfrm>
              <a:custGeom>
                <a:avLst/>
                <a:gdLst/>
                <a:ahLst/>
                <a:cxnLst/>
                <a:rect l="l" t="t" r="r" b="b"/>
                <a:pathLst>
                  <a:path w="3420" h="3420" extrusionOk="0">
                    <a:moveTo>
                      <a:pt x="1"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68" name="Google Shape;2168;p35"/>
          <p:cNvSpPr/>
          <p:nvPr/>
        </p:nvSpPr>
        <p:spPr>
          <a:xfrm>
            <a:off x="7955313" y="4549495"/>
            <a:ext cx="594322" cy="594438"/>
          </a:xfrm>
          <a:custGeom>
            <a:avLst/>
            <a:gdLst/>
            <a:ahLst/>
            <a:cxnLst/>
            <a:rect l="l" t="t" r="r" b="b"/>
            <a:pathLst>
              <a:path w="15384" h="15385" extrusionOk="0">
                <a:moveTo>
                  <a:pt x="15384" y="1"/>
                </a:moveTo>
                <a:cubicBezTo>
                  <a:pt x="6919" y="1"/>
                  <a:pt x="0" y="6919"/>
                  <a:pt x="0" y="15384"/>
                </a:cubicBezTo>
                <a:lnTo>
                  <a:pt x="15384" y="15384"/>
                </a:lnTo>
                <a:lnTo>
                  <a:pt x="153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9" name="Google Shape;2169;p35"/>
          <p:cNvGrpSpPr/>
          <p:nvPr/>
        </p:nvGrpSpPr>
        <p:grpSpPr>
          <a:xfrm>
            <a:off x="594242" y="4548988"/>
            <a:ext cx="594322" cy="594399"/>
            <a:chOff x="2560575" y="2833575"/>
            <a:chExt cx="384600" cy="384625"/>
          </a:xfrm>
        </p:grpSpPr>
        <p:sp>
          <p:nvSpPr>
            <p:cNvPr id="2170" name="Google Shape;2170;p35"/>
            <p:cNvSpPr/>
            <p:nvPr/>
          </p:nvSpPr>
          <p:spPr>
            <a:xfrm>
              <a:off x="2560575" y="2833575"/>
              <a:ext cx="384600" cy="384625"/>
            </a:xfrm>
            <a:custGeom>
              <a:avLst/>
              <a:gdLst/>
              <a:ahLst/>
              <a:cxnLst/>
              <a:rect l="l" t="t" r="r" b="b"/>
              <a:pathLst>
                <a:path w="15384" h="15385" extrusionOk="0">
                  <a:moveTo>
                    <a:pt x="0" y="1"/>
                  </a:moveTo>
                  <a:lnTo>
                    <a:pt x="0" y="15384"/>
                  </a:lnTo>
                  <a:lnTo>
                    <a:pt x="15384" y="15384"/>
                  </a:lnTo>
                  <a:cubicBezTo>
                    <a:pt x="15384" y="6919"/>
                    <a:pt x="850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1" name="Google Shape;2171;p35"/>
            <p:cNvGrpSpPr/>
            <p:nvPr/>
          </p:nvGrpSpPr>
          <p:grpSpPr>
            <a:xfrm>
              <a:off x="2591100" y="2871225"/>
              <a:ext cx="327625" cy="326625"/>
              <a:chOff x="2591100" y="2871225"/>
              <a:chExt cx="327625" cy="326625"/>
            </a:xfrm>
          </p:grpSpPr>
          <p:sp>
            <p:nvSpPr>
              <p:cNvPr id="2172" name="Google Shape;2172;p35"/>
              <p:cNvSpPr/>
              <p:nvPr/>
            </p:nvSpPr>
            <p:spPr>
              <a:xfrm>
                <a:off x="2596175" y="3069625"/>
                <a:ext cx="111950" cy="111950"/>
              </a:xfrm>
              <a:custGeom>
                <a:avLst/>
                <a:gdLst/>
                <a:ahLst/>
                <a:cxnLst/>
                <a:rect l="l" t="t" r="r" b="b"/>
                <a:pathLst>
                  <a:path w="4478" h="4478" extrusionOk="0">
                    <a:moveTo>
                      <a:pt x="2239" y="0"/>
                    </a:moveTo>
                    <a:cubicBezTo>
                      <a:pt x="1018" y="0"/>
                      <a:pt x="1" y="1018"/>
                      <a:pt x="1" y="2239"/>
                    </a:cubicBezTo>
                    <a:cubicBezTo>
                      <a:pt x="1" y="3500"/>
                      <a:pt x="1018" y="4477"/>
                      <a:pt x="2239" y="4477"/>
                    </a:cubicBezTo>
                    <a:cubicBezTo>
                      <a:pt x="3460" y="4477"/>
                      <a:pt x="4477" y="3500"/>
                      <a:pt x="4477" y="2239"/>
                    </a:cubicBezTo>
                    <a:cubicBezTo>
                      <a:pt x="4477" y="1018"/>
                      <a:pt x="3460" y="0"/>
                      <a:pt x="2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5"/>
              <p:cNvSpPr/>
              <p:nvPr/>
            </p:nvSpPr>
            <p:spPr>
              <a:xfrm>
                <a:off x="2708100" y="2944475"/>
                <a:ext cx="111950" cy="111950"/>
              </a:xfrm>
              <a:custGeom>
                <a:avLst/>
                <a:gdLst/>
                <a:ahLst/>
                <a:cxnLst/>
                <a:rect l="l" t="t" r="r" b="b"/>
                <a:pathLst>
                  <a:path w="4478" h="4478" extrusionOk="0">
                    <a:moveTo>
                      <a:pt x="2239" y="1"/>
                    </a:moveTo>
                    <a:cubicBezTo>
                      <a:pt x="1018" y="1"/>
                      <a:pt x="0" y="1018"/>
                      <a:pt x="0" y="2239"/>
                    </a:cubicBezTo>
                    <a:cubicBezTo>
                      <a:pt x="0" y="3501"/>
                      <a:pt x="1018" y="4477"/>
                      <a:pt x="2239" y="4477"/>
                    </a:cubicBezTo>
                    <a:cubicBezTo>
                      <a:pt x="3460" y="4477"/>
                      <a:pt x="4477" y="3501"/>
                      <a:pt x="4477" y="2239"/>
                    </a:cubicBezTo>
                    <a:cubicBezTo>
                      <a:pt x="4477" y="1018"/>
                      <a:pt x="3460" y="1"/>
                      <a:pt x="2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5"/>
              <p:cNvSpPr/>
              <p:nvPr/>
            </p:nvSpPr>
            <p:spPr>
              <a:xfrm>
                <a:off x="2591100" y="3000425"/>
                <a:ext cx="47850" cy="47850"/>
              </a:xfrm>
              <a:custGeom>
                <a:avLst/>
                <a:gdLst/>
                <a:ahLst/>
                <a:cxnLst/>
                <a:rect l="l" t="t" r="r" b="b"/>
                <a:pathLst>
                  <a:path w="1914" h="1914" extrusionOk="0">
                    <a:moveTo>
                      <a:pt x="977" y="1"/>
                    </a:moveTo>
                    <a:cubicBezTo>
                      <a:pt x="448" y="1"/>
                      <a:pt x="0" y="449"/>
                      <a:pt x="0" y="978"/>
                    </a:cubicBezTo>
                    <a:cubicBezTo>
                      <a:pt x="0" y="1507"/>
                      <a:pt x="448" y="1914"/>
                      <a:pt x="977" y="1914"/>
                    </a:cubicBezTo>
                    <a:cubicBezTo>
                      <a:pt x="1506" y="1914"/>
                      <a:pt x="1913" y="1507"/>
                      <a:pt x="1913" y="978"/>
                    </a:cubicBezTo>
                    <a:cubicBezTo>
                      <a:pt x="1913" y="449"/>
                      <a:pt x="1506"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5"/>
              <p:cNvSpPr/>
              <p:nvPr/>
            </p:nvSpPr>
            <p:spPr>
              <a:xfrm>
                <a:off x="2620600" y="2871225"/>
                <a:ext cx="81425" cy="81425"/>
              </a:xfrm>
              <a:custGeom>
                <a:avLst/>
                <a:gdLst/>
                <a:ahLst/>
                <a:cxnLst/>
                <a:rect l="l" t="t" r="r" b="b"/>
                <a:pathLst>
                  <a:path w="3257" h="3257" extrusionOk="0">
                    <a:moveTo>
                      <a:pt x="1628" y="0"/>
                    </a:moveTo>
                    <a:cubicBezTo>
                      <a:pt x="733" y="0"/>
                      <a:pt x="1" y="733"/>
                      <a:pt x="1" y="1628"/>
                    </a:cubicBezTo>
                    <a:cubicBezTo>
                      <a:pt x="1" y="2524"/>
                      <a:pt x="733" y="3256"/>
                      <a:pt x="1628" y="3256"/>
                    </a:cubicBezTo>
                    <a:cubicBezTo>
                      <a:pt x="2524" y="3256"/>
                      <a:pt x="3256" y="2524"/>
                      <a:pt x="3256" y="1628"/>
                    </a:cubicBezTo>
                    <a:cubicBezTo>
                      <a:pt x="3256" y="733"/>
                      <a:pt x="2524" y="0"/>
                      <a:pt x="1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5"/>
              <p:cNvSpPr/>
              <p:nvPr/>
            </p:nvSpPr>
            <p:spPr>
              <a:xfrm>
                <a:off x="2752875" y="3112350"/>
                <a:ext cx="40725" cy="40725"/>
              </a:xfrm>
              <a:custGeom>
                <a:avLst/>
                <a:gdLst/>
                <a:ahLst/>
                <a:cxnLst/>
                <a:rect l="l" t="t" r="r" b="b"/>
                <a:pathLst>
                  <a:path w="1629" h="1629" extrusionOk="0">
                    <a:moveTo>
                      <a:pt x="814" y="1"/>
                    </a:moveTo>
                    <a:cubicBezTo>
                      <a:pt x="366" y="1"/>
                      <a:pt x="0" y="367"/>
                      <a:pt x="0" y="815"/>
                    </a:cubicBezTo>
                    <a:cubicBezTo>
                      <a:pt x="0" y="1262"/>
                      <a:pt x="366" y="1629"/>
                      <a:pt x="814" y="1629"/>
                    </a:cubicBezTo>
                    <a:cubicBezTo>
                      <a:pt x="1262" y="1629"/>
                      <a:pt x="1628" y="1262"/>
                      <a:pt x="1628" y="815"/>
                    </a:cubicBezTo>
                    <a:cubicBezTo>
                      <a:pt x="1628" y="367"/>
                      <a:pt x="1262" y="1"/>
                      <a:pt x="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5"/>
              <p:cNvSpPr/>
              <p:nvPr/>
            </p:nvSpPr>
            <p:spPr>
              <a:xfrm>
                <a:off x="2821025" y="3100150"/>
                <a:ext cx="97700" cy="97700"/>
              </a:xfrm>
              <a:custGeom>
                <a:avLst/>
                <a:gdLst/>
                <a:ahLst/>
                <a:cxnLst/>
                <a:rect l="l" t="t" r="r" b="b"/>
                <a:pathLst>
                  <a:path w="3908" h="3908" extrusionOk="0">
                    <a:moveTo>
                      <a:pt x="1954" y="0"/>
                    </a:moveTo>
                    <a:cubicBezTo>
                      <a:pt x="896" y="0"/>
                      <a:pt x="1" y="855"/>
                      <a:pt x="1" y="1954"/>
                    </a:cubicBezTo>
                    <a:cubicBezTo>
                      <a:pt x="1" y="3053"/>
                      <a:pt x="896" y="3907"/>
                      <a:pt x="1954" y="3907"/>
                    </a:cubicBezTo>
                    <a:cubicBezTo>
                      <a:pt x="3053" y="3907"/>
                      <a:pt x="3908" y="3053"/>
                      <a:pt x="3908" y="1954"/>
                    </a:cubicBezTo>
                    <a:cubicBezTo>
                      <a:pt x="3908" y="855"/>
                      <a:pt x="3053" y="0"/>
                      <a:pt x="1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78" name="Google Shape;2178;p35"/>
          <p:cNvGrpSpPr/>
          <p:nvPr/>
        </p:nvGrpSpPr>
        <p:grpSpPr>
          <a:xfrm>
            <a:off x="8548517" y="594340"/>
            <a:ext cx="595482" cy="594284"/>
            <a:chOff x="1791400" y="1296250"/>
            <a:chExt cx="385625" cy="384600"/>
          </a:xfrm>
        </p:grpSpPr>
        <p:sp>
          <p:nvSpPr>
            <p:cNvPr id="2179" name="Google Shape;2179;p35"/>
            <p:cNvSpPr/>
            <p:nvPr/>
          </p:nvSpPr>
          <p:spPr>
            <a:xfrm>
              <a:off x="1791400" y="1296250"/>
              <a:ext cx="384600" cy="384600"/>
            </a:xfrm>
            <a:custGeom>
              <a:avLst/>
              <a:gdLst/>
              <a:ahLst/>
              <a:cxnLst/>
              <a:rect l="l" t="t" r="r" b="b"/>
              <a:pathLst>
                <a:path w="15384" h="15384" extrusionOk="0">
                  <a:moveTo>
                    <a:pt x="0" y="0"/>
                  </a:moveTo>
                  <a:cubicBezTo>
                    <a:pt x="0" y="8506"/>
                    <a:pt x="6878" y="15384"/>
                    <a:pt x="15384" y="15384"/>
                  </a:cubicBezTo>
                  <a:lnTo>
                    <a:pt x="15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5"/>
            <p:cNvSpPr/>
            <p:nvPr/>
          </p:nvSpPr>
          <p:spPr>
            <a:xfrm>
              <a:off x="2039650" y="1296250"/>
              <a:ext cx="137375" cy="136350"/>
            </a:xfrm>
            <a:custGeom>
              <a:avLst/>
              <a:gdLst/>
              <a:ahLst/>
              <a:cxnLst/>
              <a:rect l="l" t="t" r="r" b="b"/>
              <a:pathLst>
                <a:path w="5495" h="5454" extrusionOk="0">
                  <a:moveTo>
                    <a:pt x="0" y="0"/>
                  </a:moveTo>
                  <a:cubicBezTo>
                    <a:pt x="0" y="3012"/>
                    <a:pt x="2442" y="5454"/>
                    <a:pt x="5495" y="5454"/>
                  </a:cubicBezTo>
                  <a:lnTo>
                    <a:pt x="5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1" name="Google Shape;2181;p35"/>
          <p:cNvGrpSpPr/>
          <p:nvPr/>
        </p:nvGrpSpPr>
        <p:grpSpPr>
          <a:xfrm>
            <a:off x="8549289" y="2"/>
            <a:ext cx="593899" cy="594284"/>
            <a:chOff x="1791400" y="527075"/>
            <a:chExt cx="384600" cy="384600"/>
          </a:xfrm>
        </p:grpSpPr>
        <p:sp>
          <p:nvSpPr>
            <p:cNvPr id="2182" name="Google Shape;2182;p35"/>
            <p:cNvSpPr/>
            <p:nvPr/>
          </p:nvSpPr>
          <p:spPr>
            <a:xfrm>
              <a:off x="1791400" y="5270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3" name="Google Shape;2183;p35"/>
            <p:cNvGrpSpPr/>
            <p:nvPr/>
          </p:nvGrpSpPr>
          <p:grpSpPr>
            <a:xfrm>
              <a:off x="1827000" y="562675"/>
              <a:ext cx="313400" cy="313400"/>
              <a:chOff x="1827000" y="562675"/>
              <a:chExt cx="313400" cy="313400"/>
            </a:xfrm>
          </p:grpSpPr>
          <p:sp>
            <p:nvSpPr>
              <p:cNvPr id="2184" name="Google Shape;2184;p35"/>
              <p:cNvSpPr/>
              <p:nvPr/>
            </p:nvSpPr>
            <p:spPr>
              <a:xfrm>
                <a:off x="1938925" y="674600"/>
                <a:ext cx="89550" cy="89550"/>
              </a:xfrm>
              <a:custGeom>
                <a:avLst/>
                <a:gdLst/>
                <a:ahLst/>
                <a:cxnLst/>
                <a:rect l="l" t="t" r="r" b="b"/>
                <a:pathLst>
                  <a:path w="3582" h="3582" extrusionOk="0">
                    <a:moveTo>
                      <a:pt x="1791" y="0"/>
                    </a:moveTo>
                    <a:cubicBezTo>
                      <a:pt x="814" y="0"/>
                      <a:pt x="0" y="814"/>
                      <a:pt x="0" y="1791"/>
                    </a:cubicBezTo>
                    <a:cubicBezTo>
                      <a:pt x="0" y="2768"/>
                      <a:pt x="814" y="3581"/>
                      <a:pt x="1791" y="3581"/>
                    </a:cubicBezTo>
                    <a:cubicBezTo>
                      <a:pt x="2768" y="3581"/>
                      <a:pt x="3582" y="2768"/>
                      <a:pt x="3582" y="1791"/>
                    </a:cubicBezTo>
                    <a:cubicBezTo>
                      <a:pt x="3582" y="814"/>
                      <a:pt x="2768" y="0"/>
                      <a:pt x="1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5"/>
              <p:cNvSpPr/>
              <p:nvPr/>
            </p:nvSpPr>
            <p:spPr>
              <a:xfrm>
                <a:off x="2050850" y="562675"/>
                <a:ext cx="89550" cy="89550"/>
              </a:xfrm>
              <a:custGeom>
                <a:avLst/>
                <a:gdLst/>
                <a:ahLst/>
                <a:cxnLst/>
                <a:rect l="l" t="t" r="r" b="b"/>
                <a:pathLst>
                  <a:path w="3582" h="3582" extrusionOk="0">
                    <a:moveTo>
                      <a:pt x="1791" y="0"/>
                    </a:moveTo>
                    <a:cubicBezTo>
                      <a:pt x="814" y="0"/>
                      <a:pt x="0" y="814"/>
                      <a:pt x="0" y="1791"/>
                    </a:cubicBezTo>
                    <a:cubicBezTo>
                      <a:pt x="0" y="2768"/>
                      <a:pt x="814" y="3582"/>
                      <a:pt x="1791" y="3582"/>
                    </a:cubicBezTo>
                    <a:cubicBezTo>
                      <a:pt x="2768" y="3582"/>
                      <a:pt x="3581" y="2768"/>
                      <a:pt x="3581" y="1791"/>
                    </a:cubicBezTo>
                    <a:cubicBezTo>
                      <a:pt x="3581" y="814"/>
                      <a:pt x="2768" y="0"/>
                      <a:pt x="1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5"/>
              <p:cNvSpPr/>
              <p:nvPr/>
            </p:nvSpPr>
            <p:spPr>
              <a:xfrm>
                <a:off x="1827000" y="786500"/>
                <a:ext cx="89575" cy="89575"/>
              </a:xfrm>
              <a:custGeom>
                <a:avLst/>
                <a:gdLst/>
                <a:ahLst/>
                <a:cxnLst/>
                <a:rect l="l" t="t" r="r" b="b"/>
                <a:pathLst>
                  <a:path w="3583" h="3583" extrusionOk="0">
                    <a:moveTo>
                      <a:pt x="1791" y="1"/>
                    </a:moveTo>
                    <a:cubicBezTo>
                      <a:pt x="815" y="1"/>
                      <a:pt x="1" y="815"/>
                      <a:pt x="1" y="1791"/>
                    </a:cubicBezTo>
                    <a:cubicBezTo>
                      <a:pt x="1" y="2768"/>
                      <a:pt x="815" y="3582"/>
                      <a:pt x="1791" y="3582"/>
                    </a:cubicBezTo>
                    <a:cubicBezTo>
                      <a:pt x="2809" y="3582"/>
                      <a:pt x="3582" y="2768"/>
                      <a:pt x="3582" y="1791"/>
                    </a:cubicBezTo>
                    <a:cubicBezTo>
                      <a:pt x="3582" y="815"/>
                      <a:pt x="2809" y="1"/>
                      <a:pt x="1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5"/>
              <p:cNvSpPr/>
              <p:nvPr/>
            </p:nvSpPr>
            <p:spPr>
              <a:xfrm>
                <a:off x="1827000" y="562675"/>
                <a:ext cx="89575" cy="89550"/>
              </a:xfrm>
              <a:custGeom>
                <a:avLst/>
                <a:gdLst/>
                <a:ahLst/>
                <a:cxnLst/>
                <a:rect l="l" t="t" r="r" b="b"/>
                <a:pathLst>
                  <a:path w="3583" h="3582" extrusionOk="0">
                    <a:moveTo>
                      <a:pt x="1791" y="0"/>
                    </a:moveTo>
                    <a:cubicBezTo>
                      <a:pt x="815" y="0"/>
                      <a:pt x="1" y="814"/>
                      <a:pt x="1" y="1791"/>
                    </a:cubicBezTo>
                    <a:cubicBezTo>
                      <a:pt x="1" y="2768"/>
                      <a:pt x="815" y="3582"/>
                      <a:pt x="1791" y="3582"/>
                    </a:cubicBezTo>
                    <a:cubicBezTo>
                      <a:pt x="2809" y="3582"/>
                      <a:pt x="3582" y="2768"/>
                      <a:pt x="3582" y="1791"/>
                    </a:cubicBezTo>
                    <a:cubicBezTo>
                      <a:pt x="3582" y="814"/>
                      <a:pt x="2809" y="0"/>
                      <a:pt x="1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5"/>
              <p:cNvSpPr/>
              <p:nvPr/>
            </p:nvSpPr>
            <p:spPr>
              <a:xfrm>
                <a:off x="2050850" y="786500"/>
                <a:ext cx="89550" cy="89575"/>
              </a:xfrm>
              <a:custGeom>
                <a:avLst/>
                <a:gdLst/>
                <a:ahLst/>
                <a:cxnLst/>
                <a:rect l="l" t="t" r="r" b="b"/>
                <a:pathLst>
                  <a:path w="3582" h="3583" extrusionOk="0">
                    <a:moveTo>
                      <a:pt x="1791" y="1"/>
                    </a:moveTo>
                    <a:cubicBezTo>
                      <a:pt x="814" y="1"/>
                      <a:pt x="0" y="815"/>
                      <a:pt x="0" y="1791"/>
                    </a:cubicBezTo>
                    <a:cubicBezTo>
                      <a:pt x="0" y="2768"/>
                      <a:pt x="814" y="3582"/>
                      <a:pt x="1791" y="3582"/>
                    </a:cubicBezTo>
                    <a:cubicBezTo>
                      <a:pt x="2768" y="3582"/>
                      <a:pt x="3581" y="2768"/>
                      <a:pt x="3581" y="1791"/>
                    </a:cubicBezTo>
                    <a:cubicBezTo>
                      <a:pt x="3581" y="815"/>
                      <a:pt x="2768" y="1"/>
                      <a:pt x="1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4"/>
        <p:cNvGrpSpPr/>
        <p:nvPr/>
      </p:nvGrpSpPr>
      <p:grpSpPr>
        <a:xfrm>
          <a:off x="0" y="0"/>
          <a:ext cx="0" cy="0"/>
          <a:chOff x="0" y="0"/>
          <a:chExt cx="0" cy="0"/>
        </a:xfrm>
      </p:grpSpPr>
      <p:sp>
        <p:nvSpPr>
          <p:cNvPr id="245" name="Google Shape;245;p3"/>
          <p:cNvSpPr txBox="1">
            <a:spLocks noGrp="1"/>
          </p:cNvSpPr>
          <p:nvPr>
            <p:ph type="title"/>
          </p:nvPr>
        </p:nvSpPr>
        <p:spPr>
          <a:xfrm>
            <a:off x="1638150" y="2414400"/>
            <a:ext cx="58677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6" name="Google Shape;246;p3"/>
          <p:cNvSpPr txBox="1">
            <a:spLocks noGrp="1"/>
          </p:cNvSpPr>
          <p:nvPr>
            <p:ph type="title" idx="2" hasCustomPrompt="1"/>
          </p:nvPr>
        </p:nvSpPr>
        <p:spPr>
          <a:xfrm>
            <a:off x="3981150" y="1498725"/>
            <a:ext cx="11817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47" name="Google Shape;247;p3"/>
          <p:cNvSpPr txBox="1">
            <a:spLocks noGrp="1"/>
          </p:cNvSpPr>
          <p:nvPr>
            <p:ph type="subTitle" idx="1"/>
          </p:nvPr>
        </p:nvSpPr>
        <p:spPr>
          <a:xfrm>
            <a:off x="1638150" y="3167125"/>
            <a:ext cx="5867700" cy="375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8" name="Google Shape;248;p3"/>
          <p:cNvSpPr/>
          <p:nvPr/>
        </p:nvSpPr>
        <p:spPr>
          <a:xfrm rot="10800000">
            <a:off x="8548870" y="3360341"/>
            <a:ext cx="594169" cy="594361"/>
          </a:xfrm>
          <a:custGeom>
            <a:avLst/>
            <a:gdLst/>
            <a:ahLst/>
            <a:cxnLst/>
            <a:rect l="l" t="t" r="r" b="b"/>
            <a:pathLst>
              <a:path w="15385" h="15384" extrusionOk="0">
                <a:moveTo>
                  <a:pt x="1" y="0"/>
                </a:moveTo>
                <a:lnTo>
                  <a:pt x="1" y="15384"/>
                </a:lnTo>
                <a:lnTo>
                  <a:pt x="15384" y="15384"/>
                </a:lnTo>
                <a:lnTo>
                  <a:pt x="153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3"/>
          <p:cNvGrpSpPr/>
          <p:nvPr/>
        </p:nvGrpSpPr>
        <p:grpSpPr>
          <a:xfrm rot="10800000">
            <a:off x="7954691" y="4548949"/>
            <a:ext cx="594130" cy="594361"/>
            <a:chOff x="2560575" y="527075"/>
            <a:chExt cx="384600" cy="384600"/>
          </a:xfrm>
        </p:grpSpPr>
        <p:sp>
          <p:nvSpPr>
            <p:cNvPr id="250" name="Google Shape;250;p3"/>
            <p:cNvSpPr/>
            <p:nvPr/>
          </p:nvSpPr>
          <p:spPr>
            <a:xfrm>
              <a:off x="2560575" y="5270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3"/>
            <p:cNvGrpSpPr/>
            <p:nvPr/>
          </p:nvGrpSpPr>
          <p:grpSpPr>
            <a:xfrm>
              <a:off x="2612450" y="593200"/>
              <a:ext cx="280850" cy="252350"/>
              <a:chOff x="2612450" y="593200"/>
              <a:chExt cx="280850" cy="252350"/>
            </a:xfrm>
          </p:grpSpPr>
          <p:sp>
            <p:nvSpPr>
              <p:cNvPr id="252" name="Google Shape;252;p3"/>
              <p:cNvSpPr/>
              <p:nvPr/>
            </p:nvSpPr>
            <p:spPr>
              <a:xfrm>
                <a:off x="2612450" y="593200"/>
                <a:ext cx="79400" cy="69200"/>
              </a:xfrm>
              <a:custGeom>
                <a:avLst/>
                <a:gdLst/>
                <a:ahLst/>
                <a:cxnLst/>
                <a:rect l="l" t="t" r="r" b="b"/>
                <a:pathLst>
                  <a:path w="3176" h="2768" extrusionOk="0">
                    <a:moveTo>
                      <a:pt x="1588" y="0"/>
                    </a:moveTo>
                    <a:lnTo>
                      <a:pt x="1" y="2768"/>
                    </a:lnTo>
                    <a:lnTo>
                      <a:pt x="3175" y="2768"/>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2713175" y="593200"/>
                <a:ext cx="79400" cy="69200"/>
              </a:xfrm>
              <a:custGeom>
                <a:avLst/>
                <a:gdLst/>
                <a:ahLst/>
                <a:cxnLst/>
                <a:rect l="l" t="t" r="r" b="b"/>
                <a:pathLst>
                  <a:path w="3176" h="2768" extrusionOk="0">
                    <a:moveTo>
                      <a:pt x="1588" y="0"/>
                    </a:moveTo>
                    <a:lnTo>
                      <a:pt x="1" y="2768"/>
                    </a:lnTo>
                    <a:lnTo>
                      <a:pt x="3175" y="2768"/>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2813900" y="593200"/>
                <a:ext cx="79400" cy="69200"/>
              </a:xfrm>
              <a:custGeom>
                <a:avLst/>
                <a:gdLst/>
                <a:ahLst/>
                <a:cxnLst/>
                <a:rect l="l" t="t" r="r" b="b"/>
                <a:pathLst>
                  <a:path w="3176" h="2768" extrusionOk="0">
                    <a:moveTo>
                      <a:pt x="1588" y="0"/>
                    </a:moveTo>
                    <a:lnTo>
                      <a:pt x="1" y="2768"/>
                    </a:lnTo>
                    <a:lnTo>
                      <a:pt x="3175" y="2768"/>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2612450" y="684775"/>
                <a:ext cx="79400" cy="69200"/>
              </a:xfrm>
              <a:custGeom>
                <a:avLst/>
                <a:gdLst/>
                <a:ahLst/>
                <a:cxnLst/>
                <a:rect l="l" t="t" r="r" b="b"/>
                <a:pathLst>
                  <a:path w="3176" h="2768" extrusionOk="0">
                    <a:moveTo>
                      <a:pt x="1588" y="0"/>
                    </a:moveTo>
                    <a:lnTo>
                      <a:pt x="1" y="2767"/>
                    </a:lnTo>
                    <a:lnTo>
                      <a:pt x="3175" y="276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2713175" y="684775"/>
                <a:ext cx="79400" cy="69200"/>
              </a:xfrm>
              <a:custGeom>
                <a:avLst/>
                <a:gdLst/>
                <a:ahLst/>
                <a:cxnLst/>
                <a:rect l="l" t="t" r="r" b="b"/>
                <a:pathLst>
                  <a:path w="3176" h="2768" extrusionOk="0">
                    <a:moveTo>
                      <a:pt x="1588" y="0"/>
                    </a:moveTo>
                    <a:lnTo>
                      <a:pt x="1" y="2767"/>
                    </a:lnTo>
                    <a:lnTo>
                      <a:pt x="3175" y="276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813900" y="684775"/>
                <a:ext cx="79400" cy="69200"/>
              </a:xfrm>
              <a:custGeom>
                <a:avLst/>
                <a:gdLst/>
                <a:ahLst/>
                <a:cxnLst/>
                <a:rect l="l" t="t" r="r" b="b"/>
                <a:pathLst>
                  <a:path w="3176" h="2768" extrusionOk="0">
                    <a:moveTo>
                      <a:pt x="1588" y="0"/>
                    </a:moveTo>
                    <a:lnTo>
                      <a:pt x="1" y="2767"/>
                    </a:lnTo>
                    <a:lnTo>
                      <a:pt x="3175" y="276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2612450" y="776325"/>
                <a:ext cx="79400" cy="69225"/>
              </a:xfrm>
              <a:custGeom>
                <a:avLst/>
                <a:gdLst/>
                <a:ahLst/>
                <a:cxnLst/>
                <a:rect l="l" t="t" r="r" b="b"/>
                <a:pathLst>
                  <a:path w="3176" h="2769" extrusionOk="0">
                    <a:moveTo>
                      <a:pt x="1588" y="1"/>
                    </a:moveTo>
                    <a:lnTo>
                      <a:pt x="1"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2713175" y="776325"/>
                <a:ext cx="79400" cy="69225"/>
              </a:xfrm>
              <a:custGeom>
                <a:avLst/>
                <a:gdLst/>
                <a:ahLst/>
                <a:cxnLst/>
                <a:rect l="l" t="t" r="r" b="b"/>
                <a:pathLst>
                  <a:path w="3176" h="2769" extrusionOk="0">
                    <a:moveTo>
                      <a:pt x="1588" y="1"/>
                    </a:moveTo>
                    <a:lnTo>
                      <a:pt x="1"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2813900" y="776325"/>
                <a:ext cx="79400" cy="69225"/>
              </a:xfrm>
              <a:custGeom>
                <a:avLst/>
                <a:gdLst/>
                <a:ahLst/>
                <a:cxnLst/>
                <a:rect l="l" t="t" r="r" b="b"/>
                <a:pathLst>
                  <a:path w="3176" h="2769" extrusionOk="0">
                    <a:moveTo>
                      <a:pt x="1588" y="1"/>
                    </a:moveTo>
                    <a:lnTo>
                      <a:pt x="1"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 name="Google Shape;261;p3"/>
          <p:cNvSpPr/>
          <p:nvPr/>
        </p:nvSpPr>
        <p:spPr>
          <a:xfrm rot="10800000">
            <a:off x="7360680" y="3954641"/>
            <a:ext cx="594169" cy="594399"/>
          </a:xfrm>
          <a:custGeom>
            <a:avLst/>
            <a:gdLst/>
            <a:ahLst/>
            <a:cxnLst/>
            <a:rect l="l" t="t" r="r" b="b"/>
            <a:pathLst>
              <a:path w="15385" h="15385" extrusionOk="0">
                <a:moveTo>
                  <a:pt x="1" y="1"/>
                </a:moveTo>
                <a:lnTo>
                  <a:pt x="1" y="15384"/>
                </a:lnTo>
                <a:cubicBezTo>
                  <a:pt x="8507" y="15384"/>
                  <a:pt x="15384" y="8506"/>
                  <a:pt x="15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rot="10800000">
            <a:off x="7360680" y="4548980"/>
            <a:ext cx="594169" cy="594361"/>
          </a:xfrm>
          <a:custGeom>
            <a:avLst/>
            <a:gdLst/>
            <a:ahLst/>
            <a:cxnLst/>
            <a:rect l="l" t="t" r="r" b="b"/>
            <a:pathLst>
              <a:path w="15385" h="15384" extrusionOk="0">
                <a:moveTo>
                  <a:pt x="1" y="0"/>
                </a:moveTo>
                <a:lnTo>
                  <a:pt x="1" y="15384"/>
                </a:lnTo>
                <a:lnTo>
                  <a:pt x="15384" y="15384"/>
                </a:lnTo>
                <a:lnTo>
                  <a:pt x="15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3"/>
          <p:cNvGrpSpPr/>
          <p:nvPr/>
        </p:nvGrpSpPr>
        <p:grpSpPr>
          <a:xfrm rot="10800000">
            <a:off x="7954691" y="3360266"/>
            <a:ext cx="594130" cy="594361"/>
            <a:chOff x="2560575" y="1296250"/>
            <a:chExt cx="384600" cy="384600"/>
          </a:xfrm>
        </p:grpSpPr>
        <p:sp>
          <p:nvSpPr>
            <p:cNvPr id="264" name="Google Shape;264;p3"/>
            <p:cNvSpPr/>
            <p:nvPr/>
          </p:nvSpPr>
          <p:spPr>
            <a:xfrm>
              <a:off x="2560575" y="1296250"/>
              <a:ext cx="384600" cy="384600"/>
            </a:xfrm>
            <a:custGeom>
              <a:avLst/>
              <a:gdLst/>
              <a:ahLst/>
              <a:cxnLst/>
              <a:rect l="l" t="t" r="r" b="b"/>
              <a:pathLst>
                <a:path w="15384" h="15384" extrusionOk="0">
                  <a:moveTo>
                    <a:pt x="0" y="0"/>
                  </a:moveTo>
                  <a:lnTo>
                    <a:pt x="0" y="15384"/>
                  </a:lnTo>
                  <a:cubicBezTo>
                    <a:pt x="8506" y="15384"/>
                    <a:pt x="15384" y="8506"/>
                    <a:pt x="1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2560575" y="1296250"/>
              <a:ext cx="325600" cy="325600"/>
            </a:xfrm>
            <a:custGeom>
              <a:avLst/>
              <a:gdLst/>
              <a:ahLst/>
              <a:cxnLst/>
              <a:rect l="l" t="t" r="r" b="b"/>
              <a:pathLst>
                <a:path w="13024" h="13024" extrusionOk="0">
                  <a:moveTo>
                    <a:pt x="0" y="0"/>
                  </a:moveTo>
                  <a:lnTo>
                    <a:pt x="0" y="13023"/>
                  </a:lnTo>
                  <a:cubicBezTo>
                    <a:pt x="7204" y="13023"/>
                    <a:pt x="13023" y="7163"/>
                    <a:pt x="130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3"/>
          <p:cNvGrpSpPr/>
          <p:nvPr/>
        </p:nvGrpSpPr>
        <p:grpSpPr>
          <a:xfrm rot="10800000">
            <a:off x="7954691" y="3954589"/>
            <a:ext cx="594130" cy="594399"/>
            <a:chOff x="2560575" y="911650"/>
            <a:chExt cx="384600" cy="384625"/>
          </a:xfrm>
        </p:grpSpPr>
        <p:sp>
          <p:nvSpPr>
            <p:cNvPr id="267" name="Google Shape;267;p3"/>
            <p:cNvSpPr/>
            <p:nvPr/>
          </p:nvSpPr>
          <p:spPr>
            <a:xfrm>
              <a:off x="2560575" y="9116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3"/>
            <p:cNvGrpSpPr/>
            <p:nvPr/>
          </p:nvGrpSpPr>
          <p:grpSpPr>
            <a:xfrm>
              <a:off x="2619575" y="911650"/>
              <a:ext cx="266600" cy="384625"/>
              <a:chOff x="2619575" y="911650"/>
              <a:chExt cx="266600" cy="384625"/>
            </a:xfrm>
          </p:grpSpPr>
          <p:sp>
            <p:nvSpPr>
              <p:cNvPr id="269" name="Google Shape;269;p3"/>
              <p:cNvSpPr/>
              <p:nvPr/>
            </p:nvSpPr>
            <p:spPr>
              <a:xfrm>
                <a:off x="2731500" y="911650"/>
                <a:ext cx="42750" cy="384625"/>
              </a:xfrm>
              <a:custGeom>
                <a:avLst/>
                <a:gdLst/>
                <a:ahLst/>
                <a:cxnLst/>
                <a:rect l="l" t="t" r="r" b="b"/>
                <a:pathLst>
                  <a:path w="1710" h="15385" extrusionOk="0">
                    <a:moveTo>
                      <a:pt x="1" y="1"/>
                    </a:moveTo>
                    <a:lnTo>
                      <a:pt x="1" y="15384"/>
                    </a:lnTo>
                    <a:lnTo>
                      <a:pt x="1710" y="15384"/>
                    </a:lnTo>
                    <a:lnTo>
                      <a:pt x="1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2619575" y="911650"/>
                <a:ext cx="43775" cy="384625"/>
              </a:xfrm>
              <a:custGeom>
                <a:avLst/>
                <a:gdLst/>
                <a:ahLst/>
                <a:cxnLst/>
                <a:rect l="l" t="t" r="r" b="b"/>
                <a:pathLst>
                  <a:path w="1751" h="15385" extrusionOk="0">
                    <a:moveTo>
                      <a:pt x="1" y="1"/>
                    </a:moveTo>
                    <a:lnTo>
                      <a:pt x="1" y="15384"/>
                    </a:lnTo>
                    <a:lnTo>
                      <a:pt x="1751" y="15384"/>
                    </a:ln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2843425" y="911650"/>
                <a:ext cx="42750" cy="384625"/>
              </a:xfrm>
              <a:custGeom>
                <a:avLst/>
                <a:gdLst/>
                <a:ahLst/>
                <a:cxnLst/>
                <a:rect l="l" t="t" r="r" b="b"/>
                <a:pathLst>
                  <a:path w="1710" h="15385" extrusionOk="0">
                    <a:moveTo>
                      <a:pt x="0" y="1"/>
                    </a:moveTo>
                    <a:lnTo>
                      <a:pt x="0" y="15384"/>
                    </a:lnTo>
                    <a:lnTo>
                      <a:pt x="1709" y="15384"/>
                    </a:lnTo>
                    <a:lnTo>
                      <a:pt x="17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2" name="Google Shape;272;p3"/>
          <p:cNvGrpSpPr/>
          <p:nvPr/>
        </p:nvGrpSpPr>
        <p:grpSpPr>
          <a:xfrm rot="10800000">
            <a:off x="8548783" y="3954589"/>
            <a:ext cx="594169" cy="594399"/>
            <a:chOff x="2175975" y="911650"/>
            <a:chExt cx="384625" cy="384625"/>
          </a:xfrm>
        </p:grpSpPr>
        <p:sp>
          <p:nvSpPr>
            <p:cNvPr id="273" name="Google Shape;273;p3"/>
            <p:cNvSpPr/>
            <p:nvPr/>
          </p:nvSpPr>
          <p:spPr>
            <a:xfrm>
              <a:off x="2175975" y="911650"/>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2175975" y="1015425"/>
              <a:ext cx="280850" cy="177050"/>
            </a:xfrm>
            <a:custGeom>
              <a:avLst/>
              <a:gdLst/>
              <a:ahLst/>
              <a:cxnLst/>
              <a:rect l="l" t="t" r="r" b="b"/>
              <a:pathLst>
                <a:path w="11234" h="7082" extrusionOk="0">
                  <a:moveTo>
                    <a:pt x="1" y="1"/>
                  </a:moveTo>
                  <a:lnTo>
                    <a:pt x="1" y="7082"/>
                  </a:lnTo>
                  <a:lnTo>
                    <a:pt x="7693" y="7082"/>
                  </a:lnTo>
                  <a:cubicBezTo>
                    <a:pt x="9646" y="7082"/>
                    <a:pt x="11233" y="5495"/>
                    <a:pt x="11233" y="3541"/>
                  </a:cubicBezTo>
                  <a:cubicBezTo>
                    <a:pt x="11233" y="1588"/>
                    <a:pt x="9646" y="1"/>
                    <a:pt x="7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3"/>
          <p:cNvSpPr/>
          <p:nvPr/>
        </p:nvSpPr>
        <p:spPr>
          <a:xfrm rot="10800000" flipH="1">
            <a:off x="6766600" y="4548960"/>
            <a:ext cx="594169" cy="594399"/>
          </a:xfrm>
          <a:custGeom>
            <a:avLst/>
            <a:gdLst/>
            <a:ahLst/>
            <a:cxnLst/>
            <a:rect l="l" t="t" r="r" b="b"/>
            <a:pathLst>
              <a:path w="15385" h="15385" extrusionOk="0">
                <a:moveTo>
                  <a:pt x="1" y="1"/>
                </a:moveTo>
                <a:cubicBezTo>
                  <a:pt x="1" y="8506"/>
                  <a:pt x="6919" y="15384"/>
                  <a:pt x="15384" y="15384"/>
                </a:cubicBezTo>
                <a:lnTo>
                  <a:pt x="153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3"/>
          <p:cNvGrpSpPr/>
          <p:nvPr/>
        </p:nvGrpSpPr>
        <p:grpSpPr>
          <a:xfrm rot="10800000" flipH="1">
            <a:off x="8548186" y="2765928"/>
            <a:ext cx="595713" cy="594361"/>
            <a:chOff x="1791400" y="1296250"/>
            <a:chExt cx="385625" cy="384600"/>
          </a:xfrm>
        </p:grpSpPr>
        <p:sp>
          <p:nvSpPr>
            <p:cNvPr id="277" name="Google Shape;277;p3"/>
            <p:cNvSpPr/>
            <p:nvPr/>
          </p:nvSpPr>
          <p:spPr>
            <a:xfrm>
              <a:off x="1791400" y="1296250"/>
              <a:ext cx="384600" cy="384600"/>
            </a:xfrm>
            <a:custGeom>
              <a:avLst/>
              <a:gdLst/>
              <a:ahLst/>
              <a:cxnLst/>
              <a:rect l="l" t="t" r="r" b="b"/>
              <a:pathLst>
                <a:path w="15384" h="15384" extrusionOk="0">
                  <a:moveTo>
                    <a:pt x="0" y="0"/>
                  </a:moveTo>
                  <a:cubicBezTo>
                    <a:pt x="0" y="8506"/>
                    <a:pt x="6878" y="15384"/>
                    <a:pt x="15384" y="15384"/>
                  </a:cubicBezTo>
                  <a:lnTo>
                    <a:pt x="15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2039650" y="1296250"/>
              <a:ext cx="137375" cy="136350"/>
            </a:xfrm>
            <a:custGeom>
              <a:avLst/>
              <a:gdLst/>
              <a:ahLst/>
              <a:cxnLst/>
              <a:rect l="l" t="t" r="r" b="b"/>
              <a:pathLst>
                <a:path w="5495" h="5454" extrusionOk="0">
                  <a:moveTo>
                    <a:pt x="0" y="0"/>
                  </a:moveTo>
                  <a:cubicBezTo>
                    <a:pt x="0" y="3012"/>
                    <a:pt x="2442" y="5454"/>
                    <a:pt x="5495" y="5454"/>
                  </a:cubicBezTo>
                  <a:lnTo>
                    <a:pt x="5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3"/>
          <p:cNvSpPr/>
          <p:nvPr/>
        </p:nvSpPr>
        <p:spPr>
          <a:xfrm rot="-5400000">
            <a:off x="594210" y="4548992"/>
            <a:ext cx="594207" cy="594784"/>
          </a:xfrm>
          <a:custGeom>
            <a:avLst/>
            <a:gdLst/>
            <a:ahLst/>
            <a:cxnLst/>
            <a:rect l="l" t="t" r="r" b="b"/>
            <a:pathLst>
              <a:path w="15385" h="15385" extrusionOk="0">
                <a:moveTo>
                  <a:pt x="1" y="1"/>
                </a:moveTo>
                <a:lnTo>
                  <a:pt x="1" y="15384"/>
                </a:lnTo>
                <a:cubicBezTo>
                  <a:pt x="8507" y="15384"/>
                  <a:pt x="15384" y="8506"/>
                  <a:pt x="15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rot="10800000">
            <a:off x="7955258" y="184"/>
            <a:ext cx="593938" cy="593861"/>
          </a:xfrm>
          <a:custGeom>
            <a:avLst/>
            <a:gdLst/>
            <a:ahLst/>
            <a:cxnLst/>
            <a:rect l="l" t="t" r="r" b="b"/>
            <a:pathLst>
              <a:path w="15385" h="15385" extrusionOk="0">
                <a:moveTo>
                  <a:pt x="1" y="1"/>
                </a:moveTo>
                <a:lnTo>
                  <a:pt x="1" y="15384"/>
                </a:lnTo>
                <a:lnTo>
                  <a:pt x="15384" y="15384"/>
                </a:lnTo>
                <a:cubicBezTo>
                  <a:pt x="15384" y="6879"/>
                  <a:pt x="850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81;p3"/>
          <p:cNvGrpSpPr/>
          <p:nvPr/>
        </p:nvGrpSpPr>
        <p:grpSpPr>
          <a:xfrm rot="-5400000">
            <a:off x="8549738" y="4548775"/>
            <a:ext cx="594361" cy="594169"/>
            <a:chOff x="5573200" y="4371925"/>
            <a:chExt cx="384600" cy="384625"/>
          </a:xfrm>
        </p:grpSpPr>
        <p:sp>
          <p:nvSpPr>
            <p:cNvPr id="282" name="Google Shape;282;p3"/>
            <p:cNvSpPr/>
            <p:nvPr/>
          </p:nvSpPr>
          <p:spPr>
            <a:xfrm>
              <a:off x="5573200" y="4371925"/>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5573200" y="4371925"/>
              <a:ext cx="384600" cy="384625"/>
            </a:xfrm>
            <a:custGeom>
              <a:avLst/>
              <a:gdLst/>
              <a:ahLst/>
              <a:cxnLst/>
              <a:rect l="l" t="t" r="r" b="b"/>
              <a:pathLst>
                <a:path w="15384" h="15385" extrusionOk="0">
                  <a:moveTo>
                    <a:pt x="7692" y="1"/>
                  </a:moveTo>
                  <a:cubicBezTo>
                    <a:pt x="3419" y="1"/>
                    <a:pt x="0" y="3460"/>
                    <a:pt x="0" y="7693"/>
                  </a:cubicBezTo>
                  <a:lnTo>
                    <a:pt x="0" y="15384"/>
                  </a:lnTo>
                  <a:lnTo>
                    <a:pt x="15384" y="15384"/>
                  </a:lnTo>
                  <a:lnTo>
                    <a:pt x="15384" y="7693"/>
                  </a:lnTo>
                  <a:cubicBezTo>
                    <a:pt x="15384" y="3460"/>
                    <a:pt x="11925"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5657650" y="4540825"/>
              <a:ext cx="215725" cy="215725"/>
            </a:xfrm>
            <a:custGeom>
              <a:avLst/>
              <a:gdLst/>
              <a:ahLst/>
              <a:cxnLst/>
              <a:rect l="l" t="t" r="r" b="b"/>
              <a:pathLst>
                <a:path w="8629" h="8629" extrusionOk="0">
                  <a:moveTo>
                    <a:pt x="4314" y="1"/>
                  </a:moveTo>
                  <a:cubicBezTo>
                    <a:pt x="1913" y="1"/>
                    <a:pt x="0" y="1913"/>
                    <a:pt x="0" y="4314"/>
                  </a:cubicBezTo>
                  <a:lnTo>
                    <a:pt x="0" y="8628"/>
                  </a:lnTo>
                  <a:lnTo>
                    <a:pt x="8628" y="8628"/>
                  </a:lnTo>
                  <a:lnTo>
                    <a:pt x="8628" y="4314"/>
                  </a:lnTo>
                  <a:cubicBezTo>
                    <a:pt x="8628" y="1913"/>
                    <a:pt x="6675"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3"/>
          <p:cNvGrpSpPr/>
          <p:nvPr/>
        </p:nvGrpSpPr>
        <p:grpSpPr>
          <a:xfrm>
            <a:off x="8551649" y="813"/>
            <a:ext cx="592355" cy="593822"/>
            <a:chOff x="1407825" y="3987350"/>
            <a:chExt cx="383600" cy="384600"/>
          </a:xfrm>
        </p:grpSpPr>
        <p:sp>
          <p:nvSpPr>
            <p:cNvPr id="286" name="Google Shape;286;p3"/>
            <p:cNvSpPr/>
            <p:nvPr/>
          </p:nvSpPr>
          <p:spPr>
            <a:xfrm>
              <a:off x="1407825" y="3987350"/>
              <a:ext cx="383600" cy="384600"/>
            </a:xfrm>
            <a:custGeom>
              <a:avLst/>
              <a:gdLst/>
              <a:ahLst/>
              <a:cxnLst/>
              <a:rect l="l" t="t" r="r" b="b"/>
              <a:pathLst>
                <a:path w="15344" h="15384" extrusionOk="0">
                  <a:moveTo>
                    <a:pt x="1" y="0"/>
                  </a:moveTo>
                  <a:lnTo>
                    <a:pt x="1" y="15384"/>
                  </a:lnTo>
                  <a:lnTo>
                    <a:pt x="15343" y="15384"/>
                  </a:lnTo>
                  <a:lnTo>
                    <a:pt x="153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3"/>
            <p:cNvGrpSpPr/>
            <p:nvPr/>
          </p:nvGrpSpPr>
          <p:grpSpPr>
            <a:xfrm>
              <a:off x="1466825" y="3987350"/>
              <a:ext cx="265575" cy="384600"/>
              <a:chOff x="1466825" y="3987350"/>
              <a:chExt cx="265575" cy="384600"/>
            </a:xfrm>
          </p:grpSpPr>
          <p:sp>
            <p:nvSpPr>
              <p:cNvPr id="288" name="Google Shape;288;p3"/>
              <p:cNvSpPr/>
              <p:nvPr/>
            </p:nvSpPr>
            <p:spPr>
              <a:xfrm>
                <a:off x="1577725" y="3987350"/>
                <a:ext cx="43775" cy="384600"/>
              </a:xfrm>
              <a:custGeom>
                <a:avLst/>
                <a:gdLst/>
                <a:ahLst/>
                <a:cxnLst/>
                <a:rect l="l" t="t" r="r" b="b"/>
                <a:pathLst>
                  <a:path w="1751" h="15384" extrusionOk="0">
                    <a:moveTo>
                      <a:pt x="1" y="0"/>
                    </a:moveTo>
                    <a:lnTo>
                      <a:pt x="1" y="15384"/>
                    </a:lnTo>
                    <a:lnTo>
                      <a:pt x="1751" y="15384"/>
                    </a:lnTo>
                    <a:lnTo>
                      <a:pt x="1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1466825" y="3987350"/>
                <a:ext cx="42775" cy="384600"/>
              </a:xfrm>
              <a:custGeom>
                <a:avLst/>
                <a:gdLst/>
                <a:ahLst/>
                <a:cxnLst/>
                <a:rect l="l" t="t" r="r" b="b"/>
                <a:pathLst>
                  <a:path w="1711" h="15384" extrusionOk="0">
                    <a:moveTo>
                      <a:pt x="1" y="0"/>
                    </a:moveTo>
                    <a:lnTo>
                      <a:pt x="1" y="15384"/>
                    </a:lnTo>
                    <a:lnTo>
                      <a:pt x="1710" y="15384"/>
                    </a:lnTo>
                    <a:lnTo>
                      <a:pt x="17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1689650" y="3987350"/>
                <a:ext cx="42750" cy="384600"/>
              </a:xfrm>
              <a:custGeom>
                <a:avLst/>
                <a:gdLst/>
                <a:ahLst/>
                <a:cxnLst/>
                <a:rect l="l" t="t" r="r" b="b"/>
                <a:pathLst>
                  <a:path w="1710" h="15384" extrusionOk="0">
                    <a:moveTo>
                      <a:pt x="1" y="0"/>
                    </a:moveTo>
                    <a:lnTo>
                      <a:pt x="1" y="15384"/>
                    </a:lnTo>
                    <a:lnTo>
                      <a:pt x="1710" y="15384"/>
                    </a:lnTo>
                    <a:lnTo>
                      <a:pt x="17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1" name="Google Shape;291;p3"/>
          <p:cNvGrpSpPr/>
          <p:nvPr/>
        </p:nvGrpSpPr>
        <p:grpSpPr>
          <a:xfrm>
            <a:off x="-6" y="4549189"/>
            <a:ext cx="594784" cy="594169"/>
            <a:chOff x="1023225" y="4756525"/>
            <a:chExt cx="384625" cy="384600"/>
          </a:xfrm>
        </p:grpSpPr>
        <p:sp>
          <p:nvSpPr>
            <p:cNvPr id="292" name="Google Shape;292;p3"/>
            <p:cNvSpPr/>
            <p:nvPr/>
          </p:nvSpPr>
          <p:spPr>
            <a:xfrm>
              <a:off x="1023225" y="4756525"/>
              <a:ext cx="384625" cy="384600"/>
            </a:xfrm>
            <a:custGeom>
              <a:avLst/>
              <a:gdLst/>
              <a:ahLst/>
              <a:cxnLst/>
              <a:rect l="l" t="t" r="r" b="b"/>
              <a:pathLst>
                <a:path w="15385" h="15384" extrusionOk="0">
                  <a:moveTo>
                    <a:pt x="1" y="0"/>
                  </a:moveTo>
                  <a:lnTo>
                    <a:pt x="1" y="15384"/>
                  </a:lnTo>
                  <a:lnTo>
                    <a:pt x="15385" y="15384"/>
                  </a:lnTo>
                  <a:lnTo>
                    <a:pt x="153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93;p3"/>
            <p:cNvGrpSpPr/>
            <p:nvPr/>
          </p:nvGrpSpPr>
          <p:grpSpPr>
            <a:xfrm>
              <a:off x="1061900" y="4796200"/>
              <a:ext cx="306275" cy="305250"/>
              <a:chOff x="1061900" y="4796200"/>
              <a:chExt cx="306275" cy="305250"/>
            </a:xfrm>
          </p:grpSpPr>
          <p:sp>
            <p:nvSpPr>
              <p:cNvPr id="294" name="Google Shape;294;p3"/>
              <p:cNvSpPr/>
              <p:nvPr/>
            </p:nvSpPr>
            <p:spPr>
              <a:xfrm>
                <a:off x="1061900" y="5015975"/>
                <a:ext cx="85500" cy="85475"/>
              </a:xfrm>
              <a:custGeom>
                <a:avLst/>
                <a:gdLst/>
                <a:ahLst/>
                <a:cxnLst/>
                <a:rect l="l" t="t" r="r" b="b"/>
                <a:pathLst>
                  <a:path w="3420" h="3419" extrusionOk="0">
                    <a:moveTo>
                      <a:pt x="0" y="0"/>
                    </a:moveTo>
                    <a:lnTo>
                      <a:pt x="3419" y="3419"/>
                    </a:lnTo>
                    <a:lnTo>
                      <a:pt x="3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171775" y="5015975"/>
                <a:ext cx="86525" cy="85475"/>
              </a:xfrm>
              <a:custGeom>
                <a:avLst/>
                <a:gdLst/>
                <a:ahLst/>
                <a:cxnLst/>
                <a:rect l="l" t="t" r="r" b="b"/>
                <a:pathLst>
                  <a:path w="3461" h="3419" extrusionOk="0">
                    <a:moveTo>
                      <a:pt x="1" y="0"/>
                    </a:moveTo>
                    <a:lnTo>
                      <a:pt x="3460" y="3419"/>
                    </a:lnTo>
                    <a:lnTo>
                      <a:pt x="3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1282675" y="5015975"/>
                <a:ext cx="85500" cy="85475"/>
              </a:xfrm>
              <a:custGeom>
                <a:avLst/>
                <a:gdLst/>
                <a:ahLst/>
                <a:cxnLst/>
                <a:rect l="l" t="t" r="r" b="b"/>
                <a:pathLst>
                  <a:path w="3420" h="3419" extrusionOk="0">
                    <a:moveTo>
                      <a:pt x="1" y="0"/>
                    </a:moveTo>
                    <a:lnTo>
                      <a:pt x="3419" y="3419"/>
                    </a:lnTo>
                    <a:lnTo>
                      <a:pt x="3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1061900" y="4906075"/>
                <a:ext cx="85500" cy="85500"/>
              </a:xfrm>
              <a:custGeom>
                <a:avLst/>
                <a:gdLst/>
                <a:ahLst/>
                <a:cxnLst/>
                <a:rect l="l" t="t" r="r" b="b"/>
                <a:pathLst>
                  <a:path w="3420" h="3420" extrusionOk="0">
                    <a:moveTo>
                      <a:pt x="0"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171775" y="4906075"/>
                <a:ext cx="86525" cy="85500"/>
              </a:xfrm>
              <a:custGeom>
                <a:avLst/>
                <a:gdLst/>
                <a:ahLst/>
                <a:cxnLst/>
                <a:rect l="l" t="t" r="r" b="b"/>
                <a:pathLst>
                  <a:path w="3461" h="3420" extrusionOk="0">
                    <a:moveTo>
                      <a:pt x="1" y="1"/>
                    </a:moveTo>
                    <a:lnTo>
                      <a:pt x="3460" y="3419"/>
                    </a:lnTo>
                    <a:lnTo>
                      <a:pt x="3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1282675" y="4906075"/>
                <a:ext cx="85500" cy="85500"/>
              </a:xfrm>
              <a:custGeom>
                <a:avLst/>
                <a:gdLst/>
                <a:ahLst/>
                <a:cxnLst/>
                <a:rect l="l" t="t" r="r" b="b"/>
                <a:pathLst>
                  <a:path w="3420" h="3420" extrusionOk="0">
                    <a:moveTo>
                      <a:pt x="1"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1061900" y="4796200"/>
                <a:ext cx="85500" cy="85500"/>
              </a:xfrm>
              <a:custGeom>
                <a:avLst/>
                <a:gdLst/>
                <a:ahLst/>
                <a:cxnLst/>
                <a:rect l="l" t="t" r="r" b="b"/>
                <a:pathLst>
                  <a:path w="3420" h="3420" extrusionOk="0">
                    <a:moveTo>
                      <a:pt x="0"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1171775" y="4796200"/>
                <a:ext cx="86525" cy="85500"/>
              </a:xfrm>
              <a:custGeom>
                <a:avLst/>
                <a:gdLst/>
                <a:ahLst/>
                <a:cxnLst/>
                <a:rect l="l" t="t" r="r" b="b"/>
                <a:pathLst>
                  <a:path w="3461" h="3420" extrusionOk="0">
                    <a:moveTo>
                      <a:pt x="1" y="1"/>
                    </a:moveTo>
                    <a:lnTo>
                      <a:pt x="3460" y="3419"/>
                    </a:lnTo>
                    <a:lnTo>
                      <a:pt x="3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1282675" y="4796200"/>
                <a:ext cx="85500" cy="85500"/>
              </a:xfrm>
              <a:custGeom>
                <a:avLst/>
                <a:gdLst/>
                <a:ahLst/>
                <a:cxnLst/>
                <a:rect l="l" t="t" r="r" b="b"/>
                <a:pathLst>
                  <a:path w="3420" h="3420" extrusionOk="0">
                    <a:moveTo>
                      <a:pt x="1"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3" name="Google Shape;303;p3"/>
          <p:cNvGrpSpPr/>
          <p:nvPr/>
        </p:nvGrpSpPr>
        <p:grpSpPr>
          <a:xfrm rot="5400000">
            <a:off x="-165" y="1188916"/>
            <a:ext cx="594758" cy="594425"/>
            <a:chOff x="6725950" y="4371925"/>
            <a:chExt cx="384600" cy="384625"/>
          </a:xfrm>
        </p:grpSpPr>
        <p:sp>
          <p:nvSpPr>
            <p:cNvPr id="304" name="Google Shape;304;p3"/>
            <p:cNvSpPr/>
            <p:nvPr/>
          </p:nvSpPr>
          <p:spPr>
            <a:xfrm>
              <a:off x="6725950" y="4371925"/>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6725950" y="4371925"/>
              <a:ext cx="384600" cy="384625"/>
            </a:xfrm>
            <a:custGeom>
              <a:avLst/>
              <a:gdLst/>
              <a:ahLst/>
              <a:cxnLst/>
              <a:rect l="l" t="t" r="r" b="b"/>
              <a:pathLst>
                <a:path w="15384" h="15385" extrusionOk="0">
                  <a:moveTo>
                    <a:pt x="0" y="1"/>
                  </a:moveTo>
                  <a:lnTo>
                    <a:pt x="0" y="15384"/>
                  </a:lnTo>
                  <a:lnTo>
                    <a:pt x="15384" y="15384"/>
                  </a:lnTo>
                  <a:lnTo>
                    <a:pt x="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3"/>
            <p:cNvGrpSpPr/>
            <p:nvPr/>
          </p:nvGrpSpPr>
          <p:grpSpPr>
            <a:xfrm>
              <a:off x="6725950" y="4448250"/>
              <a:ext cx="308300" cy="232000"/>
              <a:chOff x="6725950" y="4448250"/>
              <a:chExt cx="308300" cy="232000"/>
            </a:xfrm>
          </p:grpSpPr>
          <p:sp>
            <p:nvSpPr>
              <p:cNvPr id="307" name="Google Shape;307;p3"/>
              <p:cNvSpPr/>
              <p:nvPr/>
            </p:nvSpPr>
            <p:spPr>
              <a:xfrm>
                <a:off x="6802250" y="4448250"/>
                <a:ext cx="232000" cy="232000"/>
              </a:xfrm>
              <a:custGeom>
                <a:avLst/>
                <a:gdLst/>
                <a:ahLst/>
                <a:cxnLst/>
                <a:rect l="l" t="t" r="r" b="b"/>
                <a:pathLst>
                  <a:path w="9280" h="9280" fill="none" extrusionOk="0">
                    <a:moveTo>
                      <a:pt x="9279" y="4640"/>
                    </a:moveTo>
                    <a:cubicBezTo>
                      <a:pt x="9279" y="7204"/>
                      <a:pt x="7204" y="9279"/>
                      <a:pt x="4640" y="9279"/>
                    </a:cubicBezTo>
                    <a:cubicBezTo>
                      <a:pt x="2076" y="9279"/>
                      <a:pt x="1" y="7204"/>
                      <a:pt x="1" y="4640"/>
                    </a:cubicBezTo>
                    <a:cubicBezTo>
                      <a:pt x="1" y="2076"/>
                      <a:pt x="2076" y="0"/>
                      <a:pt x="4640" y="0"/>
                    </a:cubicBezTo>
                    <a:cubicBezTo>
                      <a:pt x="7204" y="0"/>
                      <a:pt x="9279" y="2076"/>
                      <a:pt x="9279" y="4640"/>
                    </a:cubicBezTo>
                    <a:close/>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6725950" y="4564225"/>
                <a:ext cx="76325" cy="25"/>
              </a:xfrm>
              <a:custGeom>
                <a:avLst/>
                <a:gdLst/>
                <a:ahLst/>
                <a:cxnLst/>
                <a:rect l="l" t="t" r="r" b="b"/>
                <a:pathLst>
                  <a:path w="3053" h="1" fill="none" extrusionOk="0">
                    <a:moveTo>
                      <a:pt x="0" y="1"/>
                    </a:moveTo>
                    <a:lnTo>
                      <a:pt x="3053" y="1"/>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6725950" y="4633425"/>
                <a:ext cx="99725" cy="0"/>
              </a:xfrm>
              <a:custGeom>
                <a:avLst/>
                <a:gdLst/>
                <a:ahLst/>
                <a:cxnLst/>
                <a:rect l="l" t="t" r="r" b="b"/>
                <a:pathLst>
                  <a:path w="3989" fill="none" extrusionOk="0">
                    <a:moveTo>
                      <a:pt x="0" y="0"/>
                    </a:moveTo>
                    <a:lnTo>
                      <a:pt x="3989" y="0"/>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6725950" y="4495050"/>
                <a:ext cx="99725" cy="25"/>
              </a:xfrm>
              <a:custGeom>
                <a:avLst/>
                <a:gdLst/>
                <a:ahLst/>
                <a:cxnLst/>
                <a:rect l="l" t="t" r="r" b="b"/>
                <a:pathLst>
                  <a:path w="3989" h="1" fill="none" extrusionOk="0">
                    <a:moveTo>
                      <a:pt x="0" y="0"/>
                    </a:moveTo>
                    <a:lnTo>
                      <a:pt x="3989" y="0"/>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1" name="Google Shape;311;p3"/>
          <p:cNvGrpSpPr/>
          <p:nvPr/>
        </p:nvGrpSpPr>
        <p:grpSpPr>
          <a:xfrm rot="5400000">
            <a:off x="1188551" y="1005"/>
            <a:ext cx="594796" cy="594425"/>
            <a:chOff x="5957775" y="3602750"/>
            <a:chExt cx="384625" cy="384625"/>
          </a:xfrm>
        </p:grpSpPr>
        <p:sp>
          <p:nvSpPr>
            <p:cNvPr id="312" name="Google Shape;312;p3"/>
            <p:cNvSpPr/>
            <p:nvPr/>
          </p:nvSpPr>
          <p:spPr>
            <a:xfrm>
              <a:off x="5957775" y="3602750"/>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5957775" y="3602750"/>
              <a:ext cx="384625" cy="384625"/>
            </a:xfrm>
            <a:custGeom>
              <a:avLst/>
              <a:gdLst/>
              <a:ahLst/>
              <a:cxnLst/>
              <a:rect l="l" t="t" r="r" b="b"/>
              <a:pathLst>
                <a:path w="15385" h="15385" extrusionOk="0">
                  <a:moveTo>
                    <a:pt x="1" y="1"/>
                  </a:moveTo>
                  <a:cubicBezTo>
                    <a:pt x="1" y="8506"/>
                    <a:pt x="6879" y="15384"/>
                    <a:pt x="15384" y="15384"/>
                  </a:cubicBezTo>
                  <a:lnTo>
                    <a:pt x="1538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3"/>
            <p:cNvGrpSpPr/>
            <p:nvPr/>
          </p:nvGrpSpPr>
          <p:grpSpPr>
            <a:xfrm>
              <a:off x="6080900" y="3602750"/>
              <a:ext cx="261500" cy="261500"/>
              <a:chOff x="6080900" y="3602750"/>
              <a:chExt cx="261500" cy="261500"/>
            </a:xfrm>
          </p:grpSpPr>
          <p:sp>
            <p:nvSpPr>
              <p:cNvPr id="315" name="Google Shape;315;p3"/>
              <p:cNvSpPr/>
              <p:nvPr/>
            </p:nvSpPr>
            <p:spPr>
              <a:xfrm>
                <a:off x="6080900" y="3602750"/>
                <a:ext cx="261500" cy="261500"/>
              </a:xfrm>
              <a:custGeom>
                <a:avLst/>
                <a:gdLst/>
                <a:ahLst/>
                <a:cxnLst/>
                <a:rect l="l" t="t" r="r" b="b"/>
                <a:pathLst>
                  <a:path w="10460" h="10460" fill="none" extrusionOk="0">
                    <a:moveTo>
                      <a:pt x="10459" y="10460"/>
                    </a:moveTo>
                    <a:cubicBezTo>
                      <a:pt x="4680" y="10460"/>
                      <a:pt x="0" y="5780"/>
                      <a:pt x="0"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6150075" y="3602750"/>
                <a:ext cx="192325" cy="192325"/>
              </a:xfrm>
              <a:custGeom>
                <a:avLst/>
                <a:gdLst/>
                <a:ahLst/>
                <a:cxnLst/>
                <a:rect l="l" t="t" r="r" b="b"/>
                <a:pathLst>
                  <a:path w="7693" h="7693" fill="none" extrusionOk="0">
                    <a:moveTo>
                      <a:pt x="1" y="1"/>
                    </a:moveTo>
                    <a:cubicBezTo>
                      <a:pt x="1" y="4233"/>
                      <a:pt x="3419" y="7692"/>
                      <a:pt x="7692" y="7692"/>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6218250" y="3602750"/>
                <a:ext cx="124150" cy="123150"/>
              </a:xfrm>
              <a:custGeom>
                <a:avLst/>
                <a:gdLst/>
                <a:ahLst/>
                <a:cxnLst/>
                <a:rect l="l" t="t" r="r" b="b"/>
                <a:pathLst>
                  <a:path w="4966" h="4926" fill="none" extrusionOk="0">
                    <a:moveTo>
                      <a:pt x="4965" y="4925"/>
                    </a:moveTo>
                    <a:cubicBezTo>
                      <a:pt x="2239" y="4925"/>
                      <a:pt x="0" y="2727"/>
                      <a:pt x="0"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8" name="Google Shape;318;p3"/>
          <p:cNvGrpSpPr/>
          <p:nvPr/>
        </p:nvGrpSpPr>
        <p:grpSpPr>
          <a:xfrm rot="5400000">
            <a:off x="1782918" y="1024"/>
            <a:ext cx="594796" cy="594387"/>
            <a:chOff x="5957775" y="3218175"/>
            <a:chExt cx="384625" cy="384600"/>
          </a:xfrm>
        </p:grpSpPr>
        <p:sp>
          <p:nvSpPr>
            <p:cNvPr id="319" name="Google Shape;319;p3"/>
            <p:cNvSpPr/>
            <p:nvPr/>
          </p:nvSpPr>
          <p:spPr>
            <a:xfrm>
              <a:off x="5957775" y="3218175"/>
              <a:ext cx="384625" cy="384600"/>
            </a:xfrm>
            <a:custGeom>
              <a:avLst/>
              <a:gdLst/>
              <a:ahLst/>
              <a:cxnLst/>
              <a:rect l="l" t="t" r="r" b="b"/>
              <a:pathLst>
                <a:path w="15385" h="15384" extrusionOk="0">
                  <a:moveTo>
                    <a:pt x="1" y="0"/>
                  </a:moveTo>
                  <a:lnTo>
                    <a:pt x="1" y="15384"/>
                  </a:lnTo>
                  <a:lnTo>
                    <a:pt x="15384" y="15384"/>
                  </a:lnTo>
                  <a:cubicBezTo>
                    <a:pt x="15384" y="6878"/>
                    <a:pt x="8466" y="0"/>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 name="Google Shape;320;p3"/>
            <p:cNvGrpSpPr/>
            <p:nvPr/>
          </p:nvGrpSpPr>
          <p:grpSpPr>
            <a:xfrm>
              <a:off x="5957775" y="3342300"/>
              <a:ext cx="260500" cy="260475"/>
              <a:chOff x="5957775" y="3342300"/>
              <a:chExt cx="260500" cy="260475"/>
            </a:xfrm>
          </p:grpSpPr>
          <p:sp>
            <p:nvSpPr>
              <p:cNvPr id="321" name="Google Shape;321;p3"/>
              <p:cNvSpPr/>
              <p:nvPr/>
            </p:nvSpPr>
            <p:spPr>
              <a:xfrm>
                <a:off x="5957775" y="3342300"/>
                <a:ext cx="260500" cy="260475"/>
              </a:xfrm>
              <a:custGeom>
                <a:avLst/>
                <a:gdLst/>
                <a:ahLst/>
                <a:cxnLst/>
                <a:rect l="l" t="t" r="r" b="b"/>
                <a:pathLst>
                  <a:path w="10420" h="10419" fill="none" extrusionOk="0">
                    <a:moveTo>
                      <a:pt x="1" y="0"/>
                    </a:moveTo>
                    <a:cubicBezTo>
                      <a:pt x="5739" y="0"/>
                      <a:pt x="10419" y="4680"/>
                      <a:pt x="10419" y="10419"/>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5957775" y="3410450"/>
                <a:ext cx="191300" cy="192325"/>
              </a:xfrm>
              <a:custGeom>
                <a:avLst/>
                <a:gdLst/>
                <a:ahLst/>
                <a:cxnLst/>
                <a:rect l="l" t="t" r="r" b="b"/>
                <a:pathLst>
                  <a:path w="7652" h="7693" fill="none" extrusionOk="0">
                    <a:moveTo>
                      <a:pt x="7652" y="7693"/>
                    </a:moveTo>
                    <a:cubicBezTo>
                      <a:pt x="7652" y="3460"/>
                      <a:pt x="4233" y="1"/>
                      <a:pt x="1"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5957775" y="3479650"/>
                <a:ext cx="123150" cy="123125"/>
              </a:xfrm>
              <a:custGeom>
                <a:avLst/>
                <a:gdLst/>
                <a:ahLst/>
                <a:cxnLst/>
                <a:rect l="l" t="t" r="r" b="b"/>
                <a:pathLst>
                  <a:path w="4926" h="4925" fill="none" extrusionOk="0">
                    <a:moveTo>
                      <a:pt x="1" y="0"/>
                    </a:moveTo>
                    <a:cubicBezTo>
                      <a:pt x="2687" y="0"/>
                      <a:pt x="4925" y="2239"/>
                      <a:pt x="4925" y="4925"/>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4" name="Google Shape;324;p3"/>
          <p:cNvGrpSpPr/>
          <p:nvPr/>
        </p:nvGrpSpPr>
        <p:grpSpPr>
          <a:xfrm rot="5400000">
            <a:off x="1189343" y="594970"/>
            <a:ext cx="593211" cy="594425"/>
            <a:chOff x="6342375" y="3602750"/>
            <a:chExt cx="383600" cy="384625"/>
          </a:xfrm>
        </p:grpSpPr>
        <p:sp>
          <p:nvSpPr>
            <p:cNvPr id="325" name="Google Shape;325;p3"/>
            <p:cNvSpPr/>
            <p:nvPr/>
          </p:nvSpPr>
          <p:spPr>
            <a:xfrm>
              <a:off x="6342375" y="3602750"/>
              <a:ext cx="383600" cy="384625"/>
            </a:xfrm>
            <a:custGeom>
              <a:avLst/>
              <a:gdLst/>
              <a:ahLst/>
              <a:cxnLst/>
              <a:rect l="l" t="t" r="r" b="b"/>
              <a:pathLst>
                <a:path w="15344" h="15385" extrusionOk="0">
                  <a:moveTo>
                    <a:pt x="0" y="1"/>
                  </a:moveTo>
                  <a:lnTo>
                    <a:pt x="0" y="15384"/>
                  </a:lnTo>
                  <a:lnTo>
                    <a:pt x="15343" y="15384"/>
                  </a:lnTo>
                  <a:cubicBezTo>
                    <a:pt x="15343" y="6879"/>
                    <a:pt x="8465" y="1"/>
                    <a:pt x="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3"/>
            <p:cNvGrpSpPr/>
            <p:nvPr/>
          </p:nvGrpSpPr>
          <p:grpSpPr>
            <a:xfrm>
              <a:off x="6342375" y="3725875"/>
              <a:ext cx="260475" cy="261500"/>
              <a:chOff x="6342375" y="3725875"/>
              <a:chExt cx="260475" cy="261500"/>
            </a:xfrm>
          </p:grpSpPr>
          <p:sp>
            <p:nvSpPr>
              <p:cNvPr id="327" name="Google Shape;327;p3"/>
              <p:cNvSpPr/>
              <p:nvPr/>
            </p:nvSpPr>
            <p:spPr>
              <a:xfrm>
                <a:off x="6342375" y="3725875"/>
                <a:ext cx="260475" cy="261500"/>
              </a:xfrm>
              <a:custGeom>
                <a:avLst/>
                <a:gdLst/>
                <a:ahLst/>
                <a:cxnLst/>
                <a:rect l="l" t="t" r="r" b="b"/>
                <a:pathLst>
                  <a:path w="10419" h="10460" fill="none" extrusionOk="0">
                    <a:moveTo>
                      <a:pt x="0" y="0"/>
                    </a:moveTo>
                    <a:cubicBezTo>
                      <a:pt x="5739" y="0"/>
                      <a:pt x="10419" y="4721"/>
                      <a:pt x="10419" y="10459"/>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6342375" y="3795050"/>
                <a:ext cx="191300" cy="192325"/>
              </a:xfrm>
              <a:custGeom>
                <a:avLst/>
                <a:gdLst/>
                <a:ahLst/>
                <a:cxnLst/>
                <a:rect l="l" t="t" r="r" b="b"/>
                <a:pathLst>
                  <a:path w="7652" h="7693" fill="none" extrusionOk="0">
                    <a:moveTo>
                      <a:pt x="7651" y="7692"/>
                    </a:moveTo>
                    <a:cubicBezTo>
                      <a:pt x="7651" y="3460"/>
                      <a:pt x="4233" y="0"/>
                      <a:pt x="0" y="0"/>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6342375" y="3864225"/>
                <a:ext cx="123125" cy="123150"/>
              </a:xfrm>
              <a:custGeom>
                <a:avLst/>
                <a:gdLst/>
                <a:ahLst/>
                <a:cxnLst/>
                <a:rect l="l" t="t" r="r" b="b"/>
                <a:pathLst>
                  <a:path w="4925" h="4926" fill="none" extrusionOk="0">
                    <a:moveTo>
                      <a:pt x="0" y="1"/>
                    </a:moveTo>
                    <a:cubicBezTo>
                      <a:pt x="2686" y="1"/>
                      <a:pt x="4925" y="2199"/>
                      <a:pt x="4925" y="4925"/>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0" name="Google Shape;330;p3"/>
          <p:cNvGrpSpPr/>
          <p:nvPr/>
        </p:nvGrpSpPr>
        <p:grpSpPr>
          <a:xfrm rot="5400000">
            <a:off x="594976" y="594989"/>
            <a:ext cx="593211" cy="594387"/>
            <a:chOff x="6342375" y="3987350"/>
            <a:chExt cx="383600" cy="384600"/>
          </a:xfrm>
        </p:grpSpPr>
        <p:sp>
          <p:nvSpPr>
            <p:cNvPr id="331" name="Google Shape;331;p3"/>
            <p:cNvSpPr/>
            <p:nvPr/>
          </p:nvSpPr>
          <p:spPr>
            <a:xfrm>
              <a:off x="6342375" y="3987350"/>
              <a:ext cx="383600" cy="384600"/>
            </a:xfrm>
            <a:custGeom>
              <a:avLst/>
              <a:gdLst/>
              <a:ahLst/>
              <a:cxnLst/>
              <a:rect l="l" t="t" r="r" b="b"/>
              <a:pathLst>
                <a:path w="15344" h="15384" extrusionOk="0">
                  <a:moveTo>
                    <a:pt x="0" y="0"/>
                  </a:moveTo>
                  <a:lnTo>
                    <a:pt x="0" y="15384"/>
                  </a:lnTo>
                  <a:lnTo>
                    <a:pt x="15343" y="15384"/>
                  </a:lnTo>
                  <a:lnTo>
                    <a:pt x="1534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3"/>
            <p:cNvGrpSpPr/>
            <p:nvPr/>
          </p:nvGrpSpPr>
          <p:grpSpPr>
            <a:xfrm>
              <a:off x="6465475" y="3987350"/>
              <a:ext cx="137375" cy="384600"/>
              <a:chOff x="6465475" y="3987350"/>
              <a:chExt cx="137375" cy="384600"/>
            </a:xfrm>
          </p:grpSpPr>
          <p:sp>
            <p:nvSpPr>
              <p:cNvPr id="333" name="Google Shape;333;p3"/>
              <p:cNvSpPr/>
              <p:nvPr/>
            </p:nvSpPr>
            <p:spPr>
              <a:xfrm>
                <a:off x="6465475" y="3987350"/>
                <a:ext cx="25" cy="384600"/>
              </a:xfrm>
              <a:custGeom>
                <a:avLst/>
                <a:gdLst/>
                <a:ahLst/>
                <a:cxnLst/>
                <a:rect l="l" t="t" r="r" b="b"/>
                <a:pathLst>
                  <a:path w="1" h="15384" fill="none" extrusionOk="0">
                    <a:moveTo>
                      <a:pt x="1" y="0"/>
                    </a:moveTo>
                    <a:lnTo>
                      <a:pt x="1" y="15384"/>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6533650" y="3987350"/>
                <a:ext cx="25" cy="384600"/>
              </a:xfrm>
              <a:custGeom>
                <a:avLst/>
                <a:gdLst/>
                <a:ahLst/>
                <a:cxnLst/>
                <a:rect l="l" t="t" r="r" b="b"/>
                <a:pathLst>
                  <a:path w="1" h="15384" fill="none" extrusionOk="0">
                    <a:moveTo>
                      <a:pt x="0" y="0"/>
                    </a:moveTo>
                    <a:lnTo>
                      <a:pt x="0" y="15384"/>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6602825" y="3987350"/>
                <a:ext cx="25" cy="384600"/>
              </a:xfrm>
              <a:custGeom>
                <a:avLst/>
                <a:gdLst/>
                <a:ahLst/>
                <a:cxnLst/>
                <a:rect l="l" t="t" r="r" b="b"/>
                <a:pathLst>
                  <a:path w="1" h="15384" fill="none" extrusionOk="0">
                    <a:moveTo>
                      <a:pt x="1" y="0"/>
                    </a:moveTo>
                    <a:lnTo>
                      <a:pt x="1" y="15384"/>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6" name="Google Shape;336;p3"/>
          <p:cNvGrpSpPr/>
          <p:nvPr/>
        </p:nvGrpSpPr>
        <p:grpSpPr>
          <a:xfrm rot="5400000">
            <a:off x="609" y="594970"/>
            <a:ext cx="593211" cy="594425"/>
            <a:chOff x="6342375" y="4371925"/>
            <a:chExt cx="383600" cy="384625"/>
          </a:xfrm>
        </p:grpSpPr>
        <p:sp>
          <p:nvSpPr>
            <p:cNvPr id="337" name="Google Shape;337;p3"/>
            <p:cNvSpPr/>
            <p:nvPr/>
          </p:nvSpPr>
          <p:spPr>
            <a:xfrm>
              <a:off x="6342375" y="4371925"/>
              <a:ext cx="383600" cy="384625"/>
            </a:xfrm>
            <a:custGeom>
              <a:avLst/>
              <a:gdLst/>
              <a:ahLst/>
              <a:cxnLst/>
              <a:rect l="l" t="t" r="r" b="b"/>
              <a:pathLst>
                <a:path w="15344" h="15385" extrusionOk="0">
                  <a:moveTo>
                    <a:pt x="0" y="1"/>
                  </a:moveTo>
                  <a:lnTo>
                    <a:pt x="0" y="15384"/>
                  </a:lnTo>
                  <a:lnTo>
                    <a:pt x="15343" y="15384"/>
                  </a:lnTo>
                  <a:lnTo>
                    <a:pt x="153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6342375" y="4371925"/>
              <a:ext cx="383600" cy="384625"/>
            </a:xfrm>
            <a:custGeom>
              <a:avLst/>
              <a:gdLst/>
              <a:ahLst/>
              <a:cxnLst/>
              <a:rect l="l" t="t" r="r" b="b"/>
              <a:pathLst>
                <a:path w="15344" h="15385" extrusionOk="0">
                  <a:moveTo>
                    <a:pt x="0" y="1"/>
                  </a:moveTo>
                  <a:cubicBezTo>
                    <a:pt x="0" y="8507"/>
                    <a:pt x="6878" y="15384"/>
                    <a:pt x="15343" y="15384"/>
                  </a:cubicBezTo>
                  <a:lnTo>
                    <a:pt x="1534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 name="Google Shape;339;p3"/>
            <p:cNvGrpSpPr/>
            <p:nvPr/>
          </p:nvGrpSpPr>
          <p:grpSpPr>
            <a:xfrm>
              <a:off x="6465475" y="4371925"/>
              <a:ext cx="260500" cy="261500"/>
              <a:chOff x="6465475" y="4371925"/>
              <a:chExt cx="260500" cy="261500"/>
            </a:xfrm>
          </p:grpSpPr>
          <p:sp>
            <p:nvSpPr>
              <p:cNvPr id="340" name="Google Shape;340;p3"/>
              <p:cNvSpPr/>
              <p:nvPr/>
            </p:nvSpPr>
            <p:spPr>
              <a:xfrm>
                <a:off x="6465475" y="4371925"/>
                <a:ext cx="260500" cy="261500"/>
              </a:xfrm>
              <a:custGeom>
                <a:avLst/>
                <a:gdLst/>
                <a:ahLst/>
                <a:cxnLst/>
                <a:rect l="l" t="t" r="r" b="b"/>
                <a:pathLst>
                  <a:path w="10420" h="10460" fill="none" extrusionOk="0">
                    <a:moveTo>
                      <a:pt x="10419" y="10460"/>
                    </a:moveTo>
                    <a:cubicBezTo>
                      <a:pt x="4681" y="10460"/>
                      <a:pt x="1" y="5780"/>
                      <a:pt x="1"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6534675" y="4371925"/>
                <a:ext cx="191300" cy="192325"/>
              </a:xfrm>
              <a:custGeom>
                <a:avLst/>
                <a:gdLst/>
                <a:ahLst/>
                <a:cxnLst/>
                <a:rect l="l" t="t" r="r" b="b"/>
                <a:pathLst>
                  <a:path w="7652" h="7693" fill="none" extrusionOk="0">
                    <a:moveTo>
                      <a:pt x="0" y="1"/>
                    </a:moveTo>
                    <a:cubicBezTo>
                      <a:pt x="0" y="4233"/>
                      <a:pt x="3419" y="7693"/>
                      <a:pt x="7651" y="7693"/>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6602825" y="4371925"/>
                <a:ext cx="123150" cy="123150"/>
              </a:xfrm>
              <a:custGeom>
                <a:avLst/>
                <a:gdLst/>
                <a:ahLst/>
                <a:cxnLst/>
                <a:rect l="l" t="t" r="r" b="b"/>
                <a:pathLst>
                  <a:path w="4926" h="4926" fill="none" extrusionOk="0">
                    <a:moveTo>
                      <a:pt x="4925" y="4925"/>
                    </a:moveTo>
                    <a:cubicBezTo>
                      <a:pt x="2239" y="4925"/>
                      <a:pt x="1" y="2728"/>
                      <a:pt x="1"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3" name="Google Shape;343;p3"/>
          <p:cNvGrpSpPr/>
          <p:nvPr/>
        </p:nvGrpSpPr>
        <p:grpSpPr>
          <a:xfrm rot="5400000">
            <a:off x="-184" y="1005"/>
            <a:ext cx="594796" cy="594425"/>
            <a:chOff x="5957775" y="4371925"/>
            <a:chExt cx="384625" cy="384625"/>
          </a:xfrm>
        </p:grpSpPr>
        <p:sp>
          <p:nvSpPr>
            <p:cNvPr id="344" name="Google Shape;344;p3"/>
            <p:cNvSpPr/>
            <p:nvPr/>
          </p:nvSpPr>
          <p:spPr>
            <a:xfrm>
              <a:off x="5957775" y="4371925"/>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3"/>
            <p:cNvGrpSpPr/>
            <p:nvPr/>
          </p:nvGrpSpPr>
          <p:grpSpPr>
            <a:xfrm>
              <a:off x="6004575" y="4419750"/>
              <a:ext cx="290000" cy="288975"/>
              <a:chOff x="6004575" y="4419750"/>
              <a:chExt cx="290000" cy="288975"/>
            </a:xfrm>
          </p:grpSpPr>
          <p:sp>
            <p:nvSpPr>
              <p:cNvPr id="346" name="Google Shape;346;p3"/>
              <p:cNvSpPr/>
              <p:nvPr/>
            </p:nvSpPr>
            <p:spPr>
              <a:xfrm>
                <a:off x="6114475" y="4419750"/>
                <a:ext cx="70225" cy="69200"/>
              </a:xfrm>
              <a:custGeom>
                <a:avLst/>
                <a:gdLst/>
                <a:ahLst/>
                <a:cxnLst/>
                <a:rect l="l" t="t" r="r" b="b"/>
                <a:pathLst>
                  <a:path w="2809" h="2768" extrusionOk="0">
                    <a:moveTo>
                      <a:pt x="1384" y="1"/>
                    </a:moveTo>
                    <a:lnTo>
                      <a:pt x="0" y="1384"/>
                    </a:lnTo>
                    <a:lnTo>
                      <a:pt x="1384" y="2768"/>
                    </a:lnTo>
                    <a:lnTo>
                      <a:pt x="2808" y="1384"/>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6114475" y="4529625"/>
                <a:ext cx="70225" cy="69225"/>
              </a:xfrm>
              <a:custGeom>
                <a:avLst/>
                <a:gdLst/>
                <a:ahLst/>
                <a:cxnLst/>
                <a:rect l="l" t="t" r="r" b="b"/>
                <a:pathLst>
                  <a:path w="2809" h="2769" extrusionOk="0">
                    <a:moveTo>
                      <a:pt x="1384" y="1"/>
                    </a:moveTo>
                    <a:lnTo>
                      <a:pt x="0" y="1385"/>
                    </a:lnTo>
                    <a:lnTo>
                      <a:pt x="1384" y="2768"/>
                    </a:lnTo>
                    <a:lnTo>
                      <a:pt x="2808" y="1385"/>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6114475" y="4639525"/>
                <a:ext cx="70225" cy="69200"/>
              </a:xfrm>
              <a:custGeom>
                <a:avLst/>
                <a:gdLst/>
                <a:ahLst/>
                <a:cxnLst/>
                <a:rect l="l" t="t" r="r" b="b"/>
                <a:pathLst>
                  <a:path w="2809" h="2768" extrusionOk="0">
                    <a:moveTo>
                      <a:pt x="1384" y="0"/>
                    </a:moveTo>
                    <a:lnTo>
                      <a:pt x="0" y="1384"/>
                    </a:lnTo>
                    <a:lnTo>
                      <a:pt x="1384" y="2768"/>
                    </a:lnTo>
                    <a:lnTo>
                      <a:pt x="2808" y="1384"/>
                    </a:lnTo>
                    <a:lnTo>
                      <a:pt x="1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6224350" y="4419750"/>
                <a:ext cx="70225" cy="69200"/>
              </a:xfrm>
              <a:custGeom>
                <a:avLst/>
                <a:gdLst/>
                <a:ahLst/>
                <a:cxnLst/>
                <a:rect l="l" t="t" r="r" b="b"/>
                <a:pathLst>
                  <a:path w="2809" h="2768" extrusionOk="0">
                    <a:moveTo>
                      <a:pt x="1384" y="1"/>
                    </a:moveTo>
                    <a:lnTo>
                      <a:pt x="1" y="1384"/>
                    </a:lnTo>
                    <a:lnTo>
                      <a:pt x="1384" y="2768"/>
                    </a:lnTo>
                    <a:lnTo>
                      <a:pt x="2809" y="1384"/>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6224350" y="4529625"/>
                <a:ext cx="70225" cy="69225"/>
              </a:xfrm>
              <a:custGeom>
                <a:avLst/>
                <a:gdLst/>
                <a:ahLst/>
                <a:cxnLst/>
                <a:rect l="l" t="t" r="r" b="b"/>
                <a:pathLst>
                  <a:path w="2809" h="2769" extrusionOk="0">
                    <a:moveTo>
                      <a:pt x="1384" y="1"/>
                    </a:moveTo>
                    <a:lnTo>
                      <a:pt x="1" y="1385"/>
                    </a:lnTo>
                    <a:lnTo>
                      <a:pt x="1384" y="2768"/>
                    </a:lnTo>
                    <a:lnTo>
                      <a:pt x="2809" y="1385"/>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6224350" y="4639525"/>
                <a:ext cx="70225" cy="69200"/>
              </a:xfrm>
              <a:custGeom>
                <a:avLst/>
                <a:gdLst/>
                <a:ahLst/>
                <a:cxnLst/>
                <a:rect l="l" t="t" r="r" b="b"/>
                <a:pathLst>
                  <a:path w="2809" h="2768" extrusionOk="0">
                    <a:moveTo>
                      <a:pt x="1384" y="0"/>
                    </a:moveTo>
                    <a:lnTo>
                      <a:pt x="1" y="1384"/>
                    </a:lnTo>
                    <a:lnTo>
                      <a:pt x="1384" y="2768"/>
                    </a:lnTo>
                    <a:lnTo>
                      <a:pt x="2809" y="1384"/>
                    </a:lnTo>
                    <a:lnTo>
                      <a:pt x="1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6004575" y="4419750"/>
                <a:ext cx="70250" cy="69200"/>
              </a:xfrm>
              <a:custGeom>
                <a:avLst/>
                <a:gdLst/>
                <a:ahLst/>
                <a:cxnLst/>
                <a:rect l="l" t="t" r="r" b="b"/>
                <a:pathLst>
                  <a:path w="2810" h="2768" extrusionOk="0">
                    <a:moveTo>
                      <a:pt x="1385" y="1"/>
                    </a:moveTo>
                    <a:lnTo>
                      <a:pt x="1" y="1384"/>
                    </a:lnTo>
                    <a:lnTo>
                      <a:pt x="1385" y="2768"/>
                    </a:lnTo>
                    <a:lnTo>
                      <a:pt x="2809" y="1384"/>
                    </a:lnTo>
                    <a:lnTo>
                      <a:pt x="13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6004575" y="4529625"/>
                <a:ext cx="70250" cy="69225"/>
              </a:xfrm>
              <a:custGeom>
                <a:avLst/>
                <a:gdLst/>
                <a:ahLst/>
                <a:cxnLst/>
                <a:rect l="l" t="t" r="r" b="b"/>
                <a:pathLst>
                  <a:path w="2810" h="2769" extrusionOk="0">
                    <a:moveTo>
                      <a:pt x="1385" y="1"/>
                    </a:moveTo>
                    <a:lnTo>
                      <a:pt x="1" y="1385"/>
                    </a:lnTo>
                    <a:lnTo>
                      <a:pt x="1385" y="2768"/>
                    </a:lnTo>
                    <a:lnTo>
                      <a:pt x="2809" y="1385"/>
                    </a:lnTo>
                    <a:lnTo>
                      <a:pt x="13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6004575" y="4639525"/>
                <a:ext cx="70250" cy="69200"/>
              </a:xfrm>
              <a:custGeom>
                <a:avLst/>
                <a:gdLst/>
                <a:ahLst/>
                <a:cxnLst/>
                <a:rect l="l" t="t" r="r" b="b"/>
                <a:pathLst>
                  <a:path w="2810" h="2768" extrusionOk="0">
                    <a:moveTo>
                      <a:pt x="1385" y="0"/>
                    </a:moveTo>
                    <a:lnTo>
                      <a:pt x="1" y="1384"/>
                    </a:lnTo>
                    <a:lnTo>
                      <a:pt x="1385" y="2768"/>
                    </a:lnTo>
                    <a:lnTo>
                      <a:pt x="2809" y="1384"/>
                    </a:lnTo>
                    <a:lnTo>
                      <a:pt x="13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5" name="Google Shape;355;p3"/>
          <p:cNvSpPr/>
          <p:nvPr/>
        </p:nvSpPr>
        <p:spPr>
          <a:xfrm rot="5400000">
            <a:off x="-166" y="1783628"/>
            <a:ext cx="594796" cy="594425"/>
          </a:xfrm>
          <a:custGeom>
            <a:avLst/>
            <a:gdLst/>
            <a:ahLst/>
            <a:cxnLst/>
            <a:rect l="l" t="t" r="r" b="b"/>
            <a:pathLst>
              <a:path w="15385" h="15385" extrusionOk="0">
                <a:moveTo>
                  <a:pt x="1" y="1"/>
                </a:moveTo>
                <a:lnTo>
                  <a:pt x="1" y="15384"/>
                </a:lnTo>
                <a:lnTo>
                  <a:pt x="15384" y="15384"/>
                </a:lnTo>
                <a:cubicBezTo>
                  <a:pt x="15384" y="6879"/>
                  <a:pt x="850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 name="Google Shape;356;p3"/>
          <p:cNvGrpSpPr/>
          <p:nvPr/>
        </p:nvGrpSpPr>
        <p:grpSpPr>
          <a:xfrm rot="5400000">
            <a:off x="594203" y="1188935"/>
            <a:ext cx="594758" cy="594387"/>
            <a:chOff x="6725950" y="3987350"/>
            <a:chExt cx="384600" cy="384600"/>
          </a:xfrm>
        </p:grpSpPr>
        <p:sp>
          <p:nvSpPr>
            <p:cNvPr id="357" name="Google Shape;357;p3"/>
            <p:cNvSpPr/>
            <p:nvPr/>
          </p:nvSpPr>
          <p:spPr>
            <a:xfrm>
              <a:off x="6725950" y="3987350"/>
              <a:ext cx="384600" cy="384600"/>
            </a:xfrm>
            <a:custGeom>
              <a:avLst/>
              <a:gdLst/>
              <a:ahLst/>
              <a:cxnLst/>
              <a:rect l="l" t="t" r="r" b="b"/>
              <a:pathLst>
                <a:path w="15384" h="15384" extrusionOk="0">
                  <a:moveTo>
                    <a:pt x="0" y="0"/>
                  </a:moveTo>
                  <a:lnTo>
                    <a:pt x="0" y="15384"/>
                  </a:lnTo>
                  <a:lnTo>
                    <a:pt x="15384" y="15384"/>
                  </a:lnTo>
                  <a:cubicBezTo>
                    <a:pt x="15384" y="6878"/>
                    <a:pt x="850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6725950" y="4087050"/>
              <a:ext cx="284900" cy="284900"/>
            </a:xfrm>
            <a:custGeom>
              <a:avLst/>
              <a:gdLst/>
              <a:ahLst/>
              <a:cxnLst/>
              <a:rect l="l" t="t" r="r" b="b"/>
              <a:pathLst>
                <a:path w="11396" h="11396" extrusionOk="0">
                  <a:moveTo>
                    <a:pt x="0" y="1"/>
                  </a:moveTo>
                  <a:lnTo>
                    <a:pt x="0" y="11396"/>
                  </a:lnTo>
                  <a:lnTo>
                    <a:pt x="11395" y="11396"/>
                  </a:lnTo>
                  <a:cubicBezTo>
                    <a:pt x="11395" y="5128"/>
                    <a:pt x="6308"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6725950" y="4179650"/>
              <a:ext cx="192300" cy="192300"/>
            </a:xfrm>
            <a:custGeom>
              <a:avLst/>
              <a:gdLst/>
              <a:ahLst/>
              <a:cxnLst/>
              <a:rect l="l" t="t" r="r" b="b"/>
              <a:pathLst>
                <a:path w="7692" h="7692" extrusionOk="0">
                  <a:moveTo>
                    <a:pt x="0" y="0"/>
                  </a:moveTo>
                  <a:lnTo>
                    <a:pt x="0" y="7692"/>
                  </a:lnTo>
                  <a:lnTo>
                    <a:pt x="7692" y="7692"/>
                  </a:lnTo>
                  <a:cubicBezTo>
                    <a:pt x="7692" y="3459"/>
                    <a:pt x="4273"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3"/>
          <p:cNvGrpSpPr/>
          <p:nvPr/>
        </p:nvGrpSpPr>
        <p:grpSpPr>
          <a:xfrm rot="5400000">
            <a:off x="594184" y="1024"/>
            <a:ext cx="594796" cy="594387"/>
            <a:chOff x="5957775" y="3987350"/>
            <a:chExt cx="384625" cy="384600"/>
          </a:xfrm>
        </p:grpSpPr>
        <p:sp>
          <p:nvSpPr>
            <p:cNvPr id="361" name="Google Shape;361;p3"/>
            <p:cNvSpPr/>
            <p:nvPr/>
          </p:nvSpPr>
          <p:spPr>
            <a:xfrm>
              <a:off x="5957775" y="3987350"/>
              <a:ext cx="384625" cy="384600"/>
            </a:xfrm>
            <a:custGeom>
              <a:avLst/>
              <a:gdLst/>
              <a:ahLst/>
              <a:cxnLst/>
              <a:rect l="l" t="t" r="r" b="b"/>
              <a:pathLst>
                <a:path w="15385" h="15384" extrusionOk="0">
                  <a:moveTo>
                    <a:pt x="1" y="0"/>
                  </a:moveTo>
                  <a:lnTo>
                    <a:pt x="1" y="15384"/>
                  </a:lnTo>
                  <a:lnTo>
                    <a:pt x="15384" y="15384"/>
                  </a:lnTo>
                  <a:lnTo>
                    <a:pt x="1538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 name="Google Shape;362;p3"/>
            <p:cNvGrpSpPr/>
            <p:nvPr/>
          </p:nvGrpSpPr>
          <p:grpSpPr>
            <a:xfrm>
              <a:off x="6006625" y="4037200"/>
              <a:ext cx="285925" cy="284900"/>
              <a:chOff x="6006625" y="4037200"/>
              <a:chExt cx="285925" cy="284900"/>
            </a:xfrm>
          </p:grpSpPr>
          <p:sp>
            <p:nvSpPr>
              <p:cNvPr id="363" name="Google Shape;363;p3"/>
              <p:cNvSpPr/>
              <p:nvPr/>
            </p:nvSpPr>
            <p:spPr>
              <a:xfrm>
                <a:off x="6172475" y="4203050"/>
                <a:ext cx="120075" cy="119050"/>
              </a:xfrm>
              <a:custGeom>
                <a:avLst/>
                <a:gdLst/>
                <a:ahLst/>
                <a:cxnLst/>
                <a:rect l="l" t="t" r="r" b="b"/>
                <a:pathLst>
                  <a:path w="4803" h="4762" extrusionOk="0">
                    <a:moveTo>
                      <a:pt x="2401" y="814"/>
                    </a:moveTo>
                    <a:cubicBezTo>
                      <a:pt x="3256" y="814"/>
                      <a:pt x="3988" y="1506"/>
                      <a:pt x="3988" y="2361"/>
                    </a:cubicBezTo>
                    <a:cubicBezTo>
                      <a:pt x="3988" y="3215"/>
                      <a:pt x="3256" y="3948"/>
                      <a:pt x="2401" y="3948"/>
                    </a:cubicBezTo>
                    <a:cubicBezTo>
                      <a:pt x="1546" y="3948"/>
                      <a:pt x="814" y="3215"/>
                      <a:pt x="814" y="2361"/>
                    </a:cubicBezTo>
                    <a:cubicBezTo>
                      <a:pt x="814" y="1506"/>
                      <a:pt x="1546" y="814"/>
                      <a:pt x="2401" y="814"/>
                    </a:cubicBezTo>
                    <a:close/>
                    <a:moveTo>
                      <a:pt x="2401" y="0"/>
                    </a:moveTo>
                    <a:cubicBezTo>
                      <a:pt x="1099" y="0"/>
                      <a:pt x="0" y="1058"/>
                      <a:pt x="0" y="2361"/>
                    </a:cubicBezTo>
                    <a:cubicBezTo>
                      <a:pt x="0" y="3704"/>
                      <a:pt x="1099" y="4762"/>
                      <a:pt x="2401" y="4762"/>
                    </a:cubicBezTo>
                    <a:cubicBezTo>
                      <a:pt x="3744" y="4762"/>
                      <a:pt x="4802" y="3704"/>
                      <a:pt x="4802" y="2361"/>
                    </a:cubicBezTo>
                    <a:cubicBezTo>
                      <a:pt x="4802" y="1058"/>
                      <a:pt x="3744"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6172475" y="4037200"/>
                <a:ext cx="120075" cy="120075"/>
              </a:xfrm>
              <a:custGeom>
                <a:avLst/>
                <a:gdLst/>
                <a:ahLst/>
                <a:cxnLst/>
                <a:rect l="l" t="t" r="r" b="b"/>
                <a:pathLst>
                  <a:path w="4803" h="4803" extrusionOk="0">
                    <a:moveTo>
                      <a:pt x="2401" y="855"/>
                    </a:moveTo>
                    <a:cubicBezTo>
                      <a:pt x="3256" y="855"/>
                      <a:pt x="3988" y="1547"/>
                      <a:pt x="3988" y="2402"/>
                    </a:cubicBezTo>
                    <a:cubicBezTo>
                      <a:pt x="3988" y="3256"/>
                      <a:pt x="3256" y="3948"/>
                      <a:pt x="2401" y="3948"/>
                    </a:cubicBezTo>
                    <a:cubicBezTo>
                      <a:pt x="1546" y="3948"/>
                      <a:pt x="814" y="3256"/>
                      <a:pt x="814" y="2402"/>
                    </a:cubicBezTo>
                    <a:cubicBezTo>
                      <a:pt x="814" y="1547"/>
                      <a:pt x="1546" y="855"/>
                      <a:pt x="2401" y="855"/>
                    </a:cubicBezTo>
                    <a:close/>
                    <a:moveTo>
                      <a:pt x="2401" y="0"/>
                    </a:moveTo>
                    <a:cubicBezTo>
                      <a:pt x="1099" y="0"/>
                      <a:pt x="0" y="1099"/>
                      <a:pt x="0" y="2402"/>
                    </a:cubicBezTo>
                    <a:cubicBezTo>
                      <a:pt x="0" y="3704"/>
                      <a:pt x="1099" y="4803"/>
                      <a:pt x="2401" y="4803"/>
                    </a:cubicBezTo>
                    <a:cubicBezTo>
                      <a:pt x="3744" y="4803"/>
                      <a:pt x="4802" y="3704"/>
                      <a:pt x="4802" y="2402"/>
                    </a:cubicBezTo>
                    <a:cubicBezTo>
                      <a:pt x="4802" y="1099"/>
                      <a:pt x="3744"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6006625" y="4037200"/>
                <a:ext cx="120075" cy="120075"/>
              </a:xfrm>
              <a:custGeom>
                <a:avLst/>
                <a:gdLst/>
                <a:ahLst/>
                <a:cxnLst/>
                <a:rect l="l" t="t" r="r" b="b"/>
                <a:pathLst>
                  <a:path w="4803" h="4803" extrusionOk="0">
                    <a:moveTo>
                      <a:pt x="2401" y="855"/>
                    </a:moveTo>
                    <a:cubicBezTo>
                      <a:pt x="3256" y="855"/>
                      <a:pt x="3989" y="1547"/>
                      <a:pt x="3989" y="2402"/>
                    </a:cubicBezTo>
                    <a:cubicBezTo>
                      <a:pt x="3989" y="3256"/>
                      <a:pt x="3256" y="3948"/>
                      <a:pt x="2401" y="3948"/>
                    </a:cubicBezTo>
                    <a:cubicBezTo>
                      <a:pt x="1547" y="3948"/>
                      <a:pt x="814" y="3256"/>
                      <a:pt x="814" y="2402"/>
                    </a:cubicBezTo>
                    <a:cubicBezTo>
                      <a:pt x="814" y="1547"/>
                      <a:pt x="1547" y="855"/>
                      <a:pt x="2401" y="855"/>
                    </a:cubicBezTo>
                    <a:close/>
                    <a:moveTo>
                      <a:pt x="2401" y="0"/>
                    </a:moveTo>
                    <a:cubicBezTo>
                      <a:pt x="1099" y="0"/>
                      <a:pt x="0" y="1099"/>
                      <a:pt x="0" y="2402"/>
                    </a:cubicBezTo>
                    <a:cubicBezTo>
                      <a:pt x="0" y="3704"/>
                      <a:pt x="1099" y="4803"/>
                      <a:pt x="2401" y="4803"/>
                    </a:cubicBezTo>
                    <a:cubicBezTo>
                      <a:pt x="3745" y="4803"/>
                      <a:pt x="4803" y="3704"/>
                      <a:pt x="4803" y="2402"/>
                    </a:cubicBezTo>
                    <a:cubicBezTo>
                      <a:pt x="4803" y="1099"/>
                      <a:pt x="3745"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6006625" y="4203050"/>
                <a:ext cx="120075" cy="119050"/>
              </a:xfrm>
              <a:custGeom>
                <a:avLst/>
                <a:gdLst/>
                <a:ahLst/>
                <a:cxnLst/>
                <a:rect l="l" t="t" r="r" b="b"/>
                <a:pathLst>
                  <a:path w="4803" h="4762" extrusionOk="0">
                    <a:moveTo>
                      <a:pt x="2401" y="814"/>
                    </a:moveTo>
                    <a:cubicBezTo>
                      <a:pt x="3256" y="814"/>
                      <a:pt x="3989" y="1506"/>
                      <a:pt x="3989" y="2361"/>
                    </a:cubicBezTo>
                    <a:cubicBezTo>
                      <a:pt x="3989" y="3215"/>
                      <a:pt x="3256" y="3948"/>
                      <a:pt x="2401" y="3948"/>
                    </a:cubicBezTo>
                    <a:cubicBezTo>
                      <a:pt x="1547" y="3948"/>
                      <a:pt x="814" y="3215"/>
                      <a:pt x="814" y="2361"/>
                    </a:cubicBezTo>
                    <a:cubicBezTo>
                      <a:pt x="814" y="1506"/>
                      <a:pt x="1547" y="814"/>
                      <a:pt x="2401" y="814"/>
                    </a:cubicBezTo>
                    <a:close/>
                    <a:moveTo>
                      <a:pt x="2401" y="0"/>
                    </a:moveTo>
                    <a:cubicBezTo>
                      <a:pt x="1099" y="0"/>
                      <a:pt x="0" y="1058"/>
                      <a:pt x="0" y="2361"/>
                    </a:cubicBezTo>
                    <a:cubicBezTo>
                      <a:pt x="0" y="3704"/>
                      <a:pt x="1099" y="4762"/>
                      <a:pt x="2401" y="4762"/>
                    </a:cubicBezTo>
                    <a:cubicBezTo>
                      <a:pt x="3745" y="4762"/>
                      <a:pt x="4803" y="3704"/>
                      <a:pt x="4803" y="2361"/>
                    </a:cubicBezTo>
                    <a:cubicBezTo>
                      <a:pt x="4803" y="1058"/>
                      <a:pt x="3745"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7" name="Google Shape;367;p3"/>
          <p:cNvSpPr/>
          <p:nvPr/>
        </p:nvSpPr>
        <p:spPr>
          <a:xfrm>
            <a:off x="173225" y="1181100"/>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280088" y="1181100"/>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86950" y="1181100"/>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1362138" y="582225"/>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1469000" y="582225"/>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1575863" y="582225"/>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rot="5400000">
            <a:off x="579538" y="774363"/>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rot="5400000">
            <a:off x="579538" y="881225"/>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rot="5400000">
            <a:off x="579538" y="988088"/>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rot="5400000">
            <a:off x="1173063" y="774363"/>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rot="5400000">
            <a:off x="1173063" y="881225"/>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rot="5400000">
            <a:off x="1173063" y="988088"/>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rot="5400000">
            <a:off x="1764213" y="180413"/>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rot="5400000">
            <a:off x="1764213" y="287275"/>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rot="5400000">
            <a:off x="1764213" y="394138"/>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9"/>
        <p:cNvGrpSpPr/>
        <p:nvPr/>
      </p:nvGrpSpPr>
      <p:grpSpPr>
        <a:xfrm>
          <a:off x="0" y="0"/>
          <a:ext cx="0" cy="0"/>
          <a:chOff x="0" y="0"/>
          <a:chExt cx="0" cy="0"/>
        </a:xfrm>
      </p:grpSpPr>
      <p:sp>
        <p:nvSpPr>
          <p:cNvPr id="440" name="Google Shape;44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441" name="Google Shape;441;p6"/>
          <p:cNvGrpSpPr/>
          <p:nvPr/>
        </p:nvGrpSpPr>
        <p:grpSpPr>
          <a:xfrm>
            <a:off x="7955263" y="11"/>
            <a:ext cx="1188732" cy="1188722"/>
            <a:chOff x="7955263" y="11"/>
            <a:chExt cx="1188732" cy="1188722"/>
          </a:xfrm>
        </p:grpSpPr>
        <p:sp>
          <p:nvSpPr>
            <p:cNvPr id="442" name="Google Shape;442;p6"/>
            <p:cNvSpPr/>
            <p:nvPr/>
          </p:nvSpPr>
          <p:spPr>
            <a:xfrm>
              <a:off x="7955263" y="18"/>
              <a:ext cx="593592" cy="594399"/>
            </a:xfrm>
            <a:custGeom>
              <a:avLst/>
              <a:gdLst/>
              <a:ahLst/>
              <a:cxnLst/>
              <a:rect l="l" t="t" r="r" b="b"/>
              <a:pathLst>
                <a:path w="15385" h="15385" extrusionOk="0">
                  <a:moveTo>
                    <a:pt x="1" y="1"/>
                  </a:moveTo>
                  <a:cubicBezTo>
                    <a:pt x="1" y="8506"/>
                    <a:pt x="6919" y="15384"/>
                    <a:pt x="15384" y="15384"/>
                  </a:cubicBezTo>
                  <a:lnTo>
                    <a:pt x="15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443;p6"/>
            <p:cNvGrpSpPr/>
            <p:nvPr/>
          </p:nvGrpSpPr>
          <p:grpSpPr>
            <a:xfrm>
              <a:off x="8548859" y="11"/>
              <a:ext cx="593553" cy="594399"/>
              <a:chOff x="1791400" y="911650"/>
              <a:chExt cx="384600" cy="384625"/>
            </a:xfrm>
          </p:grpSpPr>
          <p:sp>
            <p:nvSpPr>
              <p:cNvPr id="444" name="Google Shape;444;p6"/>
              <p:cNvSpPr/>
              <p:nvPr/>
            </p:nvSpPr>
            <p:spPr>
              <a:xfrm>
                <a:off x="1791400" y="9116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1895175" y="1015425"/>
                <a:ext cx="280825" cy="177050"/>
              </a:xfrm>
              <a:custGeom>
                <a:avLst/>
                <a:gdLst/>
                <a:ahLst/>
                <a:cxnLst/>
                <a:rect l="l" t="t" r="r" b="b"/>
                <a:pathLst>
                  <a:path w="11233" h="7082" extrusionOk="0">
                    <a:moveTo>
                      <a:pt x="3541" y="1"/>
                    </a:moveTo>
                    <a:cubicBezTo>
                      <a:pt x="1588" y="1"/>
                      <a:pt x="0" y="1588"/>
                      <a:pt x="0" y="3541"/>
                    </a:cubicBezTo>
                    <a:cubicBezTo>
                      <a:pt x="0" y="5495"/>
                      <a:pt x="1588" y="7082"/>
                      <a:pt x="3541" y="7082"/>
                    </a:cubicBezTo>
                    <a:lnTo>
                      <a:pt x="11233" y="7082"/>
                    </a:lnTo>
                    <a:lnTo>
                      <a:pt x="112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6" name="Google Shape;446;p6"/>
            <p:cNvGrpSpPr/>
            <p:nvPr/>
          </p:nvGrpSpPr>
          <p:grpSpPr>
            <a:xfrm>
              <a:off x="8548859" y="594372"/>
              <a:ext cx="595135" cy="594361"/>
              <a:chOff x="1791400" y="1296250"/>
              <a:chExt cx="385625" cy="384600"/>
            </a:xfrm>
          </p:grpSpPr>
          <p:sp>
            <p:nvSpPr>
              <p:cNvPr id="447" name="Google Shape;447;p6"/>
              <p:cNvSpPr/>
              <p:nvPr/>
            </p:nvSpPr>
            <p:spPr>
              <a:xfrm>
                <a:off x="1791400" y="1296250"/>
                <a:ext cx="384600" cy="384600"/>
              </a:xfrm>
              <a:custGeom>
                <a:avLst/>
                <a:gdLst/>
                <a:ahLst/>
                <a:cxnLst/>
                <a:rect l="l" t="t" r="r" b="b"/>
                <a:pathLst>
                  <a:path w="15384" h="15384" extrusionOk="0">
                    <a:moveTo>
                      <a:pt x="0" y="0"/>
                    </a:moveTo>
                    <a:cubicBezTo>
                      <a:pt x="0" y="8506"/>
                      <a:pt x="6878" y="15384"/>
                      <a:pt x="15384" y="15384"/>
                    </a:cubicBezTo>
                    <a:lnTo>
                      <a:pt x="15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2039650" y="1296250"/>
                <a:ext cx="137375" cy="136350"/>
              </a:xfrm>
              <a:custGeom>
                <a:avLst/>
                <a:gdLst/>
                <a:ahLst/>
                <a:cxnLst/>
                <a:rect l="l" t="t" r="r" b="b"/>
                <a:pathLst>
                  <a:path w="5495" h="5454" extrusionOk="0">
                    <a:moveTo>
                      <a:pt x="0" y="0"/>
                    </a:moveTo>
                    <a:cubicBezTo>
                      <a:pt x="0" y="3012"/>
                      <a:pt x="2442" y="5454"/>
                      <a:pt x="5495" y="5454"/>
                    </a:cubicBezTo>
                    <a:lnTo>
                      <a:pt x="5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9" name="Google Shape;449;p6"/>
          <p:cNvGrpSpPr/>
          <p:nvPr/>
        </p:nvGrpSpPr>
        <p:grpSpPr>
          <a:xfrm>
            <a:off x="8549628" y="4549130"/>
            <a:ext cx="594369" cy="594369"/>
            <a:chOff x="5729875" y="782450"/>
            <a:chExt cx="186200" cy="186200"/>
          </a:xfrm>
        </p:grpSpPr>
        <p:sp>
          <p:nvSpPr>
            <p:cNvPr id="450" name="Google Shape;450;p6"/>
            <p:cNvSpPr/>
            <p:nvPr/>
          </p:nvSpPr>
          <p:spPr>
            <a:xfrm>
              <a:off x="5729875" y="782450"/>
              <a:ext cx="186200" cy="186200"/>
            </a:xfrm>
            <a:custGeom>
              <a:avLst/>
              <a:gdLst/>
              <a:ahLst/>
              <a:cxnLst/>
              <a:rect l="l" t="t" r="r" b="b"/>
              <a:pathLst>
                <a:path w="7448" h="7448" extrusionOk="0">
                  <a:moveTo>
                    <a:pt x="0" y="0"/>
                  </a:moveTo>
                  <a:lnTo>
                    <a:pt x="0" y="7448"/>
                  </a:lnTo>
                  <a:lnTo>
                    <a:pt x="7448" y="7448"/>
                  </a:lnTo>
                  <a:lnTo>
                    <a:pt x="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5729875" y="782450"/>
              <a:ext cx="120075" cy="186200"/>
            </a:xfrm>
            <a:custGeom>
              <a:avLst/>
              <a:gdLst/>
              <a:ahLst/>
              <a:cxnLst/>
              <a:rect l="l" t="t" r="r" b="b"/>
              <a:pathLst>
                <a:path w="4803" h="7448" extrusionOk="0">
                  <a:moveTo>
                    <a:pt x="0" y="0"/>
                  </a:moveTo>
                  <a:lnTo>
                    <a:pt x="0" y="7448"/>
                  </a:lnTo>
                  <a:lnTo>
                    <a:pt x="4802" y="744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5797025" y="782450"/>
              <a:ext cx="119050" cy="186200"/>
            </a:xfrm>
            <a:custGeom>
              <a:avLst/>
              <a:gdLst/>
              <a:ahLst/>
              <a:cxnLst/>
              <a:rect l="l" t="t" r="r" b="b"/>
              <a:pathLst>
                <a:path w="4762" h="7448" extrusionOk="0">
                  <a:moveTo>
                    <a:pt x="0" y="0"/>
                  </a:moveTo>
                  <a:lnTo>
                    <a:pt x="4762" y="7448"/>
                  </a:lnTo>
                  <a:lnTo>
                    <a:pt x="47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6"/>
          <p:cNvGrpSpPr/>
          <p:nvPr/>
        </p:nvGrpSpPr>
        <p:grpSpPr>
          <a:xfrm>
            <a:off x="11" y="3"/>
            <a:ext cx="594355" cy="594355"/>
            <a:chOff x="4882350" y="786500"/>
            <a:chExt cx="182150" cy="182150"/>
          </a:xfrm>
        </p:grpSpPr>
        <p:sp>
          <p:nvSpPr>
            <p:cNvPr id="454" name="Google Shape;454;p6"/>
            <p:cNvSpPr/>
            <p:nvPr/>
          </p:nvSpPr>
          <p:spPr>
            <a:xfrm>
              <a:off x="4882350" y="786500"/>
              <a:ext cx="182150" cy="182150"/>
            </a:xfrm>
            <a:custGeom>
              <a:avLst/>
              <a:gdLst/>
              <a:ahLst/>
              <a:cxnLst/>
              <a:rect l="l" t="t" r="r" b="b"/>
              <a:pathLst>
                <a:path w="7286" h="7286" extrusionOk="0">
                  <a:moveTo>
                    <a:pt x="0" y="1"/>
                  </a:moveTo>
                  <a:lnTo>
                    <a:pt x="0" y="7286"/>
                  </a:lnTo>
                  <a:lnTo>
                    <a:pt x="7285" y="7286"/>
                  </a:lnTo>
                  <a:lnTo>
                    <a:pt x="7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4916950" y="821100"/>
              <a:ext cx="112950" cy="112950"/>
            </a:xfrm>
            <a:custGeom>
              <a:avLst/>
              <a:gdLst/>
              <a:ahLst/>
              <a:cxnLst/>
              <a:rect l="l" t="t" r="r" b="b"/>
              <a:pathLst>
                <a:path w="4518" h="4518" extrusionOk="0">
                  <a:moveTo>
                    <a:pt x="2238" y="1"/>
                  </a:moveTo>
                  <a:cubicBezTo>
                    <a:pt x="1017" y="1"/>
                    <a:pt x="0" y="1018"/>
                    <a:pt x="0" y="2239"/>
                  </a:cubicBezTo>
                  <a:cubicBezTo>
                    <a:pt x="0" y="3500"/>
                    <a:pt x="1017" y="4518"/>
                    <a:pt x="2238" y="4518"/>
                  </a:cubicBezTo>
                  <a:cubicBezTo>
                    <a:pt x="3500" y="4518"/>
                    <a:pt x="4517" y="3500"/>
                    <a:pt x="4517" y="2239"/>
                  </a:cubicBezTo>
                  <a:cubicBezTo>
                    <a:pt x="4517" y="1018"/>
                    <a:pt x="3500" y="1"/>
                    <a:pt x="2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6"/>
          <p:cNvGrpSpPr/>
          <p:nvPr/>
        </p:nvGrpSpPr>
        <p:grpSpPr>
          <a:xfrm>
            <a:off x="10" y="3954780"/>
            <a:ext cx="1188722" cy="1188722"/>
            <a:chOff x="10" y="3954780"/>
            <a:chExt cx="1188722" cy="1188722"/>
          </a:xfrm>
        </p:grpSpPr>
        <p:grpSp>
          <p:nvGrpSpPr>
            <p:cNvPr id="457" name="Google Shape;457;p6"/>
            <p:cNvGrpSpPr/>
            <p:nvPr/>
          </p:nvGrpSpPr>
          <p:grpSpPr>
            <a:xfrm>
              <a:off x="10" y="3954780"/>
              <a:ext cx="594361" cy="594399"/>
              <a:chOff x="2560575" y="2833575"/>
              <a:chExt cx="384600" cy="384625"/>
            </a:xfrm>
          </p:grpSpPr>
          <p:sp>
            <p:nvSpPr>
              <p:cNvPr id="458" name="Google Shape;458;p6"/>
              <p:cNvSpPr/>
              <p:nvPr/>
            </p:nvSpPr>
            <p:spPr>
              <a:xfrm>
                <a:off x="2560575" y="2833575"/>
                <a:ext cx="384600" cy="384625"/>
              </a:xfrm>
              <a:custGeom>
                <a:avLst/>
                <a:gdLst/>
                <a:ahLst/>
                <a:cxnLst/>
                <a:rect l="l" t="t" r="r" b="b"/>
                <a:pathLst>
                  <a:path w="15384" h="15385" extrusionOk="0">
                    <a:moveTo>
                      <a:pt x="0" y="1"/>
                    </a:moveTo>
                    <a:lnTo>
                      <a:pt x="0" y="15384"/>
                    </a:lnTo>
                    <a:lnTo>
                      <a:pt x="15384" y="15384"/>
                    </a:lnTo>
                    <a:cubicBezTo>
                      <a:pt x="15384" y="6919"/>
                      <a:pt x="850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 name="Google Shape;459;p6"/>
              <p:cNvGrpSpPr/>
              <p:nvPr/>
            </p:nvGrpSpPr>
            <p:grpSpPr>
              <a:xfrm>
                <a:off x="2591100" y="2871225"/>
                <a:ext cx="327625" cy="326625"/>
                <a:chOff x="2591100" y="2871225"/>
                <a:chExt cx="327625" cy="326625"/>
              </a:xfrm>
            </p:grpSpPr>
            <p:sp>
              <p:nvSpPr>
                <p:cNvPr id="460" name="Google Shape;460;p6"/>
                <p:cNvSpPr/>
                <p:nvPr/>
              </p:nvSpPr>
              <p:spPr>
                <a:xfrm>
                  <a:off x="2596175" y="3069625"/>
                  <a:ext cx="111950" cy="111950"/>
                </a:xfrm>
                <a:custGeom>
                  <a:avLst/>
                  <a:gdLst/>
                  <a:ahLst/>
                  <a:cxnLst/>
                  <a:rect l="l" t="t" r="r" b="b"/>
                  <a:pathLst>
                    <a:path w="4478" h="4478" extrusionOk="0">
                      <a:moveTo>
                        <a:pt x="2239" y="0"/>
                      </a:moveTo>
                      <a:cubicBezTo>
                        <a:pt x="1018" y="0"/>
                        <a:pt x="1" y="1018"/>
                        <a:pt x="1" y="2239"/>
                      </a:cubicBezTo>
                      <a:cubicBezTo>
                        <a:pt x="1" y="3500"/>
                        <a:pt x="1018" y="4477"/>
                        <a:pt x="2239" y="4477"/>
                      </a:cubicBezTo>
                      <a:cubicBezTo>
                        <a:pt x="3460" y="4477"/>
                        <a:pt x="4477" y="3500"/>
                        <a:pt x="4477" y="2239"/>
                      </a:cubicBezTo>
                      <a:cubicBezTo>
                        <a:pt x="4477" y="1018"/>
                        <a:pt x="3460" y="0"/>
                        <a:pt x="2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2708100" y="2944475"/>
                  <a:ext cx="111950" cy="111950"/>
                </a:xfrm>
                <a:custGeom>
                  <a:avLst/>
                  <a:gdLst/>
                  <a:ahLst/>
                  <a:cxnLst/>
                  <a:rect l="l" t="t" r="r" b="b"/>
                  <a:pathLst>
                    <a:path w="4478" h="4478" extrusionOk="0">
                      <a:moveTo>
                        <a:pt x="2239" y="1"/>
                      </a:moveTo>
                      <a:cubicBezTo>
                        <a:pt x="1018" y="1"/>
                        <a:pt x="0" y="1018"/>
                        <a:pt x="0" y="2239"/>
                      </a:cubicBezTo>
                      <a:cubicBezTo>
                        <a:pt x="0" y="3501"/>
                        <a:pt x="1018" y="4477"/>
                        <a:pt x="2239" y="4477"/>
                      </a:cubicBezTo>
                      <a:cubicBezTo>
                        <a:pt x="3460" y="4477"/>
                        <a:pt x="4477" y="3501"/>
                        <a:pt x="4477" y="2239"/>
                      </a:cubicBezTo>
                      <a:cubicBezTo>
                        <a:pt x="4477" y="1018"/>
                        <a:pt x="3460" y="1"/>
                        <a:pt x="2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
                <p:cNvSpPr/>
                <p:nvPr/>
              </p:nvSpPr>
              <p:spPr>
                <a:xfrm>
                  <a:off x="2591100" y="3000425"/>
                  <a:ext cx="47850" cy="47850"/>
                </a:xfrm>
                <a:custGeom>
                  <a:avLst/>
                  <a:gdLst/>
                  <a:ahLst/>
                  <a:cxnLst/>
                  <a:rect l="l" t="t" r="r" b="b"/>
                  <a:pathLst>
                    <a:path w="1914" h="1914" extrusionOk="0">
                      <a:moveTo>
                        <a:pt x="977" y="1"/>
                      </a:moveTo>
                      <a:cubicBezTo>
                        <a:pt x="448" y="1"/>
                        <a:pt x="0" y="449"/>
                        <a:pt x="0" y="978"/>
                      </a:cubicBezTo>
                      <a:cubicBezTo>
                        <a:pt x="0" y="1507"/>
                        <a:pt x="448" y="1914"/>
                        <a:pt x="977" y="1914"/>
                      </a:cubicBezTo>
                      <a:cubicBezTo>
                        <a:pt x="1506" y="1914"/>
                        <a:pt x="1913" y="1507"/>
                        <a:pt x="1913" y="978"/>
                      </a:cubicBezTo>
                      <a:cubicBezTo>
                        <a:pt x="1913" y="449"/>
                        <a:pt x="1506"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2620600" y="2871225"/>
                  <a:ext cx="81425" cy="81425"/>
                </a:xfrm>
                <a:custGeom>
                  <a:avLst/>
                  <a:gdLst/>
                  <a:ahLst/>
                  <a:cxnLst/>
                  <a:rect l="l" t="t" r="r" b="b"/>
                  <a:pathLst>
                    <a:path w="3257" h="3257" extrusionOk="0">
                      <a:moveTo>
                        <a:pt x="1628" y="0"/>
                      </a:moveTo>
                      <a:cubicBezTo>
                        <a:pt x="733" y="0"/>
                        <a:pt x="1" y="733"/>
                        <a:pt x="1" y="1628"/>
                      </a:cubicBezTo>
                      <a:cubicBezTo>
                        <a:pt x="1" y="2524"/>
                        <a:pt x="733" y="3256"/>
                        <a:pt x="1628" y="3256"/>
                      </a:cubicBezTo>
                      <a:cubicBezTo>
                        <a:pt x="2524" y="3256"/>
                        <a:pt x="3256" y="2524"/>
                        <a:pt x="3256" y="1628"/>
                      </a:cubicBezTo>
                      <a:cubicBezTo>
                        <a:pt x="3256" y="733"/>
                        <a:pt x="2524" y="0"/>
                        <a:pt x="1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2752875" y="3112350"/>
                  <a:ext cx="40725" cy="40725"/>
                </a:xfrm>
                <a:custGeom>
                  <a:avLst/>
                  <a:gdLst/>
                  <a:ahLst/>
                  <a:cxnLst/>
                  <a:rect l="l" t="t" r="r" b="b"/>
                  <a:pathLst>
                    <a:path w="1629" h="1629" extrusionOk="0">
                      <a:moveTo>
                        <a:pt x="814" y="1"/>
                      </a:moveTo>
                      <a:cubicBezTo>
                        <a:pt x="366" y="1"/>
                        <a:pt x="0" y="367"/>
                        <a:pt x="0" y="815"/>
                      </a:cubicBezTo>
                      <a:cubicBezTo>
                        <a:pt x="0" y="1262"/>
                        <a:pt x="366" y="1629"/>
                        <a:pt x="814" y="1629"/>
                      </a:cubicBezTo>
                      <a:cubicBezTo>
                        <a:pt x="1262" y="1629"/>
                        <a:pt x="1628" y="1262"/>
                        <a:pt x="1628" y="815"/>
                      </a:cubicBezTo>
                      <a:cubicBezTo>
                        <a:pt x="1628" y="367"/>
                        <a:pt x="1262" y="1"/>
                        <a:pt x="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2821025" y="3100150"/>
                  <a:ext cx="97700" cy="97700"/>
                </a:xfrm>
                <a:custGeom>
                  <a:avLst/>
                  <a:gdLst/>
                  <a:ahLst/>
                  <a:cxnLst/>
                  <a:rect l="l" t="t" r="r" b="b"/>
                  <a:pathLst>
                    <a:path w="3908" h="3908" extrusionOk="0">
                      <a:moveTo>
                        <a:pt x="1954" y="0"/>
                      </a:moveTo>
                      <a:cubicBezTo>
                        <a:pt x="896" y="0"/>
                        <a:pt x="1" y="855"/>
                        <a:pt x="1" y="1954"/>
                      </a:cubicBezTo>
                      <a:cubicBezTo>
                        <a:pt x="1" y="3053"/>
                        <a:pt x="896" y="3907"/>
                        <a:pt x="1954" y="3907"/>
                      </a:cubicBezTo>
                      <a:cubicBezTo>
                        <a:pt x="3053" y="3907"/>
                        <a:pt x="3908" y="3053"/>
                        <a:pt x="3908" y="1954"/>
                      </a:cubicBezTo>
                      <a:cubicBezTo>
                        <a:pt x="3908" y="855"/>
                        <a:pt x="3053" y="0"/>
                        <a:pt x="1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6" name="Google Shape;466;p6"/>
            <p:cNvGrpSpPr/>
            <p:nvPr/>
          </p:nvGrpSpPr>
          <p:grpSpPr>
            <a:xfrm>
              <a:off x="594332" y="4549141"/>
              <a:ext cx="594399" cy="594361"/>
              <a:chOff x="2945150" y="3218175"/>
              <a:chExt cx="384625" cy="384600"/>
            </a:xfrm>
          </p:grpSpPr>
          <p:sp>
            <p:nvSpPr>
              <p:cNvPr id="467" name="Google Shape;467;p6"/>
              <p:cNvSpPr/>
              <p:nvPr/>
            </p:nvSpPr>
            <p:spPr>
              <a:xfrm>
                <a:off x="2945150" y="3218175"/>
                <a:ext cx="384625" cy="384600"/>
              </a:xfrm>
              <a:custGeom>
                <a:avLst/>
                <a:gdLst/>
                <a:ahLst/>
                <a:cxnLst/>
                <a:rect l="l" t="t" r="r" b="b"/>
                <a:pathLst>
                  <a:path w="15385" h="15384" extrusionOk="0">
                    <a:moveTo>
                      <a:pt x="1" y="0"/>
                    </a:moveTo>
                    <a:lnTo>
                      <a:pt x="1" y="15384"/>
                    </a:lnTo>
                    <a:lnTo>
                      <a:pt x="15384" y="15384"/>
                    </a:lnTo>
                    <a:cubicBezTo>
                      <a:pt x="15384" y="6878"/>
                      <a:pt x="8507" y="0"/>
                      <a:pt x="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2945150" y="3342300"/>
                <a:ext cx="261525" cy="260475"/>
              </a:xfrm>
              <a:custGeom>
                <a:avLst/>
                <a:gdLst/>
                <a:ahLst/>
                <a:cxnLst/>
                <a:rect l="l" t="t" r="r" b="b"/>
                <a:pathLst>
                  <a:path w="10461" h="10419" fill="none" extrusionOk="0">
                    <a:moveTo>
                      <a:pt x="1" y="0"/>
                    </a:moveTo>
                    <a:cubicBezTo>
                      <a:pt x="5780" y="0"/>
                      <a:pt x="10460" y="4680"/>
                      <a:pt x="10460" y="10419"/>
                    </a:cubicBez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2945150" y="3410450"/>
                <a:ext cx="192325" cy="192325"/>
              </a:xfrm>
              <a:custGeom>
                <a:avLst/>
                <a:gdLst/>
                <a:ahLst/>
                <a:cxnLst/>
                <a:rect l="l" t="t" r="r" b="b"/>
                <a:pathLst>
                  <a:path w="7693" h="7693" fill="none" extrusionOk="0">
                    <a:moveTo>
                      <a:pt x="7693" y="7693"/>
                    </a:moveTo>
                    <a:cubicBezTo>
                      <a:pt x="7693" y="3460"/>
                      <a:pt x="4233" y="1"/>
                      <a:pt x="1" y="1"/>
                    </a:cubicBez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2945150" y="3479650"/>
                <a:ext cx="123150" cy="123125"/>
              </a:xfrm>
              <a:custGeom>
                <a:avLst/>
                <a:gdLst/>
                <a:ahLst/>
                <a:cxnLst/>
                <a:rect l="l" t="t" r="r" b="b"/>
                <a:pathLst>
                  <a:path w="4926" h="4925" fill="none" extrusionOk="0">
                    <a:moveTo>
                      <a:pt x="1" y="0"/>
                    </a:moveTo>
                    <a:cubicBezTo>
                      <a:pt x="2728" y="0"/>
                      <a:pt x="4925" y="2239"/>
                      <a:pt x="4925" y="4925"/>
                    </a:cubicBez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6"/>
            <p:cNvGrpSpPr/>
            <p:nvPr/>
          </p:nvGrpSpPr>
          <p:grpSpPr>
            <a:xfrm>
              <a:off x="10" y="4549141"/>
              <a:ext cx="594361" cy="594361"/>
              <a:chOff x="2560575" y="3218175"/>
              <a:chExt cx="384600" cy="384600"/>
            </a:xfrm>
          </p:grpSpPr>
          <p:sp>
            <p:nvSpPr>
              <p:cNvPr id="472" name="Google Shape;472;p6"/>
              <p:cNvSpPr/>
              <p:nvPr/>
            </p:nvSpPr>
            <p:spPr>
              <a:xfrm>
                <a:off x="2560575" y="32181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2560575" y="3218175"/>
                <a:ext cx="384600" cy="384600"/>
              </a:xfrm>
              <a:custGeom>
                <a:avLst/>
                <a:gdLst/>
                <a:ahLst/>
                <a:cxnLst/>
                <a:rect l="l" t="t" r="r" b="b"/>
                <a:pathLst>
                  <a:path w="15384" h="15384" extrusionOk="0">
                    <a:moveTo>
                      <a:pt x="0" y="0"/>
                    </a:moveTo>
                    <a:lnTo>
                      <a:pt x="15384" y="15384"/>
                    </a:lnTo>
                    <a:lnTo>
                      <a:pt x="1538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 name="Google Shape;474;p6"/>
              <p:cNvGrpSpPr/>
              <p:nvPr/>
            </p:nvGrpSpPr>
            <p:grpSpPr>
              <a:xfrm>
                <a:off x="2636875" y="3294475"/>
                <a:ext cx="308300" cy="232000"/>
                <a:chOff x="2636875" y="3294475"/>
                <a:chExt cx="308300" cy="232000"/>
              </a:xfrm>
            </p:grpSpPr>
            <p:sp>
              <p:nvSpPr>
                <p:cNvPr id="475" name="Google Shape;475;p6"/>
                <p:cNvSpPr/>
                <p:nvPr/>
              </p:nvSpPr>
              <p:spPr>
                <a:xfrm>
                  <a:off x="2636875" y="3294475"/>
                  <a:ext cx="232000" cy="232000"/>
                </a:xfrm>
                <a:custGeom>
                  <a:avLst/>
                  <a:gdLst/>
                  <a:ahLst/>
                  <a:cxnLst/>
                  <a:rect l="l" t="t" r="r" b="b"/>
                  <a:pathLst>
                    <a:path w="9280" h="9280" fill="none" extrusionOk="0">
                      <a:moveTo>
                        <a:pt x="1" y="4640"/>
                      </a:moveTo>
                      <a:cubicBezTo>
                        <a:pt x="1" y="2076"/>
                        <a:pt x="2076" y="0"/>
                        <a:pt x="4640" y="0"/>
                      </a:cubicBezTo>
                      <a:cubicBezTo>
                        <a:pt x="7204" y="0"/>
                        <a:pt x="9280" y="2076"/>
                        <a:pt x="9280" y="4640"/>
                      </a:cubicBezTo>
                      <a:cubicBezTo>
                        <a:pt x="9280" y="7204"/>
                        <a:pt x="7204" y="9279"/>
                        <a:pt x="4640" y="9279"/>
                      </a:cubicBezTo>
                      <a:cubicBezTo>
                        <a:pt x="2076" y="9279"/>
                        <a:pt x="1" y="7204"/>
                        <a:pt x="1" y="4640"/>
                      </a:cubicBezTo>
                      <a:close/>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2868850" y="3410450"/>
                  <a:ext cx="76325" cy="25"/>
                </a:xfrm>
                <a:custGeom>
                  <a:avLst/>
                  <a:gdLst/>
                  <a:ahLst/>
                  <a:cxnLst/>
                  <a:rect l="l" t="t" r="r" b="b"/>
                  <a:pathLst>
                    <a:path w="3053" h="1" fill="none" extrusionOk="0">
                      <a:moveTo>
                        <a:pt x="3053" y="1"/>
                      </a:moveTo>
                      <a:lnTo>
                        <a:pt x="1" y="1"/>
                      </a:ln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2846475" y="3342300"/>
                  <a:ext cx="98700" cy="25"/>
                </a:xfrm>
                <a:custGeom>
                  <a:avLst/>
                  <a:gdLst/>
                  <a:ahLst/>
                  <a:cxnLst/>
                  <a:rect l="l" t="t" r="r" b="b"/>
                  <a:pathLst>
                    <a:path w="3948" h="1" fill="none" extrusionOk="0">
                      <a:moveTo>
                        <a:pt x="3948" y="0"/>
                      </a:moveTo>
                      <a:lnTo>
                        <a:pt x="0" y="0"/>
                      </a:ln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2846475" y="3479650"/>
                  <a:ext cx="98700" cy="25"/>
                </a:xfrm>
                <a:custGeom>
                  <a:avLst/>
                  <a:gdLst/>
                  <a:ahLst/>
                  <a:cxnLst/>
                  <a:rect l="l" t="t" r="r" b="b"/>
                  <a:pathLst>
                    <a:path w="3948" h="1" fill="none" extrusionOk="0">
                      <a:moveTo>
                        <a:pt x="3948" y="0"/>
                      </a:moveTo>
                      <a:lnTo>
                        <a:pt x="0" y="0"/>
                      </a:ln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9" name="Google Shape;479;p6"/>
            <p:cNvSpPr/>
            <p:nvPr/>
          </p:nvSpPr>
          <p:spPr>
            <a:xfrm>
              <a:off x="583842" y="4725403"/>
              <a:ext cx="26100" cy="32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p:nvPr/>
          </p:nvSpPr>
          <p:spPr>
            <a:xfrm>
              <a:off x="583842" y="4830789"/>
              <a:ext cx="26100" cy="32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
            <p:cNvSpPr/>
            <p:nvPr/>
          </p:nvSpPr>
          <p:spPr>
            <a:xfrm>
              <a:off x="583842" y="4937061"/>
              <a:ext cx="26100" cy="32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2"/>
        <p:cNvGrpSpPr/>
        <p:nvPr/>
      </p:nvGrpSpPr>
      <p:grpSpPr>
        <a:xfrm>
          <a:off x="0" y="0"/>
          <a:ext cx="0" cy="0"/>
          <a:chOff x="0" y="0"/>
          <a:chExt cx="0" cy="0"/>
        </a:xfrm>
      </p:grpSpPr>
      <p:sp>
        <p:nvSpPr>
          <p:cNvPr id="483" name="Google Shape;483;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84" name="Google Shape;484;p7"/>
          <p:cNvSpPr txBox="1">
            <a:spLocks noGrp="1"/>
          </p:cNvSpPr>
          <p:nvPr>
            <p:ph type="subTitle" idx="1"/>
          </p:nvPr>
        </p:nvSpPr>
        <p:spPr>
          <a:xfrm>
            <a:off x="720000" y="1770550"/>
            <a:ext cx="4223100" cy="2188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485" name="Google Shape;485;p7"/>
          <p:cNvSpPr/>
          <p:nvPr/>
        </p:nvSpPr>
        <p:spPr>
          <a:xfrm flipH="1">
            <a:off x="595146" y="0"/>
            <a:ext cx="593553" cy="594399"/>
          </a:xfrm>
          <a:custGeom>
            <a:avLst/>
            <a:gdLst/>
            <a:ahLst/>
            <a:cxnLst/>
            <a:rect l="l" t="t" r="r" b="b"/>
            <a:pathLst>
              <a:path w="15385" h="15385" extrusionOk="0">
                <a:moveTo>
                  <a:pt x="1" y="1"/>
                </a:moveTo>
                <a:cubicBezTo>
                  <a:pt x="1" y="8506"/>
                  <a:pt x="6919" y="15384"/>
                  <a:pt x="15384" y="15384"/>
                </a:cubicBezTo>
                <a:lnTo>
                  <a:pt x="15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7"/>
          <p:cNvGrpSpPr/>
          <p:nvPr/>
        </p:nvGrpSpPr>
        <p:grpSpPr>
          <a:xfrm flipH="1">
            <a:off x="1583" y="11"/>
            <a:ext cx="593515" cy="594399"/>
            <a:chOff x="1791400" y="911650"/>
            <a:chExt cx="384600" cy="384625"/>
          </a:xfrm>
        </p:grpSpPr>
        <p:sp>
          <p:nvSpPr>
            <p:cNvPr id="487" name="Google Shape;487;p7"/>
            <p:cNvSpPr/>
            <p:nvPr/>
          </p:nvSpPr>
          <p:spPr>
            <a:xfrm>
              <a:off x="1791400" y="9116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895175" y="1015425"/>
              <a:ext cx="280825" cy="177050"/>
            </a:xfrm>
            <a:custGeom>
              <a:avLst/>
              <a:gdLst/>
              <a:ahLst/>
              <a:cxnLst/>
              <a:rect l="l" t="t" r="r" b="b"/>
              <a:pathLst>
                <a:path w="11233" h="7082" extrusionOk="0">
                  <a:moveTo>
                    <a:pt x="3541" y="1"/>
                  </a:moveTo>
                  <a:cubicBezTo>
                    <a:pt x="1588" y="1"/>
                    <a:pt x="0" y="1588"/>
                    <a:pt x="0" y="3541"/>
                  </a:cubicBezTo>
                  <a:cubicBezTo>
                    <a:pt x="0" y="5495"/>
                    <a:pt x="1588" y="7082"/>
                    <a:pt x="3541" y="7082"/>
                  </a:cubicBezTo>
                  <a:lnTo>
                    <a:pt x="11233" y="7082"/>
                  </a:lnTo>
                  <a:lnTo>
                    <a:pt x="112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7"/>
          <p:cNvGrpSpPr/>
          <p:nvPr/>
        </p:nvGrpSpPr>
        <p:grpSpPr>
          <a:xfrm flipH="1">
            <a:off x="2" y="594372"/>
            <a:ext cx="595096" cy="594361"/>
            <a:chOff x="1791400" y="1296250"/>
            <a:chExt cx="385625" cy="384600"/>
          </a:xfrm>
        </p:grpSpPr>
        <p:sp>
          <p:nvSpPr>
            <p:cNvPr id="490" name="Google Shape;490;p7"/>
            <p:cNvSpPr/>
            <p:nvPr/>
          </p:nvSpPr>
          <p:spPr>
            <a:xfrm>
              <a:off x="1791400" y="1296250"/>
              <a:ext cx="384600" cy="384600"/>
            </a:xfrm>
            <a:custGeom>
              <a:avLst/>
              <a:gdLst/>
              <a:ahLst/>
              <a:cxnLst/>
              <a:rect l="l" t="t" r="r" b="b"/>
              <a:pathLst>
                <a:path w="15384" h="15384" extrusionOk="0">
                  <a:moveTo>
                    <a:pt x="0" y="0"/>
                  </a:moveTo>
                  <a:cubicBezTo>
                    <a:pt x="0" y="8506"/>
                    <a:pt x="6878" y="15384"/>
                    <a:pt x="15384" y="15384"/>
                  </a:cubicBezTo>
                  <a:lnTo>
                    <a:pt x="15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2039650" y="1296250"/>
              <a:ext cx="137375" cy="136350"/>
            </a:xfrm>
            <a:custGeom>
              <a:avLst/>
              <a:gdLst/>
              <a:ahLst/>
              <a:cxnLst/>
              <a:rect l="l" t="t" r="r" b="b"/>
              <a:pathLst>
                <a:path w="5495" h="5454" extrusionOk="0">
                  <a:moveTo>
                    <a:pt x="0" y="0"/>
                  </a:moveTo>
                  <a:cubicBezTo>
                    <a:pt x="0" y="3012"/>
                    <a:pt x="2442" y="5454"/>
                    <a:pt x="5495" y="5454"/>
                  </a:cubicBezTo>
                  <a:lnTo>
                    <a:pt x="5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7"/>
          <p:cNvGrpSpPr/>
          <p:nvPr/>
        </p:nvGrpSpPr>
        <p:grpSpPr>
          <a:xfrm flipH="1">
            <a:off x="8549622" y="-11"/>
            <a:ext cx="594369" cy="594369"/>
            <a:chOff x="5729875" y="782450"/>
            <a:chExt cx="186200" cy="186200"/>
          </a:xfrm>
        </p:grpSpPr>
        <p:sp>
          <p:nvSpPr>
            <p:cNvPr id="493" name="Google Shape;493;p7"/>
            <p:cNvSpPr/>
            <p:nvPr/>
          </p:nvSpPr>
          <p:spPr>
            <a:xfrm>
              <a:off x="5729875" y="782450"/>
              <a:ext cx="186200" cy="186200"/>
            </a:xfrm>
            <a:custGeom>
              <a:avLst/>
              <a:gdLst/>
              <a:ahLst/>
              <a:cxnLst/>
              <a:rect l="l" t="t" r="r" b="b"/>
              <a:pathLst>
                <a:path w="7448" h="7448" extrusionOk="0">
                  <a:moveTo>
                    <a:pt x="0" y="0"/>
                  </a:moveTo>
                  <a:lnTo>
                    <a:pt x="0" y="7448"/>
                  </a:lnTo>
                  <a:lnTo>
                    <a:pt x="7448" y="7448"/>
                  </a:lnTo>
                  <a:lnTo>
                    <a:pt x="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5729875" y="782450"/>
              <a:ext cx="120075" cy="186200"/>
            </a:xfrm>
            <a:custGeom>
              <a:avLst/>
              <a:gdLst/>
              <a:ahLst/>
              <a:cxnLst/>
              <a:rect l="l" t="t" r="r" b="b"/>
              <a:pathLst>
                <a:path w="4803" h="7448" extrusionOk="0">
                  <a:moveTo>
                    <a:pt x="0" y="0"/>
                  </a:moveTo>
                  <a:lnTo>
                    <a:pt x="0" y="7448"/>
                  </a:lnTo>
                  <a:lnTo>
                    <a:pt x="4802" y="744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5797025" y="782450"/>
              <a:ext cx="119050" cy="186200"/>
            </a:xfrm>
            <a:custGeom>
              <a:avLst/>
              <a:gdLst/>
              <a:ahLst/>
              <a:cxnLst/>
              <a:rect l="l" t="t" r="r" b="b"/>
              <a:pathLst>
                <a:path w="4762" h="7448" extrusionOk="0">
                  <a:moveTo>
                    <a:pt x="0" y="0"/>
                  </a:moveTo>
                  <a:lnTo>
                    <a:pt x="4762" y="7448"/>
                  </a:lnTo>
                  <a:lnTo>
                    <a:pt x="47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7"/>
          <p:cNvGrpSpPr/>
          <p:nvPr/>
        </p:nvGrpSpPr>
        <p:grpSpPr>
          <a:xfrm flipH="1">
            <a:off x="-8" y="4549134"/>
            <a:ext cx="594355" cy="594355"/>
            <a:chOff x="4882350" y="786500"/>
            <a:chExt cx="182150" cy="182150"/>
          </a:xfrm>
        </p:grpSpPr>
        <p:sp>
          <p:nvSpPr>
            <p:cNvPr id="497" name="Google Shape;497;p7"/>
            <p:cNvSpPr/>
            <p:nvPr/>
          </p:nvSpPr>
          <p:spPr>
            <a:xfrm>
              <a:off x="4882350" y="786500"/>
              <a:ext cx="182150" cy="182150"/>
            </a:xfrm>
            <a:custGeom>
              <a:avLst/>
              <a:gdLst/>
              <a:ahLst/>
              <a:cxnLst/>
              <a:rect l="l" t="t" r="r" b="b"/>
              <a:pathLst>
                <a:path w="7286" h="7286" extrusionOk="0">
                  <a:moveTo>
                    <a:pt x="0" y="1"/>
                  </a:moveTo>
                  <a:lnTo>
                    <a:pt x="0" y="7286"/>
                  </a:lnTo>
                  <a:lnTo>
                    <a:pt x="7285" y="7286"/>
                  </a:lnTo>
                  <a:lnTo>
                    <a:pt x="7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4916950" y="821100"/>
              <a:ext cx="112950" cy="112950"/>
            </a:xfrm>
            <a:custGeom>
              <a:avLst/>
              <a:gdLst/>
              <a:ahLst/>
              <a:cxnLst/>
              <a:rect l="l" t="t" r="r" b="b"/>
              <a:pathLst>
                <a:path w="4518" h="4518" extrusionOk="0">
                  <a:moveTo>
                    <a:pt x="2238" y="1"/>
                  </a:moveTo>
                  <a:cubicBezTo>
                    <a:pt x="1017" y="1"/>
                    <a:pt x="0" y="1018"/>
                    <a:pt x="0" y="2239"/>
                  </a:cubicBezTo>
                  <a:cubicBezTo>
                    <a:pt x="0" y="3500"/>
                    <a:pt x="1017" y="4518"/>
                    <a:pt x="2238" y="4518"/>
                  </a:cubicBezTo>
                  <a:cubicBezTo>
                    <a:pt x="3500" y="4518"/>
                    <a:pt x="4517" y="3500"/>
                    <a:pt x="4517" y="2239"/>
                  </a:cubicBezTo>
                  <a:cubicBezTo>
                    <a:pt x="4517" y="1018"/>
                    <a:pt x="3500" y="1"/>
                    <a:pt x="2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9" name="Google Shape;499;p7"/>
          <p:cNvSpPr>
            <a:spLocks noGrp="1"/>
          </p:cNvSpPr>
          <p:nvPr>
            <p:ph type="pic" idx="2"/>
          </p:nvPr>
        </p:nvSpPr>
        <p:spPr>
          <a:xfrm>
            <a:off x="5192575" y="1580600"/>
            <a:ext cx="2975700" cy="2522100"/>
          </a:xfrm>
          <a:prstGeom prst="rect">
            <a:avLst/>
          </a:prstGeom>
          <a:noFill/>
          <a:ln w="38100" cap="flat" cmpd="sng">
            <a:solidFill>
              <a:schemeClr val="accent1"/>
            </a:solidFill>
            <a:prstDash val="solid"/>
            <a:round/>
            <a:headEnd type="none" w="sm" len="sm"/>
            <a:tailEnd type="none" w="sm" len="sm"/>
          </a:ln>
        </p:spPr>
      </p:sp>
      <p:grpSp>
        <p:nvGrpSpPr>
          <p:cNvPr id="500" name="Google Shape;500;p7"/>
          <p:cNvGrpSpPr/>
          <p:nvPr/>
        </p:nvGrpSpPr>
        <p:grpSpPr>
          <a:xfrm flipH="1">
            <a:off x="8549646" y="3954780"/>
            <a:ext cx="594361" cy="594399"/>
            <a:chOff x="2560575" y="2833575"/>
            <a:chExt cx="384600" cy="384625"/>
          </a:xfrm>
        </p:grpSpPr>
        <p:sp>
          <p:nvSpPr>
            <p:cNvPr id="501" name="Google Shape;501;p7"/>
            <p:cNvSpPr/>
            <p:nvPr/>
          </p:nvSpPr>
          <p:spPr>
            <a:xfrm>
              <a:off x="2560575" y="2833575"/>
              <a:ext cx="384600" cy="384625"/>
            </a:xfrm>
            <a:custGeom>
              <a:avLst/>
              <a:gdLst/>
              <a:ahLst/>
              <a:cxnLst/>
              <a:rect l="l" t="t" r="r" b="b"/>
              <a:pathLst>
                <a:path w="15384" h="15385" extrusionOk="0">
                  <a:moveTo>
                    <a:pt x="0" y="1"/>
                  </a:moveTo>
                  <a:lnTo>
                    <a:pt x="0" y="15384"/>
                  </a:lnTo>
                  <a:lnTo>
                    <a:pt x="15384" y="15384"/>
                  </a:lnTo>
                  <a:cubicBezTo>
                    <a:pt x="15384" y="6919"/>
                    <a:pt x="850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2" name="Google Shape;502;p7"/>
            <p:cNvGrpSpPr/>
            <p:nvPr/>
          </p:nvGrpSpPr>
          <p:grpSpPr>
            <a:xfrm>
              <a:off x="2591100" y="2871225"/>
              <a:ext cx="327625" cy="326625"/>
              <a:chOff x="2591100" y="2871225"/>
              <a:chExt cx="327625" cy="326625"/>
            </a:xfrm>
          </p:grpSpPr>
          <p:sp>
            <p:nvSpPr>
              <p:cNvPr id="503" name="Google Shape;503;p7"/>
              <p:cNvSpPr/>
              <p:nvPr/>
            </p:nvSpPr>
            <p:spPr>
              <a:xfrm>
                <a:off x="2596175" y="3069625"/>
                <a:ext cx="111950" cy="111950"/>
              </a:xfrm>
              <a:custGeom>
                <a:avLst/>
                <a:gdLst/>
                <a:ahLst/>
                <a:cxnLst/>
                <a:rect l="l" t="t" r="r" b="b"/>
                <a:pathLst>
                  <a:path w="4478" h="4478" extrusionOk="0">
                    <a:moveTo>
                      <a:pt x="2239" y="0"/>
                    </a:moveTo>
                    <a:cubicBezTo>
                      <a:pt x="1018" y="0"/>
                      <a:pt x="1" y="1018"/>
                      <a:pt x="1" y="2239"/>
                    </a:cubicBezTo>
                    <a:cubicBezTo>
                      <a:pt x="1" y="3500"/>
                      <a:pt x="1018" y="4477"/>
                      <a:pt x="2239" y="4477"/>
                    </a:cubicBezTo>
                    <a:cubicBezTo>
                      <a:pt x="3460" y="4477"/>
                      <a:pt x="4477" y="3500"/>
                      <a:pt x="4477" y="2239"/>
                    </a:cubicBezTo>
                    <a:cubicBezTo>
                      <a:pt x="4477" y="1018"/>
                      <a:pt x="3460" y="0"/>
                      <a:pt x="2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a:off x="2708100" y="2944475"/>
                <a:ext cx="111950" cy="111950"/>
              </a:xfrm>
              <a:custGeom>
                <a:avLst/>
                <a:gdLst/>
                <a:ahLst/>
                <a:cxnLst/>
                <a:rect l="l" t="t" r="r" b="b"/>
                <a:pathLst>
                  <a:path w="4478" h="4478" extrusionOk="0">
                    <a:moveTo>
                      <a:pt x="2239" y="1"/>
                    </a:moveTo>
                    <a:cubicBezTo>
                      <a:pt x="1018" y="1"/>
                      <a:pt x="0" y="1018"/>
                      <a:pt x="0" y="2239"/>
                    </a:cubicBezTo>
                    <a:cubicBezTo>
                      <a:pt x="0" y="3501"/>
                      <a:pt x="1018" y="4477"/>
                      <a:pt x="2239" y="4477"/>
                    </a:cubicBezTo>
                    <a:cubicBezTo>
                      <a:pt x="3460" y="4477"/>
                      <a:pt x="4477" y="3501"/>
                      <a:pt x="4477" y="2239"/>
                    </a:cubicBezTo>
                    <a:cubicBezTo>
                      <a:pt x="4477" y="1018"/>
                      <a:pt x="3460" y="1"/>
                      <a:pt x="2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a:off x="2591100" y="3000425"/>
                <a:ext cx="47850" cy="47850"/>
              </a:xfrm>
              <a:custGeom>
                <a:avLst/>
                <a:gdLst/>
                <a:ahLst/>
                <a:cxnLst/>
                <a:rect l="l" t="t" r="r" b="b"/>
                <a:pathLst>
                  <a:path w="1914" h="1914" extrusionOk="0">
                    <a:moveTo>
                      <a:pt x="977" y="1"/>
                    </a:moveTo>
                    <a:cubicBezTo>
                      <a:pt x="448" y="1"/>
                      <a:pt x="0" y="449"/>
                      <a:pt x="0" y="978"/>
                    </a:cubicBezTo>
                    <a:cubicBezTo>
                      <a:pt x="0" y="1507"/>
                      <a:pt x="448" y="1914"/>
                      <a:pt x="977" y="1914"/>
                    </a:cubicBezTo>
                    <a:cubicBezTo>
                      <a:pt x="1506" y="1914"/>
                      <a:pt x="1913" y="1507"/>
                      <a:pt x="1913" y="978"/>
                    </a:cubicBezTo>
                    <a:cubicBezTo>
                      <a:pt x="1913" y="449"/>
                      <a:pt x="1506"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2620600" y="2871225"/>
                <a:ext cx="81425" cy="81425"/>
              </a:xfrm>
              <a:custGeom>
                <a:avLst/>
                <a:gdLst/>
                <a:ahLst/>
                <a:cxnLst/>
                <a:rect l="l" t="t" r="r" b="b"/>
                <a:pathLst>
                  <a:path w="3257" h="3257" extrusionOk="0">
                    <a:moveTo>
                      <a:pt x="1628" y="0"/>
                    </a:moveTo>
                    <a:cubicBezTo>
                      <a:pt x="733" y="0"/>
                      <a:pt x="1" y="733"/>
                      <a:pt x="1" y="1628"/>
                    </a:cubicBezTo>
                    <a:cubicBezTo>
                      <a:pt x="1" y="2524"/>
                      <a:pt x="733" y="3256"/>
                      <a:pt x="1628" y="3256"/>
                    </a:cubicBezTo>
                    <a:cubicBezTo>
                      <a:pt x="2524" y="3256"/>
                      <a:pt x="3256" y="2524"/>
                      <a:pt x="3256" y="1628"/>
                    </a:cubicBezTo>
                    <a:cubicBezTo>
                      <a:pt x="3256" y="733"/>
                      <a:pt x="2524" y="0"/>
                      <a:pt x="1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2752875" y="3112350"/>
                <a:ext cx="40725" cy="40725"/>
              </a:xfrm>
              <a:custGeom>
                <a:avLst/>
                <a:gdLst/>
                <a:ahLst/>
                <a:cxnLst/>
                <a:rect l="l" t="t" r="r" b="b"/>
                <a:pathLst>
                  <a:path w="1629" h="1629" extrusionOk="0">
                    <a:moveTo>
                      <a:pt x="814" y="1"/>
                    </a:moveTo>
                    <a:cubicBezTo>
                      <a:pt x="366" y="1"/>
                      <a:pt x="0" y="367"/>
                      <a:pt x="0" y="815"/>
                    </a:cubicBezTo>
                    <a:cubicBezTo>
                      <a:pt x="0" y="1262"/>
                      <a:pt x="366" y="1629"/>
                      <a:pt x="814" y="1629"/>
                    </a:cubicBezTo>
                    <a:cubicBezTo>
                      <a:pt x="1262" y="1629"/>
                      <a:pt x="1628" y="1262"/>
                      <a:pt x="1628" y="815"/>
                    </a:cubicBezTo>
                    <a:cubicBezTo>
                      <a:pt x="1628" y="367"/>
                      <a:pt x="1262" y="1"/>
                      <a:pt x="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2821025" y="3100150"/>
                <a:ext cx="97700" cy="97700"/>
              </a:xfrm>
              <a:custGeom>
                <a:avLst/>
                <a:gdLst/>
                <a:ahLst/>
                <a:cxnLst/>
                <a:rect l="l" t="t" r="r" b="b"/>
                <a:pathLst>
                  <a:path w="3908" h="3908" extrusionOk="0">
                    <a:moveTo>
                      <a:pt x="1954" y="0"/>
                    </a:moveTo>
                    <a:cubicBezTo>
                      <a:pt x="896" y="0"/>
                      <a:pt x="1" y="855"/>
                      <a:pt x="1" y="1954"/>
                    </a:cubicBezTo>
                    <a:cubicBezTo>
                      <a:pt x="1" y="3053"/>
                      <a:pt x="896" y="3907"/>
                      <a:pt x="1954" y="3907"/>
                    </a:cubicBezTo>
                    <a:cubicBezTo>
                      <a:pt x="3053" y="3907"/>
                      <a:pt x="3908" y="3053"/>
                      <a:pt x="3908" y="1954"/>
                    </a:cubicBezTo>
                    <a:cubicBezTo>
                      <a:pt x="3908" y="855"/>
                      <a:pt x="3053" y="0"/>
                      <a:pt x="1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9" name="Google Shape;509;p7"/>
          <p:cNvGrpSpPr/>
          <p:nvPr/>
        </p:nvGrpSpPr>
        <p:grpSpPr>
          <a:xfrm flipH="1">
            <a:off x="7955285" y="4549141"/>
            <a:ext cx="594399" cy="594361"/>
            <a:chOff x="2945150" y="3218175"/>
            <a:chExt cx="384625" cy="384600"/>
          </a:xfrm>
        </p:grpSpPr>
        <p:sp>
          <p:nvSpPr>
            <p:cNvPr id="510" name="Google Shape;510;p7"/>
            <p:cNvSpPr/>
            <p:nvPr/>
          </p:nvSpPr>
          <p:spPr>
            <a:xfrm>
              <a:off x="2945150" y="3218175"/>
              <a:ext cx="384625" cy="384600"/>
            </a:xfrm>
            <a:custGeom>
              <a:avLst/>
              <a:gdLst/>
              <a:ahLst/>
              <a:cxnLst/>
              <a:rect l="l" t="t" r="r" b="b"/>
              <a:pathLst>
                <a:path w="15385" h="15384" extrusionOk="0">
                  <a:moveTo>
                    <a:pt x="1" y="0"/>
                  </a:moveTo>
                  <a:lnTo>
                    <a:pt x="1" y="15384"/>
                  </a:lnTo>
                  <a:lnTo>
                    <a:pt x="15384" y="15384"/>
                  </a:lnTo>
                  <a:cubicBezTo>
                    <a:pt x="15384" y="6878"/>
                    <a:pt x="8507" y="0"/>
                    <a:pt x="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2945150" y="3342300"/>
              <a:ext cx="261525" cy="260475"/>
            </a:xfrm>
            <a:custGeom>
              <a:avLst/>
              <a:gdLst/>
              <a:ahLst/>
              <a:cxnLst/>
              <a:rect l="l" t="t" r="r" b="b"/>
              <a:pathLst>
                <a:path w="10461" h="10419" fill="none" extrusionOk="0">
                  <a:moveTo>
                    <a:pt x="1" y="0"/>
                  </a:moveTo>
                  <a:cubicBezTo>
                    <a:pt x="5780" y="0"/>
                    <a:pt x="10460" y="4680"/>
                    <a:pt x="10460" y="10419"/>
                  </a:cubicBez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2945150" y="3410450"/>
              <a:ext cx="192325" cy="192325"/>
            </a:xfrm>
            <a:custGeom>
              <a:avLst/>
              <a:gdLst/>
              <a:ahLst/>
              <a:cxnLst/>
              <a:rect l="l" t="t" r="r" b="b"/>
              <a:pathLst>
                <a:path w="7693" h="7693" fill="none" extrusionOk="0">
                  <a:moveTo>
                    <a:pt x="7693" y="7693"/>
                  </a:moveTo>
                  <a:cubicBezTo>
                    <a:pt x="7693" y="3460"/>
                    <a:pt x="4233" y="1"/>
                    <a:pt x="1" y="1"/>
                  </a:cubicBez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2945150" y="3479650"/>
              <a:ext cx="123150" cy="123125"/>
            </a:xfrm>
            <a:custGeom>
              <a:avLst/>
              <a:gdLst/>
              <a:ahLst/>
              <a:cxnLst/>
              <a:rect l="l" t="t" r="r" b="b"/>
              <a:pathLst>
                <a:path w="4926" h="4925" fill="none" extrusionOk="0">
                  <a:moveTo>
                    <a:pt x="1" y="0"/>
                  </a:moveTo>
                  <a:cubicBezTo>
                    <a:pt x="2728" y="0"/>
                    <a:pt x="4925" y="2239"/>
                    <a:pt x="4925" y="4925"/>
                  </a:cubicBez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7"/>
          <p:cNvGrpSpPr/>
          <p:nvPr/>
        </p:nvGrpSpPr>
        <p:grpSpPr>
          <a:xfrm flipH="1">
            <a:off x="8549646" y="4549141"/>
            <a:ext cx="594361" cy="594361"/>
            <a:chOff x="2560575" y="3218175"/>
            <a:chExt cx="384600" cy="384600"/>
          </a:xfrm>
        </p:grpSpPr>
        <p:sp>
          <p:nvSpPr>
            <p:cNvPr id="515" name="Google Shape;515;p7"/>
            <p:cNvSpPr/>
            <p:nvPr/>
          </p:nvSpPr>
          <p:spPr>
            <a:xfrm>
              <a:off x="2560575" y="32181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2560575" y="3218175"/>
              <a:ext cx="384600" cy="384600"/>
            </a:xfrm>
            <a:custGeom>
              <a:avLst/>
              <a:gdLst/>
              <a:ahLst/>
              <a:cxnLst/>
              <a:rect l="l" t="t" r="r" b="b"/>
              <a:pathLst>
                <a:path w="15384" h="15384" extrusionOk="0">
                  <a:moveTo>
                    <a:pt x="0" y="0"/>
                  </a:moveTo>
                  <a:lnTo>
                    <a:pt x="15384" y="15384"/>
                  </a:lnTo>
                  <a:lnTo>
                    <a:pt x="1538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7" name="Google Shape;517;p7"/>
            <p:cNvGrpSpPr/>
            <p:nvPr/>
          </p:nvGrpSpPr>
          <p:grpSpPr>
            <a:xfrm>
              <a:off x="2636875" y="3294475"/>
              <a:ext cx="308300" cy="232000"/>
              <a:chOff x="2636875" y="3294475"/>
              <a:chExt cx="308300" cy="232000"/>
            </a:xfrm>
          </p:grpSpPr>
          <p:sp>
            <p:nvSpPr>
              <p:cNvPr id="518" name="Google Shape;518;p7"/>
              <p:cNvSpPr/>
              <p:nvPr/>
            </p:nvSpPr>
            <p:spPr>
              <a:xfrm>
                <a:off x="2636875" y="3294475"/>
                <a:ext cx="232000" cy="232000"/>
              </a:xfrm>
              <a:custGeom>
                <a:avLst/>
                <a:gdLst/>
                <a:ahLst/>
                <a:cxnLst/>
                <a:rect l="l" t="t" r="r" b="b"/>
                <a:pathLst>
                  <a:path w="9280" h="9280" fill="none" extrusionOk="0">
                    <a:moveTo>
                      <a:pt x="1" y="4640"/>
                    </a:moveTo>
                    <a:cubicBezTo>
                      <a:pt x="1" y="2076"/>
                      <a:pt x="2076" y="0"/>
                      <a:pt x="4640" y="0"/>
                    </a:cubicBezTo>
                    <a:cubicBezTo>
                      <a:pt x="7204" y="0"/>
                      <a:pt x="9280" y="2076"/>
                      <a:pt x="9280" y="4640"/>
                    </a:cubicBezTo>
                    <a:cubicBezTo>
                      <a:pt x="9280" y="7204"/>
                      <a:pt x="7204" y="9279"/>
                      <a:pt x="4640" y="9279"/>
                    </a:cubicBezTo>
                    <a:cubicBezTo>
                      <a:pt x="2076" y="9279"/>
                      <a:pt x="1" y="7204"/>
                      <a:pt x="1" y="4640"/>
                    </a:cubicBezTo>
                    <a:close/>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2868850" y="3410450"/>
                <a:ext cx="76325" cy="25"/>
              </a:xfrm>
              <a:custGeom>
                <a:avLst/>
                <a:gdLst/>
                <a:ahLst/>
                <a:cxnLst/>
                <a:rect l="l" t="t" r="r" b="b"/>
                <a:pathLst>
                  <a:path w="3053" h="1" fill="none" extrusionOk="0">
                    <a:moveTo>
                      <a:pt x="3053" y="1"/>
                    </a:moveTo>
                    <a:lnTo>
                      <a:pt x="1" y="1"/>
                    </a:ln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2846475" y="3342300"/>
                <a:ext cx="98700" cy="25"/>
              </a:xfrm>
              <a:custGeom>
                <a:avLst/>
                <a:gdLst/>
                <a:ahLst/>
                <a:cxnLst/>
                <a:rect l="l" t="t" r="r" b="b"/>
                <a:pathLst>
                  <a:path w="3948" h="1" fill="none" extrusionOk="0">
                    <a:moveTo>
                      <a:pt x="3948" y="0"/>
                    </a:moveTo>
                    <a:lnTo>
                      <a:pt x="0" y="0"/>
                    </a:ln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2846475" y="3479650"/>
                <a:ext cx="98700" cy="25"/>
              </a:xfrm>
              <a:custGeom>
                <a:avLst/>
                <a:gdLst/>
                <a:ahLst/>
                <a:cxnLst/>
                <a:rect l="l" t="t" r="r" b="b"/>
                <a:pathLst>
                  <a:path w="3948" h="1" fill="none" extrusionOk="0">
                    <a:moveTo>
                      <a:pt x="3948" y="0"/>
                    </a:moveTo>
                    <a:lnTo>
                      <a:pt x="0" y="0"/>
                    </a:ln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2" name="Google Shape;522;p7"/>
          <p:cNvSpPr/>
          <p:nvPr/>
        </p:nvSpPr>
        <p:spPr>
          <a:xfrm flipH="1">
            <a:off x="8534075" y="4725403"/>
            <a:ext cx="26100" cy="32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flipH="1">
            <a:off x="8534075" y="4830789"/>
            <a:ext cx="26100" cy="32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flipH="1">
            <a:off x="8534075" y="4937061"/>
            <a:ext cx="26100" cy="32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5"/>
        <p:cNvGrpSpPr/>
        <p:nvPr/>
      </p:nvGrpSpPr>
      <p:grpSpPr>
        <a:xfrm>
          <a:off x="0" y="0"/>
          <a:ext cx="0" cy="0"/>
          <a:chOff x="0" y="0"/>
          <a:chExt cx="0" cy="0"/>
        </a:xfrm>
      </p:grpSpPr>
      <p:sp>
        <p:nvSpPr>
          <p:cNvPr id="636" name="Google Shape;636;p9"/>
          <p:cNvSpPr txBox="1">
            <a:spLocks noGrp="1"/>
          </p:cNvSpPr>
          <p:nvPr>
            <p:ph type="title"/>
          </p:nvPr>
        </p:nvSpPr>
        <p:spPr>
          <a:xfrm>
            <a:off x="1762225" y="1435625"/>
            <a:ext cx="5619600" cy="160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96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37" name="Google Shape;637;p9"/>
          <p:cNvSpPr txBox="1">
            <a:spLocks noGrp="1"/>
          </p:cNvSpPr>
          <p:nvPr>
            <p:ph type="subTitle" idx="1"/>
          </p:nvPr>
        </p:nvSpPr>
        <p:spPr>
          <a:xfrm>
            <a:off x="1762225" y="3036775"/>
            <a:ext cx="56196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638" name="Google Shape;638;p9"/>
          <p:cNvGrpSpPr/>
          <p:nvPr/>
        </p:nvGrpSpPr>
        <p:grpSpPr>
          <a:xfrm>
            <a:off x="4" y="2765893"/>
            <a:ext cx="2377377" cy="2377609"/>
            <a:chOff x="-471" y="2802743"/>
            <a:chExt cx="2377377" cy="2377609"/>
          </a:xfrm>
        </p:grpSpPr>
        <p:grpSp>
          <p:nvGrpSpPr>
            <p:cNvPr id="639" name="Google Shape;639;p9"/>
            <p:cNvGrpSpPr/>
            <p:nvPr/>
          </p:nvGrpSpPr>
          <p:grpSpPr>
            <a:xfrm rot="5400000" flipH="1">
              <a:off x="-172" y="3398411"/>
              <a:ext cx="594553" cy="594284"/>
              <a:chOff x="6725950" y="4371925"/>
              <a:chExt cx="384600" cy="384625"/>
            </a:xfrm>
          </p:grpSpPr>
          <p:sp>
            <p:nvSpPr>
              <p:cNvPr id="640" name="Google Shape;640;p9"/>
              <p:cNvSpPr/>
              <p:nvPr/>
            </p:nvSpPr>
            <p:spPr>
              <a:xfrm>
                <a:off x="6725950" y="4371925"/>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9"/>
              <p:cNvSpPr/>
              <p:nvPr/>
            </p:nvSpPr>
            <p:spPr>
              <a:xfrm>
                <a:off x="6725950" y="4371925"/>
                <a:ext cx="384600" cy="384625"/>
              </a:xfrm>
              <a:custGeom>
                <a:avLst/>
                <a:gdLst/>
                <a:ahLst/>
                <a:cxnLst/>
                <a:rect l="l" t="t" r="r" b="b"/>
                <a:pathLst>
                  <a:path w="15384" h="15385" extrusionOk="0">
                    <a:moveTo>
                      <a:pt x="0" y="1"/>
                    </a:moveTo>
                    <a:lnTo>
                      <a:pt x="0" y="15384"/>
                    </a:lnTo>
                    <a:lnTo>
                      <a:pt x="15384" y="15384"/>
                    </a:lnTo>
                    <a:lnTo>
                      <a:pt x="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2" name="Google Shape;642;p9"/>
              <p:cNvGrpSpPr/>
              <p:nvPr/>
            </p:nvGrpSpPr>
            <p:grpSpPr>
              <a:xfrm>
                <a:off x="6725950" y="4448250"/>
                <a:ext cx="308300" cy="232000"/>
                <a:chOff x="6725950" y="4448250"/>
                <a:chExt cx="308300" cy="232000"/>
              </a:xfrm>
            </p:grpSpPr>
            <p:sp>
              <p:nvSpPr>
                <p:cNvPr id="643" name="Google Shape;643;p9"/>
                <p:cNvSpPr/>
                <p:nvPr/>
              </p:nvSpPr>
              <p:spPr>
                <a:xfrm>
                  <a:off x="6802250" y="4448250"/>
                  <a:ext cx="232000" cy="232000"/>
                </a:xfrm>
                <a:custGeom>
                  <a:avLst/>
                  <a:gdLst/>
                  <a:ahLst/>
                  <a:cxnLst/>
                  <a:rect l="l" t="t" r="r" b="b"/>
                  <a:pathLst>
                    <a:path w="9280" h="9280" fill="none" extrusionOk="0">
                      <a:moveTo>
                        <a:pt x="9279" y="4640"/>
                      </a:moveTo>
                      <a:cubicBezTo>
                        <a:pt x="9279" y="7204"/>
                        <a:pt x="7204" y="9279"/>
                        <a:pt x="4640" y="9279"/>
                      </a:cubicBezTo>
                      <a:cubicBezTo>
                        <a:pt x="2076" y="9279"/>
                        <a:pt x="1" y="7204"/>
                        <a:pt x="1" y="4640"/>
                      </a:cubicBezTo>
                      <a:cubicBezTo>
                        <a:pt x="1" y="2076"/>
                        <a:pt x="2076" y="0"/>
                        <a:pt x="4640" y="0"/>
                      </a:cubicBezTo>
                      <a:cubicBezTo>
                        <a:pt x="7204" y="0"/>
                        <a:pt x="9279" y="2076"/>
                        <a:pt x="9279" y="4640"/>
                      </a:cubicBezTo>
                      <a:close/>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a:off x="6725950" y="4564225"/>
                  <a:ext cx="76325" cy="25"/>
                </a:xfrm>
                <a:custGeom>
                  <a:avLst/>
                  <a:gdLst/>
                  <a:ahLst/>
                  <a:cxnLst/>
                  <a:rect l="l" t="t" r="r" b="b"/>
                  <a:pathLst>
                    <a:path w="3053" h="1" fill="none" extrusionOk="0">
                      <a:moveTo>
                        <a:pt x="0" y="1"/>
                      </a:moveTo>
                      <a:lnTo>
                        <a:pt x="3053" y="1"/>
                      </a:ln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a:off x="6725950" y="4633425"/>
                  <a:ext cx="99725" cy="0"/>
                </a:xfrm>
                <a:custGeom>
                  <a:avLst/>
                  <a:gdLst/>
                  <a:ahLst/>
                  <a:cxnLst/>
                  <a:rect l="l" t="t" r="r" b="b"/>
                  <a:pathLst>
                    <a:path w="3989" fill="none" extrusionOk="0">
                      <a:moveTo>
                        <a:pt x="0" y="0"/>
                      </a:moveTo>
                      <a:lnTo>
                        <a:pt x="3989" y="0"/>
                      </a:ln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a:off x="6725950" y="4495050"/>
                  <a:ext cx="99725" cy="25"/>
                </a:xfrm>
                <a:custGeom>
                  <a:avLst/>
                  <a:gdLst/>
                  <a:ahLst/>
                  <a:cxnLst/>
                  <a:rect l="l" t="t" r="r" b="b"/>
                  <a:pathLst>
                    <a:path w="3989" h="1" fill="none" extrusionOk="0">
                      <a:moveTo>
                        <a:pt x="0" y="0"/>
                      </a:moveTo>
                      <a:lnTo>
                        <a:pt x="3989" y="0"/>
                      </a:ln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7" name="Google Shape;647;p9"/>
            <p:cNvGrpSpPr/>
            <p:nvPr/>
          </p:nvGrpSpPr>
          <p:grpSpPr>
            <a:xfrm rot="5400000" flipH="1">
              <a:off x="1188261" y="4585914"/>
              <a:ext cx="594592" cy="594284"/>
              <a:chOff x="5957775" y="3602750"/>
              <a:chExt cx="384625" cy="384625"/>
            </a:xfrm>
          </p:grpSpPr>
          <p:sp>
            <p:nvSpPr>
              <p:cNvPr id="648" name="Google Shape;648;p9"/>
              <p:cNvSpPr/>
              <p:nvPr/>
            </p:nvSpPr>
            <p:spPr>
              <a:xfrm>
                <a:off x="5957775" y="3602750"/>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a:off x="5957775" y="3602750"/>
                <a:ext cx="384625" cy="384625"/>
              </a:xfrm>
              <a:custGeom>
                <a:avLst/>
                <a:gdLst/>
                <a:ahLst/>
                <a:cxnLst/>
                <a:rect l="l" t="t" r="r" b="b"/>
                <a:pathLst>
                  <a:path w="15385" h="15385" extrusionOk="0">
                    <a:moveTo>
                      <a:pt x="1" y="1"/>
                    </a:moveTo>
                    <a:cubicBezTo>
                      <a:pt x="1" y="8506"/>
                      <a:pt x="6879" y="15384"/>
                      <a:pt x="15384" y="15384"/>
                    </a:cubicBezTo>
                    <a:lnTo>
                      <a:pt x="1538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0" name="Google Shape;650;p9"/>
              <p:cNvGrpSpPr/>
              <p:nvPr/>
            </p:nvGrpSpPr>
            <p:grpSpPr>
              <a:xfrm>
                <a:off x="6080900" y="3602750"/>
                <a:ext cx="261500" cy="261500"/>
                <a:chOff x="6080900" y="3602750"/>
                <a:chExt cx="261500" cy="261500"/>
              </a:xfrm>
            </p:grpSpPr>
            <p:sp>
              <p:nvSpPr>
                <p:cNvPr id="651" name="Google Shape;651;p9"/>
                <p:cNvSpPr/>
                <p:nvPr/>
              </p:nvSpPr>
              <p:spPr>
                <a:xfrm>
                  <a:off x="6080900" y="3602750"/>
                  <a:ext cx="261500" cy="261500"/>
                </a:xfrm>
                <a:custGeom>
                  <a:avLst/>
                  <a:gdLst/>
                  <a:ahLst/>
                  <a:cxnLst/>
                  <a:rect l="l" t="t" r="r" b="b"/>
                  <a:pathLst>
                    <a:path w="10460" h="10460" fill="none" extrusionOk="0">
                      <a:moveTo>
                        <a:pt x="10459" y="10460"/>
                      </a:moveTo>
                      <a:cubicBezTo>
                        <a:pt x="4680" y="10460"/>
                        <a:pt x="0" y="5780"/>
                        <a:pt x="0" y="1"/>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9"/>
                <p:cNvSpPr/>
                <p:nvPr/>
              </p:nvSpPr>
              <p:spPr>
                <a:xfrm>
                  <a:off x="6150075" y="3602750"/>
                  <a:ext cx="192325" cy="192325"/>
                </a:xfrm>
                <a:custGeom>
                  <a:avLst/>
                  <a:gdLst/>
                  <a:ahLst/>
                  <a:cxnLst/>
                  <a:rect l="l" t="t" r="r" b="b"/>
                  <a:pathLst>
                    <a:path w="7693" h="7693" fill="none" extrusionOk="0">
                      <a:moveTo>
                        <a:pt x="1" y="1"/>
                      </a:moveTo>
                      <a:cubicBezTo>
                        <a:pt x="1" y="4233"/>
                        <a:pt x="3419" y="7692"/>
                        <a:pt x="7692" y="7692"/>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9"/>
                <p:cNvSpPr/>
                <p:nvPr/>
              </p:nvSpPr>
              <p:spPr>
                <a:xfrm>
                  <a:off x="6218250" y="3602750"/>
                  <a:ext cx="124150" cy="123150"/>
                </a:xfrm>
                <a:custGeom>
                  <a:avLst/>
                  <a:gdLst/>
                  <a:ahLst/>
                  <a:cxnLst/>
                  <a:rect l="l" t="t" r="r" b="b"/>
                  <a:pathLst>
                    <a:path w="4966" h="4926" fill="none" extrusionOk="0">
                      <a:moveTo>
                        <a:pt x="4965" y="4925"/>
                      </a:moveTo>
                      <a:cubicBezTo>
                        <a:pt x="2239" y="4925"/>
                        <a:pt x="0" y="2727"/>
                        <a:pt x="0" y="1"/>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54" name="Google Shape;654;p9"/>
            <p:cNvGrpSpPr/>
            <p:nvPr/>
          </p:nvGrpSpPr>
          <p:grpSpPr>
            <a:xfrm rot="5400000" flipH="1">
              <a:off x="1782487" y="4585933"/>
              <a:ext cx="594592" cy="594245"/>
              <a:chOff x="5957775" y="3218175"/>
              <a:chExt cx="384625" cy="384600"/>
            </a:xfrm>
          </p:grpSpPr>
          <p:sp>
            <p:nvSpPr>
              <p:cNvPr id="655" name="Google Shape;655;p9"/>
              <p:cNvSpPr/>
              <p:nvPr/>
            </p:nvSpPr>
            <p:spPr>
              <a:xfrm>
                <a:off x="5957775" y="3218175"/>
                <a:ext cx="384625" cy="384600"/>
              </a:xfrm>
              <a:custGeom>
                <a:avLst/>
                <a:gdLst/>
                <a:ahLst/>
                <a:cxnLst/>
                <a:rect l="l" t="t" r="r" b="b"/>
                <a:pathLst>
                  <a:path w="15385" h="15384" extrusionOk="0">
                    <a:moveTo>
                      <a:pt x="1" y="0"/>
                    </a:moveTo>
                    <a:lnTo>
                      <a:pt x="1" y="15384"/>
                    </a:lnTo>
                    <a:lnTo>
                      <a:pt x="15384" y="15384"/>
                    </a:lnTo>
                    <a:cubicBezTo>
                      <a:pt x="15384" y="6878"/>
                      <a:pt x="8466" y="0"/>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6" name="Google Shape;656;p9"/>
              <p:cNvGrpSpPr/>
              <p:nvPr/>
            </p:nvGrpSpPr>
            <p:grpSpPr>
              <a:xfrm>
                <a:off x="5957775" y="3342300"/>
                <a:ext cx="260500" cy="260475"/>
                <a:chOff x="5957775" y="3342300"/>
                <a:chExt cx="260500" cy="260475"/>
              </a:xfrm>
            </p:grpSpPr>
            <p:sp>
              <p:nvSpPr>
                <p:cNvPr id="657" name="Google Shape;657;p9"/>
                <p:cNvSpPr/>
                <p:nvPr/>
              </p:nvSpPr>
              <p:spPr>
                <a:xfrm>
                  <a:off x="5957775" y="3342300"/>
                  <a:ext cx="260500" cy="260475"/>
                </a:xfrm>
                <a:custGeom>
                  <a:avLst/>
                  <a:gdLst/>
                  <a:ahLst/>
                  <a:cxnLst/>
                  <a:rect l="l" t="t" r="r" b="b"/>
                  <a:pathLst>
                    <a:path w="10420" h="10419" fill="none" extrusionOk="0">
                      <a:moveTo>
                        <a:pt x="1" y="0"/>
                      </a:moveTo>
                      <a:cubicBezTo>
                        <a:pt x="5739" y="0"/>
                        <a:pt x="10419" y="4680"/>
                        <a:pt x="10419" y="10419"/>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5957775" y="3410450"/>
                  <a:ext cx="191300" cy="192325"/>
                </a:xfrm>
                <a:custGeom>
                  <a:avLst/>
                  <a:gdLst/>
                  <a:ahLst/>
                  <a:cxnLst/>
                  <a:rect l="l" t="t" r="r" b="b"/>
                  <a:pathLst>
                    <a:path w="7652" h="7693" fill="none" extrusionOk="0">
                      <a:moveTo>
                        <a:pt x="7652" y="7693"/>
                      </a:moveTo>
                      <a:cubicBezTo>
                        <a:pt x="7652" y="3460"/>
                        <a:pt x="4233" y="1"/>
                        <a:pt x="1" y="1"/>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5957775" y="3479650"/>
                  <a:ext cx="123150" cy="123125"/>
                </a:xfrm>
                <a:custGeom>
                  <a:avLst/>
                  <a:gdLst/>
                  <a:ahLst/>
                  <a:cxnLst/>
                  <a:rect l="l" t="t" r="r" b="b"/>
                  <a:pathLst>
                    <a:path w="4926" h="4925" fill="none" extrusionOk="0">
                      <a:moveTo>
                        <a:pt x="1" y="0"/>
                      </a:moveTo>
                      <a:cubicBezTo>
                        <a:pt x="2687" y="0"/>
                        <a:pt x="4925" y="2239"/>
                        <a:pt x="4925" y="4925"/>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0" name="Google Shape;660;p9"/>
            <p:cNvGrpSpPr/>
            <p:nvPr/>
          </p:nvGrpSpPr>
          <p:grpSpPr>
            <a:xfrm rot="5400000" flipH="1">
              <a:off x="1189054" y="3992153"/>
              <a:ext cx="593007" cy="594284"/>
              <a:chOff x="6342375" y="3602750"/>
              <a:chExt cx="383600" cy="384625"/>
            </a:xfrm>
          </p:grpSpPr>
          <p:sp>
            <p:nvSpPr>
              <p:cNvPr id="661" name="Google Shape;661;p9"/>
              <p:cNvSpPr/>
              <p:nvPr/>
            </p:nvSpPr>
            <p:spPr>
              <a:xfrm>
                <a:off x="6342375" y="3602750"/>
                <a:ext cx="383600" cy="384625"/>
              </a:xfrm>
              <a:custGeom>
                <a:avLst/>
                <a:gdLst/>
                <a:ahLst/>
                <a:cxnLst/>
                <a:rect l="l" t="t" r="r" b="b"/>
                <a:pathLst>
                  <a:path w="15344" h="15385" extrusionOk="0">
                    <a:moveTo>
                      <a:pt x="0" y="1"/>
                    </a:moveTo>
                    <a:lnTo>
                      <a:pt x="0" y="15384"/>
                    </a:lnTo>
                    <a:lnTo>
                      <a:pt x="15343" y="15384"/>
                    </a:lnTo>
                    <a:cubicBezTo>
                      <a:pt x="15343" y="6879"/>
                      <a:pt x="8465" y="1"/>
                      <a:pt x="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2" name="Google Shape;662;p9"/>
              <p:cNvGrpSpPr/>
              <p:nvPr/>
            </p:nvGrpSpPr>
            <p:grpSpPr>
              <a:xfrm>
                <a:off x="6342375" y="3725875"/>
                <a:ext cx="260475" cy="261500"/>
                <a:chOff x="6342375" y="3725875"/>
                <a:chExt cx="260475" cy="261500"/>
              </a:xfrm>
            </p:grpSpPr>
            <p:sp>
              <p:nvSpPr>
                <p:cNvPr id="663" name="Google Shape;663;p9"/>
                <p:cNvSpPr/>
                <p:nvPr/>
              </p:nvSpPr>
              <p:spPr>
                <a:xfrm>
                  <a:off x="6342375" y="3725875"/>
                  <a:ext cx="260475" cy="261500"/>
                </a:xfrm>
                <a:custGeom>
                  <a:avLst/>
                  <a:gdLst/>
                  <a:ahLst/>
                  <a:cxnLst/>
                  <a:rect l="l" t="t" r="r" b="b"/>
                  <a:pathLst>
                    <a:path w="10419" h="10460" fill="none" extrusionOk="0">
                      <a:moveTo>
                        <a:pt x="0" y="0"/>
                      </a:moveTo>
                      <a:cubicBezTo>
                        <a:pt x="5739" y="0"/>
                        <a:pt x="10419" y="4721"/>
                        <a:pt x="10419" y="10459"/>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6342375" y="3795050"/>
                  <a:ext cx="191300" cy="192325"/>
                </a:xfrm>
                <a:custGeom>
                  <a:avLst/>
                  <a:gdLst/>
                  <a:ahLst/>
                  <a:cxnLst/>
                  <a:rect l="l" t="t" r="r" b="b"/>
                  <a:pathLst>
                    <a:path w="7652" h="7693" fill="none" extrusionOk="0">
                      <a:moveTo>
                        <a:pt x="7651" y="7692"/>
                      </a:moveTo>
                      <a:cubicBezTo>
                        <a:pt x="7651" y="3460"/>
                        <a:pt x="4233" y="0"/>
                        <a:pt x="0" y="0"/>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6342375" y="3864225"/>
                  <a:ext cx="123125" cy="123150"/>
                </a:xfrm>
                <a:custGeom>
                  <a:avLst/>
                  <a:gdLst/>
                  <a:ahLst/>
                  <a:cxnLst/>
                  <a:rect l="l" t="t" r="r" b="b"/>
                  <a:pathLst>
                    <a:path w="4925" h="4926" fill="none" extrusionOk="0">
                      <a:moveTo>
                        <a:pt x="0" y="1"/>
                      </a:moveTo>
                      <a:cubicBezTo>
                        <a:pt x="2686" y="1"/>
                        <a:pt x="4925" y="2199"/>
                        <a:pt x="4925" y="4925"/>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6" name="Google Shape;666;p9"/>
            <p:cNvGrpSpPr/>
            <p:nvPr/>
          </p:nvGrpSpPr>
          <p:grpSpPr>
            <a:xfrm rot="5400000" flipH="1">
              <a:off x="594827" y="3992172"/>
              <a:ext cx="593007" cy="594245"/>
              <a:chOff x="6342375" y="3987350"/>
              <a:chExt cx="383600" cy="384600"/>
            </a:xfrm>
          </p:grpSpPr>
          <p:sp>
            <p:nvSpPr>
              <p:cNvPr id="667" name="Google Shape;667;p9"/>
              <p:cNvSpPr/>
              <p:nvPr/>
            </p:nvSpPr>
            <p:spPr>
              <a:xfrm>
                <a:off x="6342375" y="3987350"/>
                <a:ext cx="383600" cy="384600"/>
              </a:xfrm>
              <a:custGeom>
                <a:avLst/>
                <a:gdLst/>
                <a:ahLst/>
                <a:cxnLst/>
                <a:rect l="l" t="t" r="r" b="b"/>
                <a:pathLst>
                  <a:path w="15344" h="15384" extrusionOk="0">
                    <a:moveTo>
                      <a:pt x="0" y="0"/>
                    </a:moveTo>
                    <a:lnTo>
                      <a:pt x="0" y="15384"/>
                    </a:lnTo>
                    <a:lnTo>
                      <a:pt x="15343" y="15384"/>
                    </a:lnTo>
                    <a:lnTo>
                      <a:pt x="1534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8" name="Google Shape;668;p9"/>
              <p:cNvGrpSpPr/>
              <p:nvPr/>
            </p:nvGrpSpPr>
            <p:grpSpPr>
              <a:xfrm>
                <a:off x="6465475" y="3987350"/>
                <a:ext cx="137375" cy="384600"/>
                <a:chOff x="6465475" y="3987350"/>
                <a:chExt cx="137375" cy="384600"/>
              </a:xfrm>
            </p:grpSpPr>
            <p:sp>
              <p:nvSpPr>
                <p:cNvPr id="669" name="Google Shape;669;p9"/>
                <p:cNvSpPr/>
                <p:nvPr/>
              </p:nvSpPr>
              <p:spPr>
                <a:xfrm>
                  <a:off x="6465475" y="3987350"/>
                  <a:ext cx="25" cy="384600"/>
                </a:xfrm>
                <a:custGeom>
                  <a:avLst/>
                  <a:gdLst/>
                  <a:ahLst/>
                  <a:cxnLst/>
                  <a:rect l="l" t="t" r="r" b="b"/>
                  <a:pathLst>
                    <a:path w="1" h="15384" fill="none" extrusionOk="0">
                      <a:moveTo>
                        <a:pt x="1" y="0"/>
                      </a:moveTo>
                      <a:lnTo>
                        <a:pt x="1" y="15384"/>
                      </a:ln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6533650" y="3987350"/>
                  <a:ext cx="25" cy="384600"/>
                </a:xfrm>
                <a:custGeom>
                  <a:avLst/>
                  <a:gdLst/>
                  <a:ahLst/>
                  <a:cxnLst/>
                  <a:rect l="l" t="t" r="r" b="b"/>
                  <a:pathLst>
                    <a:path w="1" h="15384" fill="none" extrusionOk="0">
                      <a:moveTo>
                        <a:pt x="0" y="0"/>
                      </a:moveTo>
                      <a:lnTo>
                        <a:pt x="0" y="15384"/>
                      </a:ln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6602825" y="3987350"/>
                  <a:ext cx="25" cy="384600"/>
                </a:xfrm>
                <a:custGeom>
                  <a:avLst/>
                  <a:gdLst/>
                  <a:ahLst/>
                  <a:cxnLst/>
                  <a:rect l="l" t="t" r="r" b="b"/>
                  <a:pathLst>
                    <a:path w="1" h="15384" fill="none" extrusionOk="0">
                      <a:moveTo>
                        <a:pt x="1" y="0"/>
                      </a:moveTo>
                      <a:lnTo>
                        <a:pt x="1" y="15384"/>
                      </a:ln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2" name="Google Shape;672;p9"/>
            <p:cNvGrpSpPr/>
            <p:nvPr/>
          </p:nvGrpSpPr>
          <p:grpSpPr>
            <a:xfrm rot="5400000" flipH="1">
              <a:off x="601" y="3992153"/>
              <a:ext cx="593007" cy="594284"/>
              <a:chOff x="6342375" y="4371925"/>
              <a:chExt cx="383600" cy="384625"/>
            </a:xfrm>
          </p:grpSpPr>
          <p:sp>
            <p:nvSpPr>
              <p:cNvPr id="673" name="Google Shape;673;p9"/>
              <p:cNvSpPr/>
              <p:nvPr/>
            </p:nvSpPr>
            <p:spPr>
              <a:xfrm>
                <a:off x="6342375" y="4371925"/>
                <a:ext cx="383600" cy="384625"/>
              </a:xfrm>
              <a:custGeom>
                <a:avLst/>
                <a:gdLst/>
                <a:ahLst/>
                <a:cxnLst/>
                <a:rect l="l" t="t" r="r" b="b"/>
                <a:pathLst>
                  <a:path w="15344" h="15385" extrusionOk="0">
                    <a:moveTo>
                      <a:pt x="0" y="1"/>
                    </a:moveTo>
                    <a:lnTo>
                      <a:pt x="0" y="15384"/>
                    </a:lnTo>
                    <a:lnTo>
                      <a:pt x="15343" y="15384"/>
                    </a:lnTo>
                    <a:lnTo>
                      <a:pt x="153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6342375" y="4371925"/>
                <a:ext cx="383600" cy="384625"/>
              </a:xfrm>
              <a:custGeom>
                <a:avLst/>
                <a:gdLst/>
                <a:ahLst/>
                <a:cxnLst/>
                <a:rect l="l" t="t" r="r" b="b"/>
                <a:pathLst>
                  <a:path w="15344" h="15385" extrusionOk="0">
                    <a:moveTo>
                      <a:pt x="0" y="1"/>
                    </a:moveTo>
                    <a:cubicBezTo>
                      <a:pt x="0" y="8507"/>
                      <a:pt x="6878" y="15384"/>
                      <a:pt x="15343" y="15384"/>
                    </a:cubicBezTo>
                    <a:lnTo>
                      <a:pt x="1534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5" name="Google Shape;675;p9"/>
              <p:cNvGrpSpPr/>
              <p:nvPr/>
            </p:nvGrpSpPr>
            <p:grpSpPr>
              <a:xfrm>
                <a:off x="6465475" y="4371925"/>
                <a:ext cx="260500" cy="261500"/>
                <a:chOff x="6465475" y="4371925"/>
                <a:chExt cx="260500" cy="261500"/>
              </a:xfrm>
            </p:grpSpPr>
            <p:sp>
              <p:nvSpPr>
                <p:cNvPr id="676" name="Google Shape;676;p9"/>
                <p:cNvSpPr/>
                <p:nvPr/>
              </p:nvSpPr>
              <p:spPr>
                <a:xfrm>
                  <a:off x="6465475" y="4371925"/>
                  <a:ext cx="260500" cy="261500"/>
                </a:xfrm>
                <a:custGeom>
                  <a:avLst/>
                  <a:gdLst/>
                  <a:ahLst/>
                  <a:cxnLst/>
                  <a:rect l="l" t="t" r="r" b="b"/>
                  <a:pathLst>
                    <a:path w="10420" h="10460" fill="none" extrusionOk="0">
                      <a:moveTo>
                        <a:pt x="10419" y="10460"/>
                      </a:moveTo>
                      <a:cubicBezTo>
                        <a:pt x="4681" y="10460"/>
                        <a:pt x="1" y="5780"/>
                        <a:pt x="1" y="1"/>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6534675" y="4371925"/>
                  <a:ext cx="191300" cy="192325"/>
                </a:xfrm>
                <a:custGeom>
                  <a:avLst/>
                  <a:gdLst/>
                  <a:ahLst/>
                  <a:cxnLst/>
                  <a:rect l="l" t="t" r="r" b="b"/>
                  <a:pathLst>
                    <a:path w="7652" h="7693" fill="none" extrusionOk="0">
                      <a:moveTo>
                        <a:pt x="0" y="1"/>
                      </a:moveTo>
                      <a:cubicBezTo>
                        <a:pt x="0" y="4233"/>
                        <a:pt x="3419" y="7693"/>
                        <a:pt x="7651" y="7693"/>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6602825" y="4371925"/>
                  <a:ext cx="123150" cy="123150"/>
                </a:xfrm>
                <a:custGeom>
                  <a:avLst/>
                  <a:gdLst/>
                  <a:ahLst/>
                  <a:cxnLst/>
                  <a:rect l="l" t="t" r="r" b="b"/>
                  <a:pathLst>
                    <a:path w="4926" h="4926" fill="none" extrusionOk="0">
                      <a:moveTo>
                        <a:pt x="4925" y="4925"/>
                      </a:moveTo>
                      <a:cubicBezTo>
                        <a:pt x="2239" y="4925"/>
                        <a:pt x="1" y="2728"/>
                        <a:pt x="1" y="1"/>
                      </a:cubicBezTo>
                    </a:path>
                  </a:pathLst>
                </a:custGeom>
                <a:no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9" name="Google Shape;679;p9"/>
            <p:cNvGrpSpPr/>
            <p:nvPr/>
          </p:nvGrpSpPr>
          <p:grpSpPr>
            <a:xfrm rot="5400000" flipH="1">
              <a:off x="-191" y="4585914"/>
              <a:ext cx="594592" cy="594284"/>
              <a:chOff x="5957775" y="4371925"/>
              <a:chExt cx="384625" cy="384625"/>
            </a:xfrm>
          </p:grpSpPr>
          <p:sp>
            <p:nvSpPr>
              <p:cNvPr id="680" name="Google Shape;680;p9"/>
              <p:cNvSpPr/>
              <p:nvPr/>
            </p:nvSpPr>
            <p:spPr>
              <a:xfrm>
                <a:off x="5957775" y="4371925"/>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1" name="Google Shape;681;p9"/>
              <p:cNvGrpSpPr/>
              <p:nvPr/>
            </p:nvGrpSpPr>
            <p:grpSpPr>
              <a:xfrm>
                <a:off x="6004575" y="4419750"/>
                <a:ext cx="290000" cy="288975"/>
                <a:chOff x="6004575" y="4419750"/>
                <a:chExt cx="290000" cy="288975"/>
              </a:xfrm>
            </p:grpSpPr>
            <p:sp>
              <p:nvSpPr>
                <p:cNvPr id="682" name="Google Shape;682;p9"/>
                <p:cNvSpPr/>
                <p:nvPr/>
              </p:nvSpPr>
              <p:spPr>
                <a:xfrm>
                  <a:off x="6114475" y="4419750"/>
                  <a:ext cx="70225" cy="69200"/>
                </a:xfrm>
                <a:custGeom>
                  <a:avLst/>
                  <a:gdLst/>
                  <a:ahLst/>
                  <a:cxnLst/>
                  <a:rect l="l" t="t" r="r" b="b"/>
                  <a:pathLst>
                    <a:path w="2809" h="2768" extrusionOk="0">
                      <a:moveTo>
                        <a:pt x="1384" y="1"/>
                      </a:moveTo>
                      <a:lnTo>
                        <a:pt x="0" y="1384"/>
                      </a:lnTo>
                      <a:lnTo>
                        <a:pt x="1384" y="2768"/>
                      </a:lnTo>
                      <a:lnTo>
                        <a:pt x="2808" y="1384"/>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114475" y="4529625"/>
                  <a:ext cx="70225" cy="69225"/>
                </a:xfrm>
                <a:custGeom>
                  <a:avLst/>
                  <a:gdLst/>
                  <a:ahLst/>
                  <a:cxnLst/>
                  <a:rect l="l" t="t" r="r" b="b"/>
                  <a:pathLst>
                    <a:path w="2809" h="2769" extrusionOk="0">
                      <a:moveTo>
                        <a:pt x="1384" y="1"/>
                      </a:moveTo>
                      <a:lnTo>
                        <a:pt x="0" y="1385"/>
                      </a:lnTo>
                      <a:lnTo>
                        <a:pt x="1384" y="2768"/>
                      </a:lnTo>
                      <a:lnTo>
                        <a:pt x="2808" y="1385"/>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6114475" y="4639525"/>
                  <a:ext cx="70225" cy="69200"/>
                </a:xfrm>
                <a:custGeom>
                  <a:avLst/>
                  <a:gdLst/>
                  <a:ahLst/>
                  <a:cxnLst/>
                  <a:rect l="l" t="t" r="r" b="b"/>
                  <a:pathLst>
                    <a:path w="2809" h="2768" extrusionOk="0">
                      <a:moveTo>
                        <a:pt x="1384" y="0"/>
                      </a:moveTo>
                      <a:lnTo>
                        <a:pt x="0" y="1384"/>
                      </a:lnTo>
                      <a:lnTo>
                        <a:pt x="1384" y="2768"/>
                      </a:lnTo>
                      <a:lnTo>
                        <a:pt x="2808" y="1384"/>
                      </a:lnTo>
                      <a:lnTo>
                        <a:pt x="1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6224350" y="4419750"/>
                  <a:ext cx="70225" cy="69200"/>
                </a:xfrm>
                <a:custGeom>
                  <a:avLst/>
                  <a:gdLst/>
                  <a:ahLst/>
                  <a:cxnLst/>
                  <a:rect l="l" t="t" r="r" b="b"/>
                  <a:pathLst>
                    <a:path w="2809" h="2768" extrusionOk="0">
                      <a:moveTo>
                        <a:pt x="1384" y="1"/>
                      </a:moveTo>
                      <a:lnTo>
                        <a:pt x="1" y="1384"/>
                      </a:lnTo>
                      <a:lnTo>
                        <a:pt x="1384" y="2768"/>
                      </a:lnTo>
                      <a:lnTo>
                        <a:pt x="2809" y="1384"/>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6224350" y="4529625"/>
                  <a:ext cx="70225" cy="69225"/>
                </a:xfrm>
                <a:custGeom>
                  <a:avLst/>
                  <a:gdLst/>
                  <a:ahLst/>
                  <a:cxnLst/>
                  <a:rect l="l" t="t" r="r" b="b"/>
                  <a:pathLst>
                    <a:path w="2809" h="2769" extrusionOk="0">
                      <a:moveTo>
                        <a:pt x="1384" y="1"/>
                      </a:moveTo>
                      <a:lnTo>
                        <a:pt x="1" y="1385"/>
                      </a:lnTo>
                      <a:lnTo>
                        <a:pt x="1384" y="2768"/>
                      </a:lnTo>
                      <a:lnTo>
                        <a:pt x="2809" y="1385"/>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6224350" y="4639525"/>
                  <a:ext cx="70225" cy="69200"/>
                </a:xfrm>
                <a:custGeom>
                  <a:avLst/>
                  <a:gdLst/>
                  <a:ahLst/>
                  <a:cxnLst/>
                  <a:rect l="l" t="t" r="r" b="b"/>
                  <a:pathLst>
                    <a:path w="2809" h="2768" extrusionOk="0">
                      <a:moveTo>
                        <a:pt x="1384" y="0"/>
                      </a:moveTo>
                      <a:lnTo>
                        <a:pt x="1" y="1384"/>
                      </a:lnTo>
                      <a:lnTo>
                        <a:pt x="1384" y="2768"/>
                      </a:lnTo>
                      <a:lnTo>
                        <a:pt x="2809" y="1384"/>
                      </a:lnTo>
                      <a:lnTo>
                        <a:pt x="1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6004575" y="4419750"/>
                  <a:ext cx="70250" cy="69200"/>
                </a:xfrm>
                <a:custGeom>
                  <a:avLst/>
                  <a:gdLst/>
                  <a:ahLst/>
                  <a:cxnLst/>
                  <a:rect l="l" t="t" r="r" b="b"/>
                  <a:pathLst>
                    <a:path w="2810" h="2768" extrusionOk="0">
                      <a:moveTo>
                        <a:pt x="1385" y="1"/>
                      </a:moveTo>
                      <a:lnTo>
                        <a:pt x="1" y="1384"/>
                      </a:lnTo>
                      <a:lnTo>
                        <a:pt x="1385" y="2768"/>
                      </a:lnTo>
                      <a:lnTo>
                        <a:pt x="2809" y="1384"/>
                      </a:lnTo>
                      <a:lnTo>
                        <a:pt x="13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6004575" y="4529625"/>
                  <a:ext cx="70250" cy="69225"/>
                </a:xfrm>
                <a:custGeom>
                  <a:avLst/>
                  <a:gdLst/>
                  <a:ahLst/>
                  <a:cxnLst/>
                  <a:rect l="l" t="t" r="r" b="b"/>
                  <a:pathLst>
                    <a:path w="2810" h="2769" extrusionOk="0">
                      <a:moveTo>
                        <a:pt x="1385" y="1"/>
                      </a:moveTo>
                      <a:lnTo>
                        <a:pt x="1" y="1385"/>
                      </a:lnTo>
                      <a:lnTo>
                        <a:pt x="1385" y="2768"/>
                      </a:lnTo>
                      <a:lnTo>
                        <a:pt x="2809" y="1385"/>
                      </a:lnTo>
                      <a:lnTo>
                        <a:pt x="13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6004575" y="4639525"/>
                  <a:ext cx="70250" cy="69200"/>
                </a:xfrm>
                <a:custGeom>
                  <a:avLst/>
                  <a:gdLst/>
                  <a:ahLst/>
                  <a:cxnLst/>
                  <a:rect l="l" t="t" r="r" b="b"/>
                  <a:pathLst>
                    <a:path w="2810" h="2768" extrusionOk="0">
                      <a:moveTo>
                        <a:pt x="1385" y="0"/>
                      </a:moveTo>
                      <a:lnTo>
                        <a:pt x="1" y="1384"/>
                      </a:lnTo>
                      <a:lnTo>
                        <a:pt x="1385" y="2768"/>
                      </a:lnTo>
                      <a:lnTo>
                        <a:pt x="2809" y="1384"/>
                      </a:lnTo>
                      <a:lnTo>
                        <a:pt x="13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1" name="Google Shape;691;p9"/>
            <p:cNvSpPr/>
            <p:nvPr/>
          </p:nvSpPr>
          <p:spPr>
            <a:xfrm rot="5400000" flipH="1">
              <a:off x="-624" y="2802896"/>
              <a:ext cx="594592" cy="594284"/>
            </a:xfrm>
            <a:custGeom>
              <a:avLst/>
              <a:gdLst/>
              <a:ahLst/>
              <a:cxnLst/>
              <a:rect l="l" t="t" r="r" b="b"/>
              <a:pathLst>
                <a:path w="15385" h="15385" extrusionOk="0">
                  <a:moveTo>
                    <a:pt x="1" y="1"/>
                  </a:moveTo>
                  <a:lnTo>
                    <a:pt x="1" y="15384"/>
                  </a:lnTo>
                  <a:lnTo>
                    <a:pt x="15384" y="15384"/>
                  </a:lnTo>
                  <a:cubicBezTo>
                    <a:pt x="15384" y="6879"/>
                    <a:pt x="850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2" name="Google Shape;692;p9"/>
            <p:cNvGrpSpPr/>
            <p:nvPr/>
          </p:nvGrpSpPr>
          <p:grpSpPr>
            <a:xfrm rot="5400000" flipH="1">
              <a:off x="594055" y="3398431"/>
              <a:ext cx="594553" cy="594245"/>
              <a:chOff x="6725950" y="3987350"/>
              <a:chExt cx="384600" cy="384600"/>
            </a:xfrm>
          </p:grpSpPr>
          <p:sp>
            <p:nvSpPr>
              <p:cNvPr id="693" name="Google Shape;693;p9"/>
              <p:cNvSpPr/>
              <p:nvPr/>
            </p:nvSpPr>
            <p:spPr>
              <a:xfrm>
                <a:off x="6725950" y="3987350"/>
                <a:ext cx="384600" cy="384600"/>
              </a:xfrm>
              <a:custGeom>
                <a:avLst/>
                <a:gdLst/>
                <a:ahLst/>
                <a:cxnLst/>
                <a:rect l="l" t="t" r="r" b="b"/>
                <a:pathLst>
                  <a:path w="15384" h="15384" extrusionOk="0">
                    <a:moveTo>
                      <a:pt x="0" y="0"/>
                    </a:moveTo>
                    <a:lnTo>
                      <a:pt x="0" y="15384"/>
                    </a:lnTo>
                    <a:lnTo>
                      <a:pt x="15384" y="15384"/>
                    </a:lnTo>
                    <a:cubicBezTo>
                      <a:pt x="15384" y="6878"/>
                      <a:pt x="850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6725950" y="4087050"/>
                <a:ext cx="284900" cy="284900"/>
              </a:xfrm>
              <a:custGeom>
                <a:avLst/>
                <a:gdLst/>
                <a:ahLst/>
                <a:cxnLst/>
                <a:rect l="l" t="t" r="r" b="b"/>
                <a:pathLst>
                  <a:path w="11396" h="11396" extrusionOk="0">
                    <a:moveTo>
                      <a:pt x="0" y="1"/>
                    </a:moveTo>
                    <a:lnTo>
                      <a:pt x="0" y="11396"/>
                    </a:lnTo>
                    <a:lnTo>
                      <a:pt x="11395" y="11396"/>
                    </a:lnTo>
                    <a:cubicBezTo>
                      <a:pt x="11395" y="5128"/>
                      <a:pt x="6308"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6725950" y="4179650"/>
                <a:ext cx="192300" cy="192300"/>
              </a:xfrm>
              <a:custGeom>
                <a:avLst/>
                <a:gdLst/>
                <a:ahLst/>
                <a:cxnLst/>
                <a:rect l="l" t="t" r="r" b="b"/>
                <a:pathLst>
                  <a:path w="7692" h="7692" extrusionOk="0">
                    <a:moveTo>
                      <a:pt x="0" y="0"/>
                    </a:moveTo>
                    <a:lnTo>
                      <a:pt x="0" y="7692"/>
                    </a:lnTo>
                    <a:lnTo>
                      <a:pt x="7692" y="7692"/>
                    </a:lnTo>
                    <a:cubicBezTo>
                      <a:pt x="7692" y="3459"/>
                      <a:pt x="4273"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9"/>
            <p:cNvGrpSpPr/>
            <p:nvPr/>
          </p:nvGrpSpPr>
          <p:grpSpPr>
            <a:xfrm rot="5400000" flipH="1">
              <a:off x="594035" y="4585933"/>
              <a:ext cx="594592" cy="594245"/>
              <a:chOff x="5957775" y="3987350"/>
              <a:chExt cx="384625" cy="384600"/>
            </a:xfrm>
          </p:grpSpPr>
          <p:sp>
            <p:nvSpPr>
              <p:cNvPr id="697" name="Google Shape;697;p9"/>
              <p:cNvSpPr/>
              <p:nvPr/>
            </p:nvSpPr>
            <p:spPr>
              <a:xfrm>
                <a:off x="5957775" y="3987350"/>
                <a:ext cx="384625" cy="384600"/>
              </a:xfrm>
              <a:custGeom>
                <a:avLst/>
                <a:gdLst/>
                <a:ahLst/>
                <a:cxnLst/>
                <a:rect l="l" t="t" r="r" b="b"/>
                <a:pathLst>
                  <a:path w="15385" h="15384" extrusionOk="0">
                    <a:moveTo>
                      <a:pt x="1" y="0"/>
                    </a:moveTo>
                    <a:lnTo>
                      <a:pt x="1" y="15384"/>
                    </a:lnTo>
                    <a:lnTo>
                      <a:pt x="15384" y="15384"/>
                    </a:lnTo>
                    <a:lnTo>
                      <a:pt x="1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9"/>
              <p:cNvGrpSpPr/>
              <p:nvPr/>
            </p:nvGrpSpPr>
            <p:grpSpPr>
              <a:xfrm>
                <a:off x="6006625" y="4037200"/>
                <a:ext cx="285925" cy="284900"/>
                <a:chOff x="6006625" y="4037200"/>
                <a:chExt cx="285925" cy="284900"/>
              </a:xfrm>
            </p:grpSpPr>
            <p:sp>
              <p:nvSpPr>
                <p:cNvPr id="699" name="Google Shape;699;p9"/>
                <p:cNvSpPr/>
                <p:nvPr/>
              </p:nvSpPr>
              <p:spPr>
                <a:xfrm>
                  <a:off x="6172475" y="4203050"/>
                  <a:ext cx="120075" cy="119050"/>
                </a:xfrm>
                <a:custGeom>
                  <a:avLst/>
                  <a:gdLst/>
                  <a:ahLst/>
                  <a:cxnLst/>
                  <a:rect l="l" t="t" r="r" b="b"/>
                  <a:pathLst>
                    <a:path w="4803" h="4762" extrusionOk="0">
                      <a:moveTo>
                        <a:pt x="2401" y="814"/>
                      </a:moveTo>
                      <a:cubicBezTo>
                        <a:pt x="3256" y="814"/>
                        <a:pt x="3988" y="1506"/>
                        <a:pt x="3988" y="2361"/>
                      </a:cubicBezTo>
                      <a:cubicBezTo>
                        <a:pt x="3988" y="3215"/>
                        <a:pt x="3256" y="3948"/>
                        <a:pt x="2401" y="3948"/>
                      </a:cubicBezTo>
                      <a:cubicBezTo>
                        <a:pt x="1546" y="3948"/>
                        <a:pt x="814" y="3215"/>
                        <a:pt x="814" y="2361"/>
                      </a:cubicBezTo>
                      <a:cubicBezTo>
                        <a:pt x="814" y="1506"/>
                        <a:pt x="1546" y="814"/>
                        <a:pt x="2401" y="814"/>
                      </a:cubicBezTo>
                      <a:close/>
                      <a:moveTo>
                        <a:pt x="2401" y="0"/>
                      </a:moveTo>
                      <a:cubicBezTo>
                        <a:pt x="1099" y="0"/>
                        <a:pt x="0" y="1058"/>
                        <a:pt x="0" y="2361"/>
                      </a:cubicBezTo>
                      <a:cubicBezTo>
                        <a:pt x="0" y="3704"/>
                        <a:pt x="1099" y="4762"/>
                        <a:pt x="2401" y="4762"/>
                      </a:cubicBezTo>
                      <a:cubicBezTo>
                        <a:pt x="3744" y="4762"/>
                        <a:pt x="4802" y="3704"/>
                        <a:pt x="4802" y="2361"/>
                      </a:cubicBezTo>
                      <a:cubicBezTo>
                        <a:pt x="4802" y="1058"/>
                        <a:pt x="3744"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6172475" y="4037200"/>
                  <a:ext cx="120075" cy="120075"/>
                </a:xfrm>
                <a:custGeom>
                  <a:avLst/>
                  <a:gdLst/>
                  <a:ahLst/>
                  <a:cxnLst/>
                  <a:rect l="l" t="t" r="r" b="b"/>
                  <a:pathLst>
                    <a:path w="4803" h="4803" extrusionOk="0">
                      <a:moveTo>
                        <a:pt x="2401" y="855"/>
                      </a:moveTo>
                      <a:cubicBezTo>
                        <a:pt x="3256" y="855"/>
                        <a:pt x="3988" y="1547"/>
                        <a:pt x="3988" y="2402"/>
                      </a:cubicBezTo>
                      <a:cubicBezTo>
                        <a:pt x="3988" y="3256"/>
                        <a:pt x="3256" y="3948"/>
                        <a:pt x="2401" y="3948"/>
                      </a:cubicBezTo>
                      <a:cubicBezTo>
                        <a:pt x="1546" y="3948"/>
                        <a:pt x="814" y="3256"/>
                        <a:pt x="814" y="2402"/>
                      </a:cubicBezTo>
                      <a:cubicBezTo>
                        <a:pt x="814" y="1547"/>
                        <a:pt x="1546" y="855"/>
                        <a:pt x="2401" y="855"/>
                      </a:cubicBezTo>
                      <a:close/>
                      <a:moveTo>
                        <a:pt x="2401" y="0"/>
                      </a:moveTo>
                      <a:cubicBezTo>
                        <a:pt x="1099" y="0"/>
                        <a:pt x="0" y="1099"/>
                        <a:pt x="0" y="2402"/>
                      </a:cubicBezTo>
                      <a:cubicBezTo>
                        <a:pt x="0" y="3704"/>
                        <a:pt x="1099" y="4803"/>
                        <a:pt x="2401" y="4803"/>
                      </a:cubicBezTo>
                      <a:cubicBezTo>
                        <a:pt x="3744" y="4803"/>
                        <a:pt x="4802" y="3704"/>
                        <a:pt x="4802" y="2402"/>
                      </a:cubicBezTo>
                      <a:cubicBezTo>
                        <a:pt x="4802" y="1099"/>
                        <a:pt x="3744"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6006625" y="4037200"/>
                  <a:ext cx="120075" cy="120075"/>
                </a:xfrm>
                <a:custGeom>
                  <a:avLst/>
                  <a:gdLst/>
                  <a:ahLst/>
                  <a:cxnLst/>
                  <a:rect l="l" t="t" r="r" b="b"/>
                  <a:pathLst>
                    <a:path w="4803" h="4803" extrusionOk="0">
                      <a:moveTo>
                        <a:pt x="2401" y="855"/>
                      </a:moveTo>
                      <a:cubicBezTo>
                        <a:pt x="3256" y="855"/>
                        <a:pt x="3989" y="1547"/>
                        <a:pt x="3989" y="2402"/>
                      </a:cubicBezTo>
                      <a:cubicBezTo>
                        <a:pt x="3989" y="3256"/>
                        <a:pt x="3256" y="3948"/>
                        <a:pt x="2401" y="3948"/>
                      </a:cubicBezTo>
                      <a:cubicBezTo>
                        <a:pt x="1547" y="3948"/>
                        <a:pt x="814" y="3256"/>
                        <a:pt x="814" y="2402"/>
                      </a:cubicBezTo>
                      <a:cubicBezTo>
                        <a:pt x="814" y="1547"/>
                        <a:pt x="1547" y="855"/>
                        <a:pt x="2401" y="855"/>
                      </a:cubicBezTo>
                      <a:close/>
                      <a:moveTo>
                        <a:pt x="2401" y="0"/>
                      </a:moveTo>
                      <a:cubicBezTo>
                        <a:pt x="1099" y="0"/>
                        <a:pt x="0" y="1099"/>
                        <a:pt x="0" y="2402"/>
                      </a:cubicBezTo>
                      <a:cubicBezTo>
                        <a:pt x="0" y="3704"/>
                        <a:pt x="1099" y="4803"/>
                        <a:pt x="2401" y="4803"/>
                      </a:cubicBezTo>
                      <a:cubicBezTo>
                        <a:pt x="3745" y="4803"/>
                        <a:pt x="4803" y="3704"/>
                        <a:pt x="4803" y="2402"/>
                      </a:cubicBezTo>
                      <a:cubicBezTo>
                        <a:pt x="4803" y="1099"/>
                        <a:pt x="3745"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6006625" y="4203050"/>
                  <a:ext cx="120075" cy="119050"/>
                </a:xfrm>
                <a:custGeom>
                  <a:avLst/>
                  <a:gdLst/>
                  <a:ahLst/>
                  <a:cxnLst/>
                  <a:rect l="l" t="t" r="r" b="b"/>
                  <a:pathLst>
                    <a:path w="4803" h="4762" extrusionOk="0">
                      <a:moveTo>
                        <a:pt x="2401" y="814"/>
                      </a:moveTo>
                      <a:cubicBezTo>
                        <a:pt x="3256" y="814"/>
                        <a:pt x="3989" y="1506"/>
                        <a:pt x="3989" y="2361"/>
                      </a:cubicBezTo>
                      <a:cubicBezTo>
                        <a:pt x="3989" y="3215"/>
                        <a:pt x="3256" y="3948"/>
                        <a:pt x="2401" y="3948"/>
                      </a:cubicBezTo>
                      <a:cubicBezTo>
                        <a:pt x="1547" y="3948"/>
                        <a:pt x="814" y="3215"/>
                        <a:pt x="814" y="2361"/>
                      </a:cubicBezTo>
                      <a:cubicBezTo>
                        <a:pt x="814" y="1506"/>
                        <a:pt x="1547" y="814"/>
                        <a:pt x="2401" y="814"/>
                      </a:cubicBezTo>
                      <a:close/>
                      <a:moveTo>
                        <a:pt x="2401" y="0"/>
                      </a:moveTo>
                      <a:cubicBezTo>
                        <a:pt x="1099" y="0"/>
                        <a:pt x="0" y="1058"/>
                        <a:pt x="0" y="2361"/>
                      </a:cubicBezTo>
                      <a:cubicBezTo>
                        <a:pt x="0" y="3704"/>
                        <a:pt x="1099" y="4762"/>
                        <a:pt x="2401" y="4762"/>
                      </a:cubicBezTo>
                      <a:cubicBezTo>
                        <a:pt x="3745" y="4762"/>
                        <a:pt x="4803" y="3704"/>
                        <a:pt x="4803" y="2361"/>
                      </a:cubicBezTo>
                      <a:cubicBezTo>
                        <a:pt x="4803" y="1058"/>
                        <a:pt x="3745"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03" name="Google Shape;703;p9"/>
          <p:cNvGrpSpPr/>
          <p:nvPr/>
        </p:nvGrpSpPr>
        <p:grpSpPr>
          <a:xfrm>
            <a:off x="6766580" y="-3"/>
            <a:ext cx="2377411" cy="2377428"/>
            <a:chOff x="6802405" y="47"/>
            <a:chExt cx="2377411" cy="2377428"/>
          </a:xfrm>
        </p:grpSpPr>
        <p:sp>
          <p:nvSpPr>
            <p:cNvPr id="704" name="Google Shape;704;p9"/>
            <p:cNvSpPr/>
            <p:nvPr/>
          </p:nvSpPr>
          <p:spPr>
            <a:xfrm flipH="1">
              <a:off x="8584891" y="66"/>
              <a:ext cx="594207" cy="594361"/>
            </a:xfrm>
            <a:custGeom>
              <a:avLst/>
              <a:gdLst/>
              <a:ahLst/>
              <a:cxnLst/>
              <a:rect l="l" t="t" r="r" b="b"/>
              <a:pathLst>
                <a:path w="15385" h="15384" extrusionOk="0">
                  <a:moveTo>
                    <a:pt x="1" y="0"/>
                  </a:moveTo>
                  <a:lnTo>
                    <a:pt x="1" y="15384"/>
                  </a:lnTo>
                  <a:lnTo>
                    <a:pt x="15384" y="15384"/>
                  </a:lnTo>
                  <a:lnTo>
                    <a:pt x="153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flipH="1">
              <a:off x="8584891" y="1188725"/>
              <a:ext cx="594207" cy="594361"/>
            </a:xfrm>
            <a:custGeom>
              <a:avLst/>
              <a:gdLst/>
              <a:ahLst/>
              <a:cxnLst/>
              <a:rect l="l" t="t" r="r" b="b"/>
              <a:pathLst>
                <a:path w="15385" h="15384" extrusionOk="0">
                  <a:moveTo>
                    <a:pt x="1" y="0"/>
                  </a:moveTo>
                  <a:lnTo>
                    <a:pt x="1" y="15384"/>
                  </a:lnTo>
                  <a:lnTo>
                    <a:pt x="15384" y="15384"/>
                  </a:lnTo>
                  <a:lnTo>
                    <a:pt x="153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9"/>
            <p:cNvGrpSpPr/>
            <p:nvPr/>
          </p:nvGrpSpPr>
          <p:grpSpPr>
            <a:xfrm flipH="1">
              <a:off x="7990816" y="82"/>
              <a:ext cx="594169" cy="594361"/>
              <a:chOff x="2560575" y="527075"/>
              <a:chExt cx="384600" cy="384600"/>
            </a:xfrm>
          </p:grpSpPr>
          <p:sp>
            <p:nvSpPr>
              <p:cNvPr id="707" name="Google Shape;707;p9"/>
              <p:cNvSpPr/>
              <p:nvPr/>
            </p:nvSpPr>
            <p:spPr>
              <a:xfrm>
                <a:off x="2560575" y="5270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9"/>
              <p:cNvGrpSpPr/>
              <p:nvPr/>
            </p:nvGrpSpPr>
            <p:grpSpPr>
              <a:xfrm>
                <a:off x="2612450" y="593200"/>
                <a:ext cx="280850" cy="252350"/>
                <a:chOff x="2612450" y="593200"/>
                <a:chExt cx="280850" cy="252350"/>
              </a:xfrm>
            </p:grpSpPr>
            <p:sp>
              <p:nvSpPr>
                <p:cNvPr id="709" name="Google Shape;709;p9"/>
                <p:cNvSpPr/>
                <p:nvPr/>
              </p:nvSpPr>
              <p:spPr>
                <a:xfrm>
                  <a:off x="2612450" y="593200"/>
                  <a:ext cx="79400" cy="69200"/>
                </a:xfrm>
                <a:custGeom>
                  <a:avLst/>
                  <a:gdLst/>
                  <a:ahLst/>
                  <a:cxnLst/>
                  <a:rect l="l" t="t" r="r" b="b"/>
                  <a:pathLst>
                    <a:path w="3176" h="2768" extrusionOk="0">
                      <a:moveTo>
                        <a:pt x="1588" y="0"/>
                      </a:moveTo>
                      <a:lnTo>
                        <a:pt x="1" y="2768"/>
                      </a:lnTo>
                      <a:lnTo>
                        <a:pt x="3175" y="2768"/>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2713175" y="593200"/>
                  <a:ext cx="79400" cy="69200"/>
                </a:xfrm>
                <a:custGeom>
                  <a:avLst/>
                  <a:gdLst/>
                  <a:ahLst/>
                  <a:cxnLst/>
                  <a:rect l="l" t="t" r="r" b="b"/>
                  <a:pathLst>
                    <a:path w="3176" h="2768" extrusionOk="0">
                      <a:moveTo>
                        <a:pt x="1588" y="0"/>
                      </a:moveTo>
                      <a:lnTo>
                        <a:pt x="1" y="2768"/>
                      </a:lnTo>
                      <a:lnTo>
                        <a:pt x="3175" y="2768"/>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813900" y="593200"/>
                  <a:ext cx="79400" cy="69200"/>
                </a:xfrm>
                <a:custGeom>
                  <a:avLst/>
                  <a:gdLst/>
                  <a:ahLst/>
                  <a:cxnLst/>
                  <a:rect l="l" t="t" r="r" b="b"/>
                  <a:pathLst>
                    <a:path w="3176" h="2768" extrusionOk="0">
                      <a:moveTo>
                        <a:pt x="1588" y="0"/>
                      </a:moveTo>
                      <a:lnTo>
                        <a:pt x="1" y="2768"/>
                      </a:lnTo>
                      <a:lnTo>
                        <a:pt x="3175" y="2768"/>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2612450" y="684775"/>
                  <a:ext cx="79400" cy="69200"/>
                </a:xfrm>
                <a:custGeom>
                  <a:avLst/>
                  <a:gdLst/>
                  <a:ahLst/>
                  <a:cxnLst/>
                  <a:rect l="l" t="t" r="r" b="b"/>
                  <a:pathLst>
                    <a:path w="3176" h="2768" extrusionOk="0">
                      <a:moveTo>
                        <a:pt x="1588" y="0"/>
                      </a:moveTo>
                      <a:lnTo>
                        <a:pt x="1" y="2767"/>
                      </a:lnTo>
                      <a:lnTo>
                        <a:pt x="3175" y="276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2713175" y="684775"/>
                  <a:ext cx="79400" cy="69200"/>
                </a:xfrm>
                <a:custGeom>
                  <a:avLst/>
                  <a:gdLst/>
                  <a:ahLst/>
                  <a:cxnLst/>
                  <a:rect l="l" t="t" r="r" b="b"/>
                  <a:pathLst>
                    <a:path w="3176" h="2768" extrusionOk="0">
                      <a:moveTo>
                        <a:pt x="1588" y="0"/>
                      </a:moveTo>
                      <a:lnTo>
                        <a:pt x="1" y="2767"/>
                      </a:lnTo>
                      <a:lnTo>
                        <a:pt x="3175" y="276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813900" y="684775"/>
                  <a:ext cx="79400" cy="69200"/>
                </a:xfrm>
                <a:custGeom>
                  <a:avLst/>
                  <a:gdLst/>
                  <a:ahLst/>
                  <a:cxnLst/>
                  <a:rect l="l" t="t" r="r" b="b"/>
                  <a:pathLst>
                    <a:path w="3176" h="2768" extrusionOk="0">
                      <a:moveTo>
                        <a:pt x="1588" y="0"/>
                      </a:moveTo>
                      <a:lnTo>
                        <a:pt x="1" y="2767"/>
                      </a:lnTo>
                      <a:lnTo>
                        <a:pt x="3175" y="276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2612450" y="776325"/>
                  <a:ext cx="79400" cy="69225"/>
                </a:xfrm>
                <a:custGeom>
                  <a:avLst/>
                  <a:gdLst/>
                  <a:ahLst/>
                  <a:cxnLst/>
                  <a:rect l="l" t="t" r="r" b="b"/>
                  <a:pathLst>
                    <a:path w="3176" h="2769" extrusionOk="0">
                      <a:moveTo>
                        <a:pt x="1588" y="1"/>
                      </a:moveTo>
                      <a:lnTo>
                        <a:pt x="1"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2713175" y="776325"/>
                  <a:ext cx="79400" cy="69225"/>
                </a:xfrm>
                <a:custGeom>
                  <a:avLst/>
                  <a:gdLst/>
                  <a:ahLst/>
                  <a:cxnLst/>
                  <a:rect l="l" t="t" r="r" b="b"/>
                  <a:pathLst>
                    <a:path w="3176" h="2769" extrusionOk="0">
                      <a:moveTo>
                        <a:pt x="1588" y="1"/>
                      </a:moveTo>
                      <a:lnTo>
                        <a:pt x="1"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2813900" y="776325"/>
                  <a:ext cx="79400" cy="69225"/>
                </a:xfrm>
                <a:custGeom>
                  <a:avLst/>
                  <a:gdLst/>
                  <a:ahLst/>
                  <a:cxnLst/>
                  <a:rect l="l" t="t" r="r" b="b"/>
                  <a:pathLst>
                    <a:path w="3176" h="2769" extrusionOk="0">
                      <a:moveTo>
                        <a:pt x="1588" y="1"/>
                      </a:moveTo>
                      <a:lnTo>
                        <a:pt x="1"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18" name="Google Shape;718;p9"/>
            <p:cNvSpPr/>
            <p:nvPr/>
          </p:nvSpPr>
          <p:spPr>
            <a:xfrm flipH="1">
              <a:off x="7396573" y="594376"/>
              <a:ext cx="594207" cy="594399"/>
            </a:xfrm>
            <a:custGeom>
              <a:avLst/>
              <a:gdLst/>
              <a:ahLst/>
              <a:cxnLst/>
              <a:rect l="l" t="t" r="r" b="b"/>
              <a:pathLst>
                <a:path w="15385" h="15385" extrusionOk="0">
                  <a:moveTo>
                    <a:pt x="1" y="1"/>
                  </a:moveTo>
                  <a:lnTo>
                    <a:pt x="1" y="15384"/>
                  </a:lnTo>
                  <a:cubicBezTo>
                    <a:pt x="8507" y="15384"/>
                    <a:pt x="15384" y="8506"/>
                    <a:pt x="15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flipH="1">
              <a:off x="7396573" y="66"/>
              <a:ext cx="594207" cy="594361"/>
            </a:xfrm>
            <a:custGeom>
              <a:avLst/>
              <a:gdLst/>
              <a:ahLst/>
              <a:cxnLst/>
              <a:rect l="l" t="t" r="r" b="b"/>
              <a:pathLst>
                <a:path w="15385" h="15384" extrusionOk="0">
                  <a:moveTo>
                    <a:pt x="1" y="0"/>
                  </a:moveTo>
                  <a:lnTo>
                    <a:pt x="1" y="15384"/>
                  </a:lnTo>
                  <a:lnTo>
                    <a:pt x="15384" y="15384"/>
                  </a:lnTo>
                  <a:lnTo>
                    <a:pt x="15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0" name="Google Shape;720;p9"/>
            <p:cNvGrpSpPr/>
            <p:nvPr/>
          </p:nvGrpSpPr>
          <p:grpSpPr>
            <a:xfrm flipH="1">
              <a:off x="7990816" y="1188765"/>
              <a:ext cx="594169" cy="594361"/>
              <a:chOff x="2560575" y="1296250"/>
              <a:chExt cx="384600" cy="384600"/>
            </a:xfrm>
          </p:grpSpPr>
          <p:sp>
            <p:nvSpPr>
              <p:cNvPr id="721" name="Google Shape;721;p9"/>
              <p:cNvSpPr/>
              <p:nvPr/>
            </p:nvSpPr>
            <p:spPr>
              <a:xfrm>
                <a:off x="2560575" y="1296250"/>
                <a:ext cx="384600" cy="384600"/>
              </a:xfrm>
              <a:custGeom>
                <a:avLst/>
                <a:gdLst/>
                <a:ahLst/>
                <a:cxnLst/>
                <a:rect l="l" t="t" r="r" b="b"/>
                <a:pathLst>
                  <a:path w="15384" h="15384" extrusionOk="0">
                    <a:moveTo>
                      <a:pt x="0" y="0"/>
                    </a:moveTo>
                    <a:lnTo>
                      <a:pt x="0" y="15384"/>
                    </a:lnTo>
                    <a:cubicBezTo>
                      <a:pt x="8506" y="15384"/>
                      <a:pt x="15384" y="8506"/>
                      <a:pt x="1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2560575" y="1296250"/>
                <a:ext cx="325600" cy="325600"/>
              </a:xfrm>
              <a:custGeom>
                <a:avLst/>
                <a:gdLst/>
                <a:ahLst/>
                <a:cxnLst/>
                <a:rect l="l" t="t" r="r" b="b"/>
                <a:pathLst>
                  <a:path w="13024" h="13024" extrusionOk="0">
                    <a:moveTo>
                      <a:pt x="0" y="0"/>
                    </a:moveTo>
                    <a:lnTo>
                      <a:pt x="0" y="13023"/>
                    </a:lnTo>
                    <a:cubicBezTo>
                      <a:pt x="7204" y="13023"/>
                      <a:pt x="13023" y="7163"/>
                      <a:pt x="130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9"/>
            <p:cNvGrpSpPr/>
            <p:nvPr/>
          </p:nvGrpSpPr>
          <p:grpSpPr>
            <a:xfrm flipH="1">
              <a:off x="7990816" y="594404"/>
              <a:ext cx="594169" cy="594399"/>
              <a:chOff x="2560575" y="911650"/>
              <a:chExt cx="384600" cy="384625"/>
            </a:xfrm>
          </p:grpSpPr>
          <p:sp>
            <p:nvSpPr>
              <p:cNvPr id="724" name="Google Shape;724;p9"/>
              <p:cNvSpPr/>
              <p:nvPr/>
            </p:nvSpPr>
            <p:spPr>
              <a:xfrm>
                <a:off x="2560575" y="9116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5" name="Google Shape;725;p9"/>
              <p:cNvGrpSpPr/>
              <p:nvPr/>
            </p:nvGrpSpPr>
            <p:grpSpPr>
              <a:xfrm>
                <a:off x="2619575" y="911650"/>
                <a:ext cx="266600" cy="384625"/>
                <a:chOff x="2619575" y="911650"/>
                <a:chExt cx="266600" cy="384625"/>
              </a:xfrm>
            </p:grpSpPr>
            <p:sp>
              <p:nvSpPr>
                <p:cNvPr id="726" name="Google Shape;726;p9"/>
                <p:cNvSpPr/>
                <p:nvPr/>
              </p:nvSpPr>
              <p:spPr>
                <a:xfrm>
                  <a:off x="2731500" y="911650"/>
                  <a:ext cx="42750" cy="384625"/>
                </a:xfrm>
                <a:custGeom>
                  <a:avLst/>
                  <a:gdLst/>
                  <a:ahLst/>
                  <a:cxnLst/>
                  <a:rect l="l" t="t" r="r" b="b"/>
                  <a:pathLst>
                    <a:path w="1710" h="15385" extrusionOk="0">
                      <a:moveTo>
                        <a:pt x="1" y="1"/>
                      </a:moveTo>
                      <a:lnTo>
                        <a:pt x="1" y="15384"/>
                      </a:lnTo>
                      <a:lnTo>
                        <a:pt x="1710" y="15384"/>
                      </a:lnTo>
                      <a:lnTo>
                        <a:pt x="1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2619575" y="911650"/>
                  <a:ext cx="43775" cy="384625"/>
                </a:xfrm>
                <a:custGeom>
                  <a:avLst/>
                  <a:gdLst/>
                  <a:ahLst/>
                  <a:cxnLst/>
                  <a:rect l="l" t="t" r="r" b="b"/>
                  <a:pathLst>
                    <a:path w="1751" h="15385" extrusionOk="0">
                      <a:moveTo>
                        <a:pt x="1" y="1"/>
                      </a:moveTo>
                      <a:lnTo>
                        <a:pt x="1" y="15384"/>
                      </a:lnTo>
                      <a:lnTo>
                        <a:pt x="1751" y="15384"/>
                      </a:ln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2843425" y="911650"/>
                  <a:ext cx="42750" cy="384625"/>
                </a:xfrm>
                <a:custGeom>
                  <a:avLst/>
                  <a:gdLst/>
                  <a:ahLst/>
                  <a:cxnLst/>
                  <a:rect l="l" t="t" r="r" b="b"/>
                  <a:pathLst>
                    <a:path w="1710" h="15385" extrusionOk="0">
                      <a:moveTo>
                        <a:pt x="0" y="1"/>
                      </a:moveTo>
                      <a:lnTo>
                        <a:pt x="0" y="15384"/>
                      </a:lnTo>
                      <a:lnTo>
                        <a:pt x="1709" y="15384"/>
                      </a:lnTo>
                      <a:lnTo>
                        <a:pt x="17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9" name="Google Shape;729;p9"/>
            <p:cNvGrpSpPr/>
            <p:nvPr/>
          </p:nvGrpSpPr>
          <p:grpSpPr>
            <a:xfrm flipH="1">
              <a:off x="8584946" y="594404"/>
              <a:ext cx="594207" cy="594399"/>
              <a:chOff x="2175975" y="911650"/>
              <a:chExt cx="384625" cy="384625"/>
            </a:xfrm>
          </p:grpSpPr>
          <p:sp>
            <p:nvSpPr>
              <p:cNvPr id="730" name="Google Shape;730;p9"/>
              <p:cNvSpPr/>
              <p:nvPr/>
            </p:nvSpPr>
            <p:spPr>
              <a:xfrm>
                <a:off x="2175975" y="911650"/>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2175975" y="1015425"/>
                <a:ext cx="280850" cy="177050"/>
              </a:xfrm>
              <a:custGeom>
                <a:avLst/>
                <a:gdLst/>
                <a:ahLst/>
                <a:cxnLst/>
                <a:rect l="l" t="t" r="r" b="b"/>
                <a:pathLst>
                  <a:path w="11234" h="7082" extrusionOk="0">
                    <a:moveTo>
                      <a:pt x="1" y="1"/>
                    </a:moveTo>
                    <a:lnTo>
                      <a:pt x="1" y="7082"/>
                    </a:lnTo>
                    <a:lnTo>
                      <a:pt x="7693" y="7082"/>
                    </a:lnTo>
                    <a:cubicBezTo>
                      <a:pt x="9646" y="7082"/>
                      <a:pt x="11233" y="5495"/>
                      <a:pt x="11233" y="3541"/>
                    </a:cubicBezTo>
                    <a:cubicBezTo>
                      <a:pt x="11233" y="1588"/>
                      <a:pt x="9646" y="1"/>
                      <a:pt x="7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9"/>
            <p:cNvSpPr/>
            <p:nvPr/>
          </p:nvSpPr>
          <p:spPr>
            <a:xfrm>
              <a:off x="6802405" y="47"/>
              <a:ext cx="594207" cy="594399"/>
            </a:xfrm>
            <a:custGeom>
              <a:avLst/>
              <a:gdLst/>
              <a:ahLst/>
              <a:cxnLst/>
              <a:rect l="l" t="t" r="r" b="b"/>
              <a:pathLst>
                <a:path w="15385" h="15385" extrusionOk="0">
                  <a:moveTo>
                    <a:pt x="1" y="1"/>
                  </a:moveTo>
                  <a:cubicBezTo>
                    <a:pt x="1" y="8506"/>
                    <a:pt x="6919" y="15384"/>
                    <a:pt x="15384" y="15384"/>
                  </a:cubicBezTo>
                  <a:lnTo>
                    <a:pt x="153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9"/>
            <p:cNvGrpSpPr/>
            <p:nvPr/>
          </p:nvGrpSpPr>
          <p:grpSpPr>
            <a:xfrm>
              <a:off x="8584064" y="1783114"/>
              <a:ext cx="595752" cy="594361"/>
              <a:chOff x="1791400" y="1296250"/>
              <a:chExt cx="385625" cy="384600"/>
            </a:xfrm>
          </p:grpSpPr>
          <p:sp>
            <p:nvSpPr>
              <p:cNvPr id="734" name="Google Shape;734;p9"/>
              <p:cNvSpPr/>
              <p:nvPr/>
            </p:nvSpPr>
            <p:spPr>
              <a:xfrm>
                <a:off x="1791400" y="1296250"/>
                <a:ext cx="384600" cy="384600"/>
              </a:xfrm>
              <a:custGeom>
                <a:avLst/>
                <a:gdLst/>
                <a:ahLst/>
                <a:cxnLst/>
                <a:rect l="l" t="t" r="r" b="b"/>
                <a:pathLst>
                  <a:path w="15384" h="15384" extrusionOk="0">
                    <a:moveTo>
                      <a:pt x="0" y="0"/>
                    </a:moveTo>
                    <a:cubicBezTo>
                      <a:pt x="0" y="8506"/>
                      <a:pt x="6878" y="15384"/>
                      <a:pt x="15384" y="15384"/>
                    </a:cubicBezTo>
                    <a:lnTo>
                      <a:pt x="15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2039650" y="1296250"/>
                <a:ext cx="137375" cy="136350"/>
              </a:xfrm>
              <a:custGeom>
                <a:avLst/>
                <a:gdLst/>
                <a:ahLst/>
                <a:cxnLst/>
                <a:rect l="l" t="t" r="r" b="b"/>
                <a:pathLst>
                  <a:path w="5495" h="5454" extrusionOk="0">
                    <a:moveTo>
                      <a:pt x="0" y="0"/>
                    </a:moveTo>
                    <a:cubicBezTo>
                      <a:pt x="0" y="3012"/>
                      <a:pt x="2442" y="5454"/>
                      <a:pt x="5495" y="5454"/>
                    </a:cubicBezTo>
                    <a:lnTo>
                      <a:pt x="5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6" name="Google Shape;736;p9"/>
          <p:cNvGrpSpPr/>
          <p:nvPr/>
        </p:nvGrpSpPr>
        <p:grpSpPr>
          <a:xfrm>
            <a:off x="7955405" y="4549013"/>
            <a:ext cx="1188594" cy="594497"/>
            <a:chOff x="7972255" y="4558188"/>
            <a:chExt cx="1188594" cy="594497"/>
          </a:xfrm>
        </p:grpSpPr>
        <p:sp>
          <p:nvSpPr>
            <p:cNvPr id="737" name="Google Shape;737;p9"/>
            <p:cNvSpPr/>
            <p:nvPr/>
          </p:nvSpPr>
          <p:spPr>
            <a:xfrm flipH="1">
              <a:off x="7972255" y="4558400"/>
              <a:ext cx="593553" cy="594284"/>
            </a:xfrm>
            <a:custGeom>
              <a:avLst/>
              <a:gdLst/>
              <a:ahLst/>
              <a:cxnLst/>
              <a:rect l="l" t="t" r="r" b="b"/>
              <a:pathLst>
                <a:path w="15385" h="15385" extrusionOk="0">
                  <a:moveTo>
                    <a:pt x="1" y="1"/>
                  </a:moveTo>
                  <a:lnTo>
                    <a:pt x="1" y="15384"/>
                  </a:lnTo>
                  <a:lnTo>
                    <a:pt x="15384" y="15384"/>
                  </a:lnTo>
                  <a:cubicBezTo>
                    <a:pt x="15384" y="6879"/>
                    <a:pt x="850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8" name="Google Shape;738;p9"/>
            <p:cNvGrpSpPr/>
            <p:nvPr/>
          </p:nvGrpSpPr>
          <p:grpSpPr>
            <a:xfrm rot="-5400000">
              <a:off x="8566930" y="4558553"/>
              <a:ext cx="594284" cy="593553"/>
              <a:chOff x="5188600" y="4371925"/>
              <a:chExt cx="384625" cy="384625"/>
            </a:xfrm>
          </p:grpSpPr>
          <p:sp>
            <p:nvSpPr>
              <p:cNvPr id="739" name="Google Shape;739;p9"/>
              <p:cNvSpPr/>
              <p:nvPr/>
            </p:nvSpPr>
            <p:spPr>
              <a:xfrm>
                <a:off x="5188600" y="4371925"/>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 name="Google Shape;740;p9"/>
              <p:cNvGrpSpPr/>
              <p:nvPr/>
            </p:nvGrpSpPr>
            <p:grpSpPr>
              <a:xfrm>
                <a:off x="5203875" y="4395500"/>
                <a:ext cx="353075" cy="337475"/>
                <a:chOff x="5203875" y="4395500"/>
                <a:chExt cx="353075" cy="337475"/>
              </a:xfrm>
            </p:grpSpPr>
            <p:sp>
              <p:nvSpPr>
                <p:cNvPr id="741" name="Google Shape;741;p9"/>
                <p:cNvSpPr/>
                <p:nvPr/>
              </p:nvSpPr>
              <p:spPr>
                <a:xfrm>
                  <a:off x="5399225" y="4398550"/>
                  <a:ext cx="157725" cy="142150"/>
                </a:xfrm>
                <a:custGeom>
                  <a:avLst/>
                  <a:gdLst/>
                  <a:ahLst/>
                  <a:cxnLst/>
                  <a:rect l="l" t="t" r="r" b="b"/>
                  <a:pathLst>
                    <a:path w="6309" h="5686" extrusionOk="0">
                      <a:moveTo>
                        <a:pt x="5586" y="0"/>
                      </a:moveTo>
                      <a:cubicBezTo>
                        <a:pt x="4941" y="0"/>
                        <a:pt x="3644" y="827"/>
                        <a:pt x="2401" y="2070"/>
                      </a:cubicBezTo>
                      <a:cubicBezTo>
                        <a:pt x="895" y="3575"/>
                        <a:pt x="0" y="5162"/>
                        <a:pt x="448" y="5569"/>
                      </a:cubicBezTo>
                      <a:cubicBezTo>
                        <a:pt x="519" y="5648"/>
                        <a:pt x="626" y="5685"/>
                        <a:pt x="763" y="5685"/>
                      </a:cubicBezTo>
                      <a:cubicBezTo>
                        <a:pt x="1408" y="5685"/>
                        <a:pt x="2706" y="4858"/>
                        <a:pt x="3948" y="3616"/>
                      </a:cubicBezTo>
                      <a:cubicBezTo>
                        <a:pt x="5454" y="2110"/>
                        <a:pt x="6308" y="523"/>
                        <a:pt x="5901" y="116"/>
                      </a:cubicBezTo>
                      <a:cubicBezTo>
                        <a:pt x="5830" y="38"/>
                        <a:pt x="5723" y="0"/>
                        <a:pt x="5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5206925" y="4395500"/>
                  <a:ext cx="157725" cy="142125"/>
                </a:xfrm>
                <a:custGeom>
                  <a:avLst/>
                  <a:gdLst/>
                  <a:ahLst/>
                  <a:cxnLst/>
                  <a:rect l="l" t="t" r="r" b="b"/>
                  <a:pathLst>
                    <a:path w="6309" h="5685" extrusionOk="0">
                      <a:moveTo>
                        <a:pt x="737" y="0"/>
                      </a:moveTo>
                      <a:cubicBezTo>
                        <a:pt x="598" y="0"/>
                        <a:pt x="486" y="38"/>
                        <a:pt x="407" y="116"/>
                      </a:cubicBezTo>
                      <a:cubicBezTo>
                        <a:pt x="0" y="523"/>
                        <a:pt x="896" y="2110"/>
                        <a:pt x="2402" y="3616"/>
                      </a:cubicBezTo>
                      <a:cubicBezTo>
                        <a:pt x="3644" y="4858"/>
                        <a:pt x="4914" y="5685"/>
                        <a:pt x="5572" y="5685"/>
                      </a:cubicBezTo>
                      <a:cubicBezTo>
                        <a:pt x="5711" y="5685"/>
                        <a:pt x="5823" y="5648"/>
                        <a:pt x="5901" y="5569"/>
                      </a:cubicBezTo>
                      <a:cubicBezTo>
                        <a:pt x="6308" y="5162"/>
                        <a:pt x="5454" y="3575"/>
                        <a:pt x="3907" y="2069"/>
                      </a:cubicBezTo>
                      <a:cubicBezTo>
                        <a:pt x="2665" y="827"/>
                        <a:pt x="1395" y="0"/>
                        <a:pt x="7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5203875" y="4588150"/>
                  <a:ext cx="157725" cy="141775"/>
                </a:xfrm>
                <a:custGeom>
                  <a:avLst/>
                  <a:gdLst/>
                  <a:ahLst/>
                  <a:cxnLst/>
                  <a:rect l="l" t="t" r="r" b="b"/>
                  <a:pathLst>
                    <a:path w="6309" h="5671" extrusionOk="0">
                      <a:moveTo>
                        <a:pt x="5588" y="1"/>
                      </a:moveTo>
                      <a:cubicBezTo>
                        <a:pt x="4935" y="1"/>
                        <a:pt x="3654" y="803"/>
                        <a:pt x="2401" y="2055"/>
                      </a:cubicBezTo>
                      <a:cubicBezTo>
                        <a:pt x="896" y="3561"/>
                        <a:pt x="0" y="5148"/>
                        <a:pt x="407" y="5555"/>
                      </a:cubicBezTo>
                      <a:cubicBezTo>
                        <a:pt x="486" y="5634"/>
                        <a:pt x="598" y="5671"/>
                        <a:pt x="737" y="5671"/>
                      </a:cubicBezTo>
                      <a:cubicBezTo>
                        <a:pt x="1396" y="5671"/>
                        <a:pt x="2672" y="4844"/>
                        <a:pt x="3948" y="3602"/>
                      </a:cubicBezTo>
                      <a:cubicBezTo>
                        <a:pt x="5454" y="2096"/>
                        <a:pt x="6308" y="509"/>
                        <a:pt x="5901" y="102"/>
                      </a:cubicBezTo>
                      <a:cubicBezTo>
                        <a:pt x="5826" y="33"/>
                        <a:pt x="5720" y="1"/>
                        <a:pt x="5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5396175" y="4591200"/>
                  <a:ext cx="157725" cy="141775"/>
                </a:xfrm>
                <a:custGeom>
                  <a:avLst/>
                  <a:gdLst/>
                  <a:ahLst/>
                  <a:cxnLst/>
                  <a:rect l="l" t="t" r="r" b="b"/>
                  <a:pathLst>
                    <a:path w="6309" h="5671" extrusionOk="0">
                      <a:moveTo>
                        <a:pt x="747" y="1"/>
                      </a:moveTo>
                      <a:cubicBezTo>
                        <a:pt x="618" y="1"/>
                        <a:pt x="516" y="33"/>
                        <a:pt x="448" y="102"/>
                      </a:cubicBezTo>
                      <a:cubicBezTo>
                        <a:pt x="0" y="509"/>
                        <a:pt x="895" y="2096"/>
                        <a:pt x="2401" y="3602"/>
                      </a:cubicBezTo>
                      <a:cubicBezTo>
                        <a:pt x="3643" y="4844"/>
                        <a:pt x="4941" y="5671"/>
                        <a:pt x="5586" y="5671"/>
                      </a:cubicBezTo>
                      <a:cubicBezTo>
                        <a:pt x="5723" y="5671"/>
                        <a:pt x="5830" y="5634"/>
                        <a:pt x="5901" y="5555"/>
                      </a:cubicBezTo>
                      <a:cubicBezTo>
                        <a:pt x="6308" y="5148"/>
                        <a:pt x="5453" y="3561"/>
                        <a:pt x="3948" y="2055"/>
                      </a:cubicBezTo>
                      <a:cubicBezTo>
                        <a:pt x="2695" y="803"/>
                        <a:pt x="1386" y="1"/>
                        <a:pt x="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45" name="Google Shape;745;p9"/>
          <p:cNvGrpSpPr/>
          <p:nvPr/>
        </p:nvGrpSpPr>
        <p:grpSpPr>
          <a:xfrm>
            <a:off x="5" y="-6"/>
            <a:ext cx="1188693" cy="594361"/>
            <a:chOff x="30" y="7"/>
            <a:chExt cx="1188693" cy="594361"/>
          </a:xfrm>
        </p:grpSpPr>
        <p:sp>
          <p:nvSpPr>
            <p:cNvPr id="746" name="Google Shape;746;p9"/>
            <p:cNvSpPr/>
            <p:nvPr/>
          </p:nvSpPr>
          <p:spPr>
            <a:xfrm rot="-5400000" flipH="1">
              <a:off x="593958" y="-397"/>
              <a:ext cx="594361" cy="595169"/>
            </a:xfrm>
            <a:custGeom>
              <a:avLst/>
              <a:gdLst/>
              <a:ahLst/>
              <a:cxnLst/>
              <a:rect l="l" t="t" r="r" b="b"/>
              <a:pathLst>
                <a:path w="15385" h="15385" extrusionOk="0">
                  <a:moveTo>
                    <a:pt x="1" y="1"/>
                  </a:moveTo>
                  <a:lnTo>
                    <a:pt x="1" y="15384"/>
                  </a:lnTo>
                  <a:cubicBezTo>
                    <a:pt x="8507" y="15384"/>
                    <a:pt x="15384" y="8506"/>
                    <a:pt x="15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rot="10800000">
              <a:off x="30" y="44"/>
              <a:ext cx="595130" cy="594322"/>
            </a:xfrm>
            <a:custGeom>
              <a:avLst/>
              <a:gdLst/>
              <a:ahLst/>
              <a:cxnLst/>
              <a:rect l="l" t="t" r="r" b="b"/>
              <a:pathLst>
                <a:path w="15384" h="15384" extrusionOk="0">
                  <a:moveTo>
                    <a:pt x="0" y="0"/>
                  </a:moveTo>
                  <a:lnTo>
                    <a:pt x="0" y="15384"/>
                  </a:lnTo>
                  <a:lnTo>
                    <a:pt x="15384" y="15384"/>
                  </a:lnTo>
                  <a:lnTo>
                    <a:pt x="153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9"/>
          <p:cNvSpPr/>
          <p:nvPr/>
        </p:nvSpPr>
        <p:spPr>
          <a:xfrm>
            <a:off x="281575" y="3943350"/>
            <a:ext cx="32700" cy="2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388725" y="3943350"/>
            <a:ext cx="32700" cy="2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174425" y="3943350"/>
            <a:ext cx="32700" cy="2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rot="-5400000">
            <a:off x="581572" y="4242205"/>
            <a:ext cx="32700" cy="2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rot="-5400000">
            <a:off x="581572" y="4135650"/>
            <a:ext cx="32700" cy="2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rot="-5400000">
            <a:off x="581572" y="4348164"/>
            <a:ext cx="32700" cy="2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rot="-5400000">
            <a:off x="1176297" y="4242800"/>
            <a:ext cx="32700" cy="2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rot="-5400000">
            <a:off x="1176297" y="4135650"/>
            <a:ext cx="32700" cy="2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rot="-5400000">
            <a:off x="1176297" y="4348759"/>
            <a:ext cx="32700" cy="2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9"/>
          <p:cNvSpPr/>
          <p:nvPr/>
        </p:nvSpPr>
        <p:spPr>
          <a:xfrm>
            <a:off x="1469825" y="4539825"/>
            <a:ext cx="32700" cy="2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9"/>
          <p:cNvSpPr/>
          <p:nvPr/>
        </p:nvSpPr>
        <p:spPr>
          <a:xfrm>
            <a:off x="1576975" y="4539825"/>
            <a:ext cx="32700" cy="2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1362675" y="4539825"/>
            <a:ext cx="32700" cy="2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rot="-5400000">
            <a:off x="1763872" y="4836513"/>
            <a:ext cx="32700" cy="2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9"/>
          <p:cNvSpPr/>
          <p:nvPr/>
        </p:nvSpPr>
        <p:spPr>
          <a:xfrm rot="-5400000">
            <a:off x="1763872" y="4730553"/>
            <a:ext cx="32700" cy="2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rot="-5400000">
            <a:off x="1763872" y="4942472"/>
            <a:ext cx="32700" cy="20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_4_2">
    <p:spTree>
      <p:nvGrpSpPr>
        <p:cNvPr id="1" name="Shape 1075"/>
        <p:cNvGrpSpPr/>
        <p:nvPr/>
      </p:nvGrpSpPr>
      <p:grpSpPr>
        <a:xfrm>
          <a:off x="0" y="0"/>
          <a:ext cx="0" cy="0"/>
          <a:chOff x="0" y="0"/>
          <a:chExt cx="0" cy="0"/>
        </a:xfrm>
      </p:grpSpPr>
      <p:sp>
        <p:nvSpPr>
          <p:cNvPr id="1076" name="Google Shape;1076;p16"/>
          <p:cNvSpPr txBox="1">
            <a:spLocks noGrp="1"/>
          </p:cNvSpPr>
          <p:nvPr>
            <p:ph type="title"/>
          </p:nvPr>
        </p:nvSpPr>
        <p:spPr>
          <a:xfrm>
            <a:off x="720000" y="1530938"/>
            <a:ext cx="3233100" cy="1059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77" name="Google Shape;1077;p16"/>
          <p:cNvSpPr txBox="1">
            <a:spLocks noGrp="1"/>
          </p:cNvSpPr>
          <p:nvPr>
            <p:ph type="subTitle" idx="1"/>
          </p:nvPr>
        </p:nvSpPr>
        <p:spPr>
          <a:xfrm>
            <a:off x="720000" y="2589838"/>
            <a:ext cx="3233100" cy="102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78" name="Google Shape;1078;p16"/>
          <p:cNvGrpSpPr/>
          <p:nvPr/>
        </p:nvGrpSpPr>
        <p:grpSpPr>
          <a:xfrm flipH="1">
            <a:off x="5" y="4549126"/>
            <a:ext cx="595092" cy="594361"/>
            <a:chOff x="1791400" y="3218175"/>
            <a:chExt cx="384600" cy="384600"/>
          </a:xfrm>
        </p:grpSpPr>
        <p:sp>
          <p:nvSpPr>
            <p:cNvPr id="1079" name="Google Shape;1079;p16"/>
            <p:cNvSpPr/>
            <p:nvPr/>
          </p:nvSpPr>
          <p:spPr>
            <a:xfrm>
              <a:off x="1791400" y="32181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6"/>
            <p:cNvSpPr/>
            <p:nvPr/>
          </p:nvSpPr>
          <p:spPr>
            <a:xfrm>
              <a:off x="1791400" y="3218175"/>
              <a:ext cx="384600" cy="384600"/>
            </a:xfrm>
            <a:custGeom>
              <a:avLst/>
              <a:gdLst/>
              <a:ahLst/>
              <a:cxnLst/>
              <a:rect l="l" t="t" r="r" b="b"/>
              <a:pathLst>
                <a:path w="15384" h="15384" extrusionOk="0">
                  <a:moveTo>
                    <a:pt x="15384" y="0"/>
                  </a:moveTo>
                  <a:lnTo>
                    <a:pt x="0" y="15384"/>
                  </a:lnTo>
                  <a:lnTo>
                    <a:pt x="15384" y="15384"/>
                  </a:lnTo>
                  <a:lnTo>
                    <a:pt x="1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6"/>
            <p:cNvSpPr/>
            <p:nvPr/>
          </p:nvSpPr>
          <p:spPr>
            <a:xfrm>
              <a:off x="1874825" y="3301600"/>
              <a:ext cx="301175" cy="301175"/>
            </a:xfrm>
            <a:custGeom>
              <a:avLst/>
              <a:gdLst/>
              <a:ahLst/>
              <a:cxnLst/>
              <a:rect l="l" t="t" r="r" b="b"/>
              <a:pathLst>
                <a:path w="12047" h="12047" extrusionOk="0">
                  <a:moveTo>
                    <a:pt x="12047" y="0"/>
                  </a:moveTo>
                  <a:lnTo>
                    <a:pt x="1" y="12047"/>
                  </a:lnTo>
                  <a:lnTo>
                    <a:pt x="12047" y="12047"/>
                  </a:lnTo>
                  <a:lnTo>
                    <a:pt x="12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a:off x="1972500" y="3399275"/>
              <a:ext cx="203500" cy="203500"/>
            </a:xfrm>
            <a:custGeom>
              <a:avLst/>
              <a:gdLst/>
              <a:ahLst/>
              <a:cxnLst/>
              <a:rect l="l" t="t" r="r" b="b"/>
              <a:pathLst>
                <a:path w="8140" h="8140" extrusionOk="0">
                  <a:moveTo>
                    <a:pt x="8140" y="0"/>
                  </a:moveTo>
                  <a:lnTo>
                    <a:pt x="0" y="8140"/>
                  </a:lnTo>
                  <a:lnTo>
                    <a:pt x="8140" y="8140"/>
                  </a:lnTo>
                  <a:lnTo>
                    <a:pt x="81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3" name="Google Shape;1083;p16"/>
          <p:cNvSpPr/>
          <p:nvPr/>
        </p:nvSpPr>
        <p:spPr>
          <a:xfrm flipH="1">
            <a:off x="228" y="3954788"/>
            <a:ext cx="595092" cy="594399"/>
          </a:xfrm>
          <a:custGeom>
            <a:avLst/>
            <a:gdLst/>
            <a:ahLst/>
            <a:cxnLst/>
            <a:rect l="l" t="t" r="r" b="b"/>
            <a:pathLst>
              <a:path w="15384" h="15385" extrusionOk="0">
                <a:moveTo>
                  <a:pt x="15384" y="1"/>
                </a:moveTo>
                <a:cubicBezTo>
                  <a:pt x="6919" y="1"/>
                  <a:pt x="0" y="6919"/>
                  <a:pt x="0" y="15384"/>
                </a:cubicBezTo>
                <a:lnTo>
                  <a:pt x="15384" y="15384"/>
                </a:lnTo>
                <a:lnTo>
                  <a:pt x="15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6"/>
          <p:cNvSpPr/>
          <p:nvPr/>
        </p:nvSpPr>
        <p:spPr>
          <a:xfrm flipH="1">
            <a:off x="595233" y="4549151"/>
            <a:ext cx="593544" cy="594361"/>
          </a:xfrm>
          <a:custGeom>
            <a:avLst/>
            <a:gdLst/>
            <a:ahLst/>
            <a:cxnLst/>
            <a:rect l="l" t="t" r="r" b="b"/>
            <a:pathLst>
              <a:path w="15344" h="15384" extrusionOk="0">
                <a:moveTo>
                  <a:pt x="15343" y="0"/>
                </a:moveTo>
                <a:cubicBezTo>
                  <a:pt x="6878" y="0"/>
                  <a:pt x="1" y="6919"/>
                  <a:pt x="1" y="15384"/>
                </a:cubicBezTo>
                <a:lnTo>
                  <a:pt x="15343" y="15384"/>
                </a:lnTo>
                <a:lnTo>
                  <a:pt x="153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flipH="1">
            <a:off x="7955260" y="38"/>
            <a:ext cx="594361" cy="594399"/>
          </a:xfrm>
          <a:custGeom>
            <a:avLst/>
            <a:gdLst/>
            <a:ahLst/>
            <a:cxnLst/>
            <a:rect l="l" t="t" r="r" b="b"/>
            <a:pathLst>
              <a:path w="15385" h="15385" extrusionOk="0">
                <a:moveTo>
                  <a:pt x="1" y="1"/>
                </a:moveTo>
                <a:lnTo>
                  <a:pt x="1" y="15384"/>
                </a:lnTo>
                <a:cubicBezTo>
                  <a:pt x="8507" y="15384"/>
                  <a:pt x="15384" y="8506"/>
                  <a:pt x="15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6" name="Google Shape;1086;p16"/>
          <p:cNvGrpSpPr/>
          <p:nvPr/>
        </p:nvGrpSpPr>
        <p:grpSpPr>
          <a:xfrm flipH="1">
            <a:off x="8549688" y="594359"/>
            <a:ext cx="594322" cy="594361"/>
            <a:chOff x="2560575" y="1296250"/>
            <a:chExt cx="384600" cy="384600"/>
          </a:xfrm>
        </p:grpSpPr>
        <p:sp>
          <p:nvSpPr>
            <p:cNvPr id="1087" name="Google Shape;1087;p16"/>
            <p:cNvSpPr/>
            <p:nvPr/>
          </p:nvSpPr>
          <p:spPr>
            <a:xfrm>
              <a:off x="2560575" y="1296250"/>
              <a:ext cx="384600" cy="384600"/>
            </a:xfrm>
            <a:custGeom>
              <a:avLst/>
              <a:gdLst/>
              <a:ahLst/>
              <a:cxnLst/>
              <a:rect l="l" t="t" r="r" b="b"/>
              <a:pathLst>
                <a:path w="15384" h="15384" extrusionOk="0">
                  <a:moveTo>
                    <a:pt x="0" y="0"/>
                  </a:moveTo>
                  <a:lnTo>
                    <a:pt x="0" y="15384"/>
                  </a:lnTo>
                  <a:cubicBezTo>
                    <a:pt x="8506" y="15384"/>
                    <a:pt x="15384" y="8506"/>
                    <a:pt x="1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6"/>
            <p:cNvSpPr/>
            <p:nvPr/>
          </p:nvSpPr>
          <p:spPr>
            <a:xfrm>
              <a:off x="2560575" y="1296250"/>
              <a:ext cx="325600" cy="325600"/>
            </a:xfrm>
            <a:custGeom>
              <a:avLst/>
              <a:gdLst/>
              <a:ahLst/>
              <a:cxnLst/>
              <a:rect l="l" t="t" r="r" b="b"/>
              <a:pathLst>
                <a:path w="13024" h="13024" extrusionOk="0">
                  <a:moveTo>
                    <a:pt x="0" y="0"/>
                  </a:moveTo>
                  <a:lnTo>
                    <a:pt x="0" y="13023"/>
                  </a:lnTo>
                  <a:cubicBezTo>
                    <a:pt x="7204" y="13023"/>
                    <a:pt x="13023" y="7163"/>
                    <a:pt x="130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16"/>
          <p:cNvGrpSpPr/>
          <p:nvPr/>
        </p:nvGrpSpPr>
        <p:grpSpPr>
          <a:xfrm flipH="1">
            <a:off x="8549688" y="-2"/>
            <a:ext cx="594322" cy="594399"/>
            <a:chOff x="2560575" y="911650"/>
            <a:chExt cx="384600" cy="384625"/>
          </a:xfrm>
        </p:grpSpPr>
        <p:sp>
          <p:nvSpPr>
            <p:cNvPr id="1090" name="Google Shape;1090;p16"/>
            <p:cNvSpPr/>
            <p:nvPr/>
          </p:nvSpPr>
          <p:spPr>
            <a:xfrm>
              <a:off x="2560575" y="9116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1" name="Google Shape;1091;p16"/>
            <p:cNvGrpSpPr/>
            <p:nvPr/>
          </p:nvGrpSpPr>
          <p:grpSpPr>
            <a:xfrm>
              <a:off x="2619575" y="911650"/>
              <a:ext cx="266600" cy="384625"/>
              <a:chOff x="2619575" y="911650"/>
              <a:chExt cx="266600" cy="384625"/>
            </a:xfrm>
          </p:grpSpPr>
          <p:sp>
            <p:nvSpPr>
              <p:cNvPr id="1092" name="Google Shape;1092;p16"/>
              <p:cNvSpPr/>
              <p:nvPr/>
            </p:nvSpPr>
            <p:spPr>
              <a:xfrm>
                <a:off x="2731500" y="911650"/>
                <a:ext cx="42750" cy="384625"/>
              </a:xfrm>
              <a:custGeom>
                <a:avLst/>
                <a:gdLst/>
                <a:ahLst/>
                <a:cxnLst/>
                <a:rect l="l" t="t" r="r" b="b"/>
                <a:pathLst>
                  <a:path w="1710" h="15385" extrusionOk="0">
                    <a:moveTo>
                      <a:pt x="1" y="1"/>
                    </a:moveTo>
                    <a:lnTo>
                      <a:pt x="1" y="15384"/>
                    </a:lnTo>
                    <a:lnTo>
                      <a:pt x="1710" y="15384"/>
                    </a:lnTo>
                    <a:lnTo>
                      <a:pt x="1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6"/>
              <p:cNvSpPr/>
              <p:nvPr/>
            </p:nvSpPr>
            <p:spPr>
              <a:xfrm>
                <a:off x="2619575" y="911650"/>
                <a:ext cx="43775" cy="384625"/>
              </a:xfrm>
              <a:custGeom>
                <a:avLst/>
                <a:gdLst/>
                <a:ahLst/>
                <a:cxnLst/>
                <a:rect l="l" t="t" r="r" b="b"/>
                <a:pathLst>
                  <a:path w="1751" h="15385" extrusionOk="0">
                    <a:moveTo>
                      <a:pt x="1" y="1"/>
                    </a:moveTo>
                    <a:lnTo>
                      <a:pt x="1" y="15384"/>
                    </a:lnTo>
                    <a:lnTo>
                      <a:pt x="1751" y="15384"/>
                    </a:ln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6"/>
              <p:cNvSpPr/>
              <p:nvPr/>
            </p:nvSpPr>
            <p:spPr>
              <a:xfrm>
                <a:off x="2843425" y="911650"/>
                <a:ext cx="42750" cy="384625"/>
              </a:xfrm>
              <a:custGeom>
                <a:avLst/>
                <a:gdLst/>
                <a:ahLst/>
                <a:cxnLst/>
                <a:rect l="l" t="t" r="r" b="b"/>
                <a:pathLst>
                  <a:path w="1710" h="15385" extrusionOk="0">
                    <a:moveTo>
                      <a:pt x="0" y="1"/>
                    </a:moveTo>
                    <a:lnTo>
                      <a:pt x="0" y="15384"/>
                    </a:lnTo>
                    <a:lnTo>
                      <a:pt x="1709" y="15384"/>
                    </a:lnTo>
                    <a:lnTo>
                      <a:pt x="17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5" name="Google Shape;1095;p16"/>
          <p:cNvGrpSpPr/>
          <p:nvPr/>
        </p:nvGrpSpPr>
        <p:grpSpPr>
          <a:xfrm flipH="1">
            <a:off x="8549642" y="4549147"/>
            <a:ext cx="594355" cy="594355"/>
            <a:chOff x="4882350" y="786500"/>
            <a:chExt cx="182150" cy="182150"/>
          </a:xfrm>
        </p:grpSpPr>
        <p:sp>
          <p:nvSpPr>
            <p:cNvPr id="1096" name="Google Shape;1096;p16"/>
            <p:cNvSpPr/>
            <p:nvPr/>
          </p:nvSpPr>
          <p:spPr>
            <a:xfrm>
              <a:off x="4882350" y="786500"/>
              <a:ext cx="182150" cy="182150"/>
            </a:xfrm>
            <a:custGeom>
              <a:avLst/>
              <a:gdLst/>
              <a:ahLst/>
              <a:cxnLst/>
              <a:rect l="l" t="t" r="r" b="b"/>
              <a:pathLst>
                <a:path w="7286" h="7286" extrusionOk="0">
                  <a:moveTo>
                    <a:pt x="0" y="1"/>
                  </a:moveTo>
                  <a:lnTo>
                    <a:pt x="0" y="7286"/>
                  </a:lnTo>
                  <a:lnTo>
                    <a:pt x="7285" y="7286"/>
                  </a:lnTo>
                  <a:lnTo>
                    <a:pt x="7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6"/>
            <p:cNvSpPr/>
            <p:nvPr/>
          </p:nvSpPr>
          <p:spPr>
            <a:xfrm>
              <a:off x="4916950" y="821100"/>
              <a:ext cx="112950" cy="112950"/>
            </a:xfrm>
            <a:custGeom>
              <a:avLst/>
              <a:gdLst/>
              <a:ahLst/>
              <a:cxnLst/>
              <a:rect l="l" t="t" r="r" b="b"/>
              <a:pathLst>
                <a:path w="4518" h="4518" extrusionOk="0">
                  <a:moveTo>
                    <a:pt x="2238" y="1"/>
                  </a:moveTo>
                  <a:cubicBezTo>
                    <a:pt x="1017" y="1"/>
                    <a:pt x="0" y="1018"/>
                    <a:pt x="0" y="2239"/>
                  </a:cubicBezTo>
                  <a:cubicBezTo>
                    <a:pt x="0" y="3500"/>
                    <a:pt x="1017" y="4518"/>
                    <a:pt x="2238" y="4518"/>
                  </a:cubicBezTo>
                  <a:cubicBezTo>
                    <a:pt x="3500" y="4518"/>
                    <a:pt x="4517" y="3500"/>
                    <a:pt x="4517" y="2239"/>
                  </a:cubicBezTo>
                  <a:cubicBezTo>
                    <a:pt x="4517" y="1018"/>
                    <a:pt x="3500" y="1"/>
                    <a:pt x="2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16"/>
          <p:cNvGrpSpPr/>
          <p:nvPr/>
        </p:nvGrpSpPr>
        <p:grpSpPr>
          <a:xfrm flipH="1">
            <a:off x="-3" y="-11"/>
            <a:ext cx="594369" cy="594369"/>
            <a:chOff x="5729875" y="782450"/>
            <a:chExt cx="186200" cy="186200"/>
          </a:xfrm>
        </p:grpSpPr>
        <p:sp>
          <p:nvSpPr>
            <p:cNvPr id="1099" name="Google Shape;1099;p16"/>
            <p:cNvSpPr/>
            <p:nvPr/>
          </p:nvSpPr>
          <p:spPr>
            <a:xfrm>
              <a:off x="5729875" y="782450"/>
              <a:ext cx="186200" cy="186200"/>
            </a:xfrm>
            <a:custGeom>
              <a:avLst/>
              <a:gdLst/>
              <a:ahLst/>
              <a:cxnLst/>
              <a:rect l="l" t="t" r="r" b="b"/>
              <a:pathLst>
                <a:path w="7448" h="7448" extrusionOk="0">
                  <a:moveTo>
                    <a:pt x="0" y="0"/>
                  </a:moveTo>
                  <a:lnTo>
                    <a:pt x="0" y="7448"/>
                  </a:lnTo>
                  <a:lnTo>
                    <a:pt x="7448" y="7448"/>
                  </a:lnTo>
                  <a:lnTo>
                    <a:pt x="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6"/>
            <p:cNvSpPr/>
            <p:nvPr/>
          </p:nvSpPr>
          <p:spPr>
            <a:xfrm>
              <a:off x="5729875" y="782450"/>
              <a:ext cx="120075" cy="186200"/>
            </a:xfrm>
            <a:custGeom>
              <a:avLst/>
              <a:gdLst/>
              <a:ahLst/>
              <a:cxnLst/>
              <a:rect l="l" t="t" r="r" b="b"/>
              <a:pathLst>
                <a:path w="4803" h="7448" extrusionOk="0">
                  <a:moveTo>
                    <a:pt x="0" y="0"/>
                  </a:moveTo>
                  <a:lnTo>
                    <a:pt x="0" y="7448"/>
                  </a:lnTo>
                  <a:lnTo>
                    <a:pt x="4802" y="744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6"/>
            <p:cNvSpPr/>
            <p:nvPr/>
          </p:nvSpPr>
          <p:spPr>
            <a:xfrm>
              <a:off x="5797025" y="782450"/>
              <a:ext cx="119050" cy="186200"/>
            </a:xfrm>
            <a:custGeom>
              <a:avLst/>
              <a:gdLst/>
              <a:ahLst/>
              <a:cxnLst/>
              <a:rect l="l" t="t" r="r" b="b"/>
              <a:pathLst>
                <a:path w="4762" h="7448" extrusionOk="0">
                  <a:moveTo>
                    <a:pt x="0" y="0"/>
                  </a:moveTo>
                  <a:lnTo>
                    <a:pt x="4762" y="7448"/>
                  </a:lnTo>
                  <a:lnTo>
                    <a:pt x="47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CUSTOM_4_1_1">
    <p:spTree>
      <p:nvGrpSpPr>
        <p:cNvPr id="1" name="Shape 1102"/>
        <p:cNvGrpSpPr/>
        <p:nvPr/>
      </p:nvGrpSpPr>
      <p:grpSpPr>
        <a:xfrm>
          <a:off x="0" y="0"/>
          <a:ext cx="0" cy="0"/>
          <a:chOff x="0" y="0"/>
          <a:chExt cx="0" cy="0"/>
        </a:xfrm>
      </p:grpSpPr>
      <p:sp>
        <p:nvSpPr>
          <p:cNvPr id="1103" name="Google Shape;1103;p17"/>
          <p:cNvSpPr txBox="1">
            <a:spLocks noGrp="1"/>
          </p:cNvSpPr>
          <p:nvPr>
            <p:ph type="title"/>
          </p:nvPr>
        </p:nvSpPr>
        <p:spPr>
          <a:xfrm>
            <a:off x="5487800" y="1530950"/>
            <a:ext cx="2819100" cy="1059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04" name="Google Shape;1104;p17"/>
          <p:cNvSpPr txBox="1">
            <a:spLocks noGrp="1"/>
          </p:cNvSpPr>
          <p:nvPr>
            <p:ph type="subTitle" idx="1"/>
          </p:nvPr>
        </p:nvSpPr>
        <p:spPr>
          <a:xfrm>
            <a:off x="5487925" y="2589950"/>
            <a:ext cx="2819100" cy="102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105" name="Google Shape;1105;p17"/>
          <p:cNvGrpSpPr/>
          <p:nvPr/>
        </p:nvGrpSpPr>
        <p:grpSpPr>
          <a:xfrm flipH="1">
            <a:off x="13" y="11"/>
            <a:ext cx="1188732" cy="1188722"/>
            <a:chOff x="7955263" y="11"/>
            <a:chExt cx="1188732" cy="1188722"/>
          </a:xfrm>
        </p:grpSpPr>
        <p:sp>
          <p:nvSpPr>
            <p:cNvPr id="1106" name="Google Shape;1106;p17"/>
            <p:cNvSpPr/>
            <p:nvPr/>
          </p:nvSpPr>
          <p:spPr>
            <a:xfrm>
              <a:off x="7955263" y="18"/>
              <a:ext cx="593592" cy="594399"/>
            </a:xfrm>
            <a:custGeom>
              <a:avLst/>
              <a:gdLst/>
              <a:ahLst/>
              <a:cxnLst/>
              <a:rect l="l" t="t" r="r" b="b"/>
              <a:pathLst>
                <a:path w="15385" h="15385" extrusionOk="0">
                  <a:moveTo>
                    <a:pt x="1" y="1"/>
                  </a:moveTo>
                  <a:cubicBezTo>
                    <a:pt x="1" y="8506"/>
                    <a:pt x="6919" y="15384"/>
                    <a:pt x="15384" y="15384"/>
                  </a:cubicBezTo>
                  <a:lnTo>
                    <a:pt x="15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7" name="Google Shape;1107;p17"/>
            <p:cNvGrpSpPr/>
            <p:nvPr/>
          </p:nvGrpSpPr>
          <p:grpSpPr>
            <a:xfrm>
              <a:off x="8548859" y="11"/>
              <a:ext cx="593553" cy="594399"/>
              <a:chOff x="1791400" y="911650"/>
              <a:chExt cx="384600" cy="384625"/>
            </a:xfrm>
          </p:grpSpPr>
          <p:sp>
            <p:nvSpPr>
              <p:cNvPr id="1108" name="Google Shape;1108;p17"/>
              <p:cNvSpPr/>
              <p:nvPr/>
            </p:nvSpPr>
            <p:spPr>
              <a:xfrm>
                <a:off x="1791400" y="9116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7"/>
              <p:cNvSpPr/>
              <p:nvPr/>
            </p:nvSpPr>
            <p:spPr>
              <a:xfrm>
                <a:off x="1895175" y="1015425"/>
                <a:ext cx="280825" cy="177050"/>
              </a:xfrm>
              <a:custGeom>
                <a:avLst/>
                <a:gdLst/>
                <a:ahLst/>
                <a:cxnLst/>
                <a:rect l="l" t="t" r="r" b="b"/>
                <a:pathLst>
                  <a:path w="11233" h="7082" extrusionOk="0">
                    <a:moveTo>
                      <a:pt x="3541" y="1"/>
                    </a:moveTo>
                    <a:cubicBezTo>
                      <a:pt x="1588" y="1"/>
                      <a:pt x="0" y="1588"/>
                      <a:pt x="0" y="3541"/>
                    </a:cubicBezTo>
                    <a:cubicBezTo>
                      <a:pt x="0" y="5495"/>
                      <a:pt x="1588" y="7082"/>
                      <a:pt x="3541" y="7082"/>
                    </a:cubicBezTo>
                    <a:lnTo>
                      <a:pt x="11233" y="7082"/>
                    </a:lnTo>
                    <a:lnTo>
                      <a:pt x="112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 name="Google Shape;1110;p17"/>
            <p:cNvGrpSpPr/>
            <p:nvPr/>
          </p:nvGrpSpPr>
          <p:grpSpPr>
            <a:xfrm>
              <a:off x="8548859" y="594372"/>
              <a:ext cx="595135" cy="594361"/>
              <a:chOff x="1791400" y="1296250"/>
              <a:chExt cx="385625" cy="384600"/>
            </a:xfrm>
          </p:grpSpPr>
          <p:sp>
            <p:nvSpPr>
              <p:cNvPr id="1111" name="Google Shape;1111;p17"/>
              <p:cNvSpPr/>
              <p:nvPr/>
            </p:nvSpPr>
            <p:spPr>
              <a:xfrm>
                <a:off x="1791400" y="1296250"/>
                <a:ext cx="384600" cy="384600"/>
              </a:xfrm>
              <a:custGeom>
                <a:avLst/>
                <a:gdLst/>
                <a:ahLst/>
                <a:cxnLst/>
                <a:rect l="l" t="t" r="r" b="b"/>
                <a:pathLst>
                  <a:path w="15384" h="15384" extrusionOk="0">
                    <a:moveTo>
                      <a:pt x="0" y="0"/>
                    </a:moveTo>
                    <a:cubicBezTo>
                      <a:pt x="0" y="8506"/>
                      <a:pt x="6878" y="15384"/>
                      <a:pt x="15384" y="15384"/>
                    </a:cubicBezTo>
                    <a:lnTo>
                      <a:pt x="15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7"/>
              <p:cNvSpPr/>
              <p:nvPr/>
            </p:nvSpPr>
            <p:spPr>
              <a:xfrm>
                <a:off x="2039650" y="1296250"/>
                <a:ext cx="137375" cy="136350"/>
              </a:xfrm>
              <a:custGeom>
                <a:avLst/>
                <a:gdLst/>
                <a:ahLst/>
                <a:cxnLst/>
                <a:rect l="l" t="t" r="r" b="b"/>
                <a:pathLst>
                  <a:path w="5495" h="5454" extrusionOk="0">
                    <a:moveTo>
                      <a:pt x="0" y="0"/>
                    </a:moveTo>
                    <a:cubicBezTo>
                      <a:pt x="0" y="3012"/>
                      <a:pt x="2442" y="5454"/>
                      <a:pt x="5495" y="5454"/>
                    </a:cubicBezTo>
                    <a:lnTo>
                      <a:pt x="5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13" name="Google Shape;1113;p17"/>
          <p:cNvGrpSpPr/>
          <p:nvPr/>
        </p:nvGrpSpPr>
        <p:grpSpPr>
          <a:xfrm flipH="1">
            <a:off x="10" y="4549130"/>
            <a:ext cx="594369" cy="594369"/>
            <a:chOff x="5729875" y="782450"/>
            <a:chExt cx="186200" cy="186200"/>
          </a:xfrm>
        </p:grpSpPr>
        <p:sp>
          <p:nvSpPr>
            <p:cNvPr id="1114" name="Google Shape;1114;p17"/>
            <p:cNvSpPr/>
            <p:nvPr/>
          </p:nvSpPr>
          <p:spPr>
            <a:xfrm>
              <a:off x="5729875" y="782450"/>
              <a:ext cx="186200" cy="186200"/>
            </a:xfrm>
            <a:custGeom>
              <a:avLst/>
              <a:gdLst/>
              <a:ahLst/>
              <a:cxnLst/>
              <a:rect l="l" t="t" r="r" b="b"/>
              <a:pathLst>
                <a:path w="7448" h="7448" extrusionOk="0">
                  <a:moveTo>
                    <a:pt x="0" y="0"/>
                  </a:moveTo>
                  <a:lnTo>
                    <a:pt x="0" y="7448"/>
                  </a:lnTo>
                  <a:lnTo>
                    <a:pt x="7448" y="7448"/>
                  </a:lnTo>
                  <a:lnTo>
                    <a:pt x="74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7"/>
            <p:cNvSpPr/>
            <p:nvPr/>
          </p:nvSpPr>
          <p:spPr>
            <a:xfrm>
              <a:off x="5729875" y="782450"/>
              <a:ext cx="120075" cy="186200"/>
            </a:xfrm>
            <a:custGeom>
              <a:avLst/>
              <a:gdLst/>
              <a:ahLst/>
              <a:cxnLst/>
              <a:rect l="l" t="t" r="r" b="b"/>
              <a:pathLst>
                <a:path w="4803" h="7448" extrusionOk="0">
                  <a:moveTo>
                    <a:pt x="0" y="0"/>
                  </a:moveTo>
                  <a:lnTo>
                    <a:pt x="0" y="7448"/>
                  </a:lnTo>
                  <a:lnTo>
                    <a:pt x="4802" y="744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7"/>
            <p:cNvSpPr/>
            <p:nvPr/>
          </p:nvSpPr>
          <p:spPr>
            <a:xfrm>
              <a:off x="5797025" y="782450"/>
              <a:ext cx="119050" cy="186200"/>
            </a:xfrm>
            <a:custGeom>
              <a:avLst/>
              <a:gdLst/>
              <a:ahLst/>
              <a:cxnLst/>
              <a:rect l="l" t="t" r="r" b="b"/>
              <a:pathLst>
                <a:path w="4762" h="7448" extrusionOk="0">
                  <a:moveTo>
                    <a:pt x="0" y="0"/>
                  </a:moveTo>
                  <a:lnTo>
                    <a:pt x="4762" y="7448"/>
                  </a:lnTo>
                  <a:lnTo>
                    <a:pt x="47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7" name="Google Shape;1117;p17"/>
          <p:cNvGrpSpPr/>
          <p:nvPr/>
        </p:nvGrpSpPr>
        <p:grpSpPr>
          <a:xfrm flipH="1">
            <a:off x="8549640" y="3"/>
            <a:ext cx="594355" cy="594355"/>
            <a:chOff x="4882350" y="786500"/>
            <a:chExt cx="182150" cy="182150"/>
          </a:xfrm>
        </p:grpSpPr>
        <p:sp>
          <p:nvSpPr>
            <p:cNvPr id="1118" name="Google Shape;1118;p17"/>
            <p:cNvSpPr/>
            <p:nvPr/>
          </p:nvSpPr>
          <p:spPr>
            <a:xfrm>
              <a:off x="4882350" y="786500"/>
              <a:ext cx="182150" cy="182150"/>
            </a:xfrm>
            <a:custGeom>
              <a:avLst/>
              <a:gdLst/>
              <a:ahLst/>
              <a:cxnLst/>
              <a:rect l="l" t="t" r="r" b="b"/>
              <a:pathLst>
                <a:path w="7286" h="7286" extrusionOk="0">
                  <a:moveTo>
                    <a:pt x="0" y="1"/>
                  </a:moveTo>
                  <a:lnTo>
                    <a:pt x="0" y="7286"/>
                  </a:lnTo>
                  <a:lnTo>
                    <a:pt x="7285" y="7286"/>
                  </a:lnTo>
                  <a:lnTo>
                    <a:pt x="72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7"/>
            <p:cNvSpPr/>
            <p:nvPr/>
          </p:nvSpPr>
          <p:spPr>
            <a:xfrm>
              <a:off x="4916950" y="821100"/>
              <a:ext cx="112950" cy="112950"/>
            </a:xfrm>
            <a:custGeom>
              <a:avLst/>
              <a:gdLst/>
              <a:ahLst/>
              <a:cxnLst/>
              <a:rect l="l" t="t" r="r" b="b"/>
              <a:pathLst>
                <a:path w="4518" h="4518" extrusionOk="0">
                  <a:moveTo>
                    <a:pt x="2238" y="1"/>
                  </a:moveTo>
                  <a:cubicBezTo>
                    <a:pt x="1017" y="1"/>
                    <a:pt x="0" y="1018"/>
                    <a:pt x="0" y="2239"/>
                  </a:cubicBezTo>
                  <a:cubicBezTo>
                    <a:pt x="0" y="3500"/>
                    <a:pt x="1017" y="4518"/>
                    <a:pt x="2238" y="4518"/>
                  </a:cubicBezTo>
                  <a:cubicBezTo>
                    <a:pt x="3500" y="4518"/>
                    <a:pt x="4517" y="3500"/>
                    <a:pt x="4517" y="2239"/>
                  </a:cubicBezTo>
                  <a:cubicBezTo>
                    <a:pt x="4517" y="1018"/>
                    <a:pt x="3500" y="1"/>
                    <a:pt x="2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 name="Google Shape;1120;p17"/>
          <p:cNvGrpSpPr/>
          <p:nvPr/>
        </p:nvGrpSpPr>
        <p:grpSpPr>
          <a:xfrm flipH="1">
            <a:off x="7955275" y="3954780"/>
            <a:ext cx="1188722" cy="1188722"/>
            <a:chOff x="10" y="3954780"/>
            <a:chExt cx="1188722" cy="1188722"/>
          </a:xfrm>
        </p:grpSpPr>
        <p:grpSp>
          <p:nvGrpSpPr>
            <p:cNvPr id="1121" name="Google Shape;1121;p17"/>
            <p:cNvGrpSpPr/>
            <p:nvPr/>
          </p:nvGrpSpPr>
          <p:grpSpPr>
            <a:xfrm>
              <a:off x="10" y="3954780"/>
              <a:ext cx="594361" cy="594399"/>
              <a:chOff x="2560575" y="2833575"/>
              <a:chExt cx="384600" cy="384625"/>
            </a:xfrm>
          </p:grpSpPr>
          <p:sp>
            <p:nvSpPr>
              <p:cNvPr id="1122" name="Google Shape;1122;p17"/>
              <p:cNvSpPr/>
              <p:nvPr/>
            </p:nvSpPr>
            <p:spPr>
              <a:xfrm>
                <a:off x="2560575" y="2833575"/>
                <a:ext cx="384600" cy="384625"/>
              </a:xfrm>
              <a:custGeom>
                <a:avLst/>
                <a:gdLst/>
                <a:ahLst/>
                <a:cxnLst/>
                <a:rect l="l" t="t" r="r" b="b"/>
                <a:pathLst>
                  <a:path w="15384" h="15385" extrusionOk="0">
                    <a:moveTo>
                      <a:pt x="0" y="1"/>
                    </a:moveTo>
                    <a:lnTo>
                      <a:pt x="0" y="15384"/>
                    </a:lnTo>
                    <a:lnTo>
                      <a:pt x="15384" y="15384"/>
                    </a:lnTo>
                    <a:cubicBezTo>
                      <a:pt x="15384" y="6919"/>
                      <a:pt x="8506"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3" name="Google Shape;1123;p17"/>
              <p:cNvGrpSpPr/>
              <p:nvPr/>
            </p:nvGrpSpPr>
            <p:grpSpPr>
              <a:xfrm>
                <a:off x="2591100" y="2871225"/>
                <a:ext cx="327625" cy="326625"/>
                <a:chOff x="2591100" y="2871225"/>
                <a:chExt cx="327625" cy="326625"/>
              </a:xfrm>
            </p:grpSpPr>
            <p:sp>
              <p:nvSpPr>
                <p:cNvPr id="1124" name="Google Shape;1124;p17"/>
                <p:cNvSpPr/>
                <p:nvPr/>
              </p:nvSpPr>
              <p:spPr>
                <a:xfrm>
                  <a:off x="2596175" y="3069625"/>
                  <a:ext cx="111950" cy="111950"/>
                </a:xfrm>
                <a:custGeom>
                  <a:avLst/>
                  <a:gdLst/>
                  <a:ahLst/>
                  <a:cxnLst/>
                  <a:rect l="l" t="t" r="r" b="b"/>
                  <a:pathLst>
                    <a:path w="4478" h="4478" extrusionOk="0">
                      <a:moveTo>
                        <a:pt x="2239" y="0"/>
                      </a:moveTo>
                      <a:cubicBezTo>
                        <a:pt x="1018" y="0"/>
                        <a:pt x="1" y="1018"/>
                        <a:pt x="1" y="2239"/>
                      </a:cubicBezTo>
                      <a:cubicBezTo>
                        <a:pt x="1" y="3500"/>
                        <a:pt x="1018" y="4477"/>
                        <a:pt x="2239" y="4477"/>
                      </a:cubicBezTo>
                      <a:cubicBezTo>
                        <a:pt x="3460" y="4477"/>
                        <a:pt x="4477" y="3500"/>
                        <a:pt x="4477" y="2239"/>
                      </a:cubicBezTo>
                      <a:cubicBezTo>
                        <a:pt x="4477" y="1018"/>
                        <a:pt x="3460" y="0"/>
                        <a:pt x="2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7"/>
                <p:cNvSpPr/>
                <p:nvPr/>
              </p:nvSpPr>
              <p:spPr>
                <a:xfrm>
                  <a:off x="2708100" y="2944475"/>
                  <a:ext cx="111950" cy="111950"/>
                </a:xfrm>
                <a:custGeom>
                  <a:avLst/>
                  <a:gdLst/>
                  <a:ahLst/>
                  <a:cxnLst/>
                  <a:rect l="l" t="t" r="r" b="b"/>
                  <a:pathLst>
                    <a:path w="4478" h="4478" extrusionOk="0">
                      <a:moveTo>
                        <a:pt x="2239" y="1"/>
                      </a:moveTo>
                      <a:cubicBezTo>
                        <a:pt x="1018" y="1"/>
                        <a:pt x="0" y="1018"/>
                        <a:pt x="0" y="2239"/>
                      </a:cubicBezTo>
                      <a:cubicBezTo>
                        <a:pt x="0" y="3501"/>
                        <a:pt x="1018" y="4477"/>
                        <a:pt x="2239" y="4477"/>
                      </a:cubicBezTo>
                      <a:cubicBezTo>
                        <a:pt x="3460" y="4477"/>
                        <a:pt x="4477" y="3501"/>
                        <a:pt x="4477" y="2239"/>
                      </a:cubicBezTo>
                      <a:cubicBezTo>
                        <a:pt x="4477" y="1018"/>
                        <a:pt x="3460" y="1"/>
                        <a:pt x="2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7"/>
                <p:cNvSpPr/>
                <p:nvPr/>
              </p:nvSpPr>
              <p:spPr>
                <a:xfrm>
                  <a:off x="2591100" y="3000425"/>
                  <a:ext cx="47850" cy="47850"/>
                </a:xfrm>
                <a:custGeom>
                  <a:avLst/>
                  <a:gdLst/>
                  <a:ahLst/>
                  <a:cxnLst/>
                  <a:rect l="l" t="t" r="r" b="b"/>
                  <a:pathLst>
                    <a:path w="1914" h="1914" extrusionOk="0">
                      <a:moveTo>
                        <a:pt x="977" y="1"/>
                      </a:moveTo>
                      <a:cubicBezTo>
                        <a:pt x="448" y="1"/>
                        <a:pt x="0" y="449"/>
                        <a:pt x="0" y="978"/>
                      </a:cubicBezTo>
                      <a:cubicBezTo>
                        <a:pt x="0" y="1507"/>
                        <a:pt x="448" y="1914"/>
                        <a:pt x="977" y="1914"/>
                      </a:cubicBezTo>
                      <a:cubicBezTo>
                        <a:pt x="1506" y="1914"/>
                        <a:pt x="1913" y="1507"/>
                        <a:pt x="1913" y="978"/>
                      </a:cubicBezTo>
                      <a:cubicBezTo>
                        <a:pt x="1913" y="449"/>
                        <a:pt x="1506" y="1"/>
                        <a:pt x="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7"/>
                <p:cNvSpPr/>
                <p:nvPr/>
              </p:nvSpPr>
              <p:spPr>
                <a:xfrm>
                  <a:off x="2620600" y="2871225"/>
                  <a:ext cx="81425" cy="81425"/>
                </a:xfrm>
                <a:custGeom>
                  <a:avLst/>
                  <a:gdLst/>
                  <a:ahLst/>
                  <a:cxnLst/>
                  <a:rect l="l" t="t" r="r" b="b"/>
                  <a:pathLst>
                    <a:path w="3257" h="3257" extrusionOk="0">
                      <a:moveTo>
                        <a:pt x="1628" y="0"/>
                      </a:moveTo>
                      <a:cubicBezTo>
                        <a:pt x="733" y="0"/>
                        <a:pt x="1" y="733"/>
                        <a:pt x="1" y="1628"/>
                      </a:cubicBezTo>
                      <a:cubicBezTo>
                        <a:pt x="1" y="2524"/>
                        <a:pt x="733" y="3256"/>
                        <a:pt x="1628" y="3256"/>
                      </a:cubicBezTo>
                      <a:cubicBezTo>
                        <a:pt x="2524" y="3256"/>
                        <a:pt x="3256" y="2524"/>
                        <a:pt x="3256" y="1628"/>
                      </a:cubicBezTo>
                      <a:cubicBezTo>
                        <a:pt x="3256" y="733"/>
                        <a:pt x="2524" y="0"/>
                        <a:pt x="16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7"/>
                <p:cNvSpPr/>
                <p:nvPr/>
              </p:nvSpPr>
              <p:spPr>
                <a:xfrm>
                  <a:off x="2752875" y="3112350"/>
                  <a:ext cx="40725" cy="40725"/>
                </a:xfrm>
                <a:custGeom>
                  <a:avLst/>
                  <a:gdLst/>
                  <a:ahLst/>
                  <a:cxnLst/>
                  <a:rect l="l" t="t" r="r" b="b"/>
                  <a:pathLst>
                    <a:path w="1629" h="1629" extrusionOk="0">
                      <a:moveTo>
                        <a:pt x="814" y="1"/>
                      </a:moveTo>
                      <a:cubicBezTo>
                        <a:pt x="366" y="1"/>
                        <a:pt x="0" y="367"/>
                        <a:pt x="0" y="815"/>
                      </a:cubicBezTo>
                      <a:cubicBezTo>
                        <a:pt x="0" y="1262"/>
                        <a:pt x="366" y="1629"/>
                        <a:pt x="814" y="1629"/>
                      </a:cubicBezTo>
                      <a:cubicBezTo>
                        <a:pt x="1262" y="1629"/>
                        <a:pt x="1628" y="1262"/>
                        <a:pt x="1628" y="815"/>
                      </a:cubicBezTo>
                      <a:cubicBezTo>
                        <a:pt x="1628" y="367"/>
                        <a:pt x="1262" y="1"/>
                        <a:pt x="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7"/>
                <p:cNvSpPr/>
                <p:nvPr/>
              </p:nvSpPr>
              <p:spPr>
                <a:xfrm>
                  <a:off x="2821025" y="3100150"/>
                  <a:ext cx="97700" cy="97700"/>
                </a:xfrm>
                <a:custGeom>
                  <a:avLst/>
                  <a:gdLst/>
                  <a:ahLst/>
                  <a:cxnLst/>
                  <a:rect l="l" t="t" r="r" b="b"/>
                  <a:pathLst>
                    <a:path w="3908" h="3908" extrusionOk="0">
                      <a:moveTo>
                        <a:pt x="1954" y="0"/>
                      </a:moveTo>
                      <a:cubicBezTo>
                        <a:pt x="896" y="0"/>
                        <a:pt x="1" y="855"/>
                        <a:pt x="1" y="1954"/>
                      </a:cubicBezTo>
                      <a:cubicBezTo>
                        <a:pt x="1" y="3053"/>
                        <a:pt x="896" y="3907"/>
                        <a:pt x="1954" y="3907"/>
                      </a:cubicBezTo>
                      <a:cubicBezTo>
                        <a:pt x="3053" y="3907"/>
                        <a:pt x="3908" y="3053"/>
                        <a:pt x="3908" y="1954"/>
                      </a:cubicBezTo>
                      <a:cubicBezTo>
                        <a:pt x="3908" y="855"/>
                        <a:pt x="3053" y="0"/>
                        <a:pt x="1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0" name="Google Shape;1130;p17"/>
            <p:cNvGrpSpPr/>
            <p:nvPr/>
          </p:nvGrpSpPr>
          <p:grpSpPr>
            <a:xfrm>
              <a:off x="594332" y="4549141"/>
              <a:ext cx="594399" cy="594361"/>
              <a:chOff x="2945150" y="3218175"/>
              <a:chExt cx="384625" cy="384600"/>
            </a:xfrm>
          </p:grpSpPr>
          <p:sp>
            <p:nvSpPr>
              <p:cNvPr id="1131" name="Google Shape;1131;p17"/>
              <p:cNvSpPr/>
              <p:nvPr/>
            </p:nvSpPr>
            <p:spPr>
              <a:xfrm>
                <a:off x="2945150" y="3218175"/>
                <a:ext cx="384625" cy="384600"/>
              </a:xfrm>
              <a:custGeom>
                <a:avLst/>
                <a:gdLst/>
                <a:ahLst/>
                <a:cxnLst/>
                <a:rect l="l" t="t" r="r" b="b"/>
                <a:pathLst>
                  <a:path w="15385" h="15384" extrusionOk="0">
                    <a:moveTo>
                      <a:pt x="1" y="0"/>
                    </a:moveTo>
                    <a:lnTo>
                      <a:pt x="1" y="15384"/>
                    </a:lnTo>
                    <a:lnTo>
                      <a:pt x="15384" y="15384"/>
                    </a:lnTo>
                    <a:cubicBezTo>
                      <a:pt x="15384" y="6878"/>
                      <a:pt x="8507" y="0"/>
                      <a:pt x="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7"/>
              <p:cNvSpPr/>
              <p:nvPr/>
            </p:nvSpPr>
            <p:spPr>
              <a:xfrm>
                <a:off x="2945150" y="3342300"/>
                <a:ext cx="261525" cy="260475"/>
              </a:xfrm>
              <a:custGeom>
                <a:avLst/>
                <a:gdLst/>
                <a:ahLst/>
                <a:cxnLst/>
                <a:rect l="l" t="t" r="r" b="b"/>
                <a:pathLst>
                  <a:path w="10461" h="10419" fill="none" extrusionOk="0">
                    <a:moveTo>
                      <a:pt x="1" y="0"/>
                    </a:moveTo>
                    <a:cubicBezTo>
                      <a:pt x="5780" y="0"/>
                      <a:pt x="10460" y="4680"/>
                      <a:pt x="10460" y="10419"/>
                    </a:cubicBez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7"/>
              <p:cNvSpPr/>
              <p:nvPr/>
            </p:nvSpPr>
            <p:spPr>
              <a:xfrm>
                <a:off x="2945150" y="3410450"/>
                <a:ext cx="192325" cy="192325"/>
              </a:xfrm>
              <a:custGeom>
                <a:avLst/>
                <a:gdLst/>
                <a:ahLst/>
                <a:cxnLst/>
                <a:rect l="l" t="t" r="r" b="b"/>
                <a:pathLst>
                  <a:path w="7693" h="7693" fill="none" extrusionOk="0">
                    <a:moveTo>
                      <a:pt x="7693" y="7693"/>
                    </a:moveTo>
                    <a:cubicBezTo>
                      <a:pt x="7693" y="3460"/>
                      <a:pt x="4233" y="1"/>
                      <a:pt x="1" y="1"/>
                    </a:cubicBez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7"/>
              <p:cNvSpPr/>
              <p:nvPr/>
            </p:nvSpPr>
            <p:spPr>
              <a:xfrm>
                <a:off x="2945150" y="3479650"/>
                <a:ext cx="123150" cy="123125"/>
              </a:xfrm>
              <a:custGeom>
                <a:avLst/>
                <a:gdLst/>
                <a:ahLst/>
                <a:cxnLst/>
                <a:rect l="l" t="t" r="r" b="b"/>
                <a:pathLst>
                  <a:path w="4926" h="4925" fill="none" extrusionOk="0">
                    <a:moveTo>
                      <a:pt x="1" y="0"/>
                    </a:moveTo>
                    <a:cubicBezTo>
                      <a:pt x="2728" y="0"/>
                      <a:pt x="4925" y="2239"/>
                      <a:pt x="4925" y="4925"/>
                    </a:cubicBez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5" name="Google Shape;1135;p17"/>
            <p:cNvGrpSpPr/>
            <p:nvPr/>
          </p:nvGrpSpPr>
          <p:grpSpPr>
            <a:xfrm>
              <a:off x="10" y="4549141"/>
              <a:ext cx="594361" cy="594361"/>
              <a:chOff x="2560575" y="3218175"/>
              <a:chExt cx="384600" cy="384600"/>
            </a:xfrm>
          </p:grpSpPr>
          <p:sp>
            <p:nvSpPr>
              <p:cNvPr id="1136" name="Google Shape;1136;p17"/>
              <p:cNvSpPr/>
              <p:nvPr/>
            </p:nvSpPr>
            <p:spPr>
              <a:xfrm>
                <a:off x="2560575" y="32181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7"/>
              <p:cNvSpPr/>
              <p:nvPr/>
            </p:nvSpPr>
            <p:spPr>
              <a:xfrm>
                <a:off x="2560575" y="3218175"/>
                <a:ext cx="384600" cy="384600"/>
              </a:xfrm>
              <a:custGeom>
                <a:avLst/>
                <a:gdLst/>
                <a:ahLst/>
                <a:cxnLst/>
                <a:rect l="l" t="t" r="r" b="b"/>
                <a:pathLst>
                  <a:path w="15384" h="15384" extrusionOk="0">
                    <a:moveTo>
                      <a:pt x="0" y="0"/>
                    </a:moveTo>
                    <a:lnTo>
                      <a:pt x="15384" y="15384"/>
                    </a:lnTo>
                    <a:lnTo>
                      <a:pt x="15384"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8" name="Google Shape;1138;p17"/>
              <p:cNvGrpSpPr/>
              <p:nvPr/>
            </p:nvGrpSpPr>
            <p:grpSpPr>
              <a:xfrm>
                <a:off x="2636875" y="3294475"/>
                <a:ext cx="308300" cy="232000"/>
                <a:chOff x="2636875" y="3294475"/>
                <a:chExt cx="308300" cy="232000"/>
              </a:xfrm>
            </p:grpSpPr>
            <p:sp>
              <p:nvSpPr>
                <p:cNvPr id="1139" name="Google Shape;1139;p17"/>
                <p:cNvSpPr/>
                <p:nvPr/>
              </p:nvSpPr>
              <p:spPr>
                <a:xfrm>
                  <a:off x="2636875" y="3294475"/>
                  <a:ext cx="232000" cy="232000"/>
                </a:xfrm>
                <a:custGeom>
                  <a:avLst/>
                  <a:gdLst/>
                  <a:ahLst/>
                  <a:cxnLst/>
                  <a:rect l="l" t="t" r="r" b="b"/>
                  <a:pathLst>
                    <a:path w="9280" h="9280" fill="none" extrusionOk="0">
                      <a:moveTo>
                        <a:pt x="1" y="4640"/>
                      </a:moveTo>
                      <a:cubicBezTo>
                        <a:pt x="1" y="2076"/>
                        <a:pt x="2076" y="0"/>
                        <a:pt x="4640" y="0"/>
                      </a:cubicBezTo>
                      <a:cubicBezTo>
                        <a:pt x="7204" y="0"/>
                        <a:pt x="9280" y="2076"/>
                        <a:pt x="9280" y="4640"/>
                      </a:cubicBezTo>
                      <a:cubicBezTo>
                        <a:pt x="9280" y="7204"/>
                        <a:pt x="7204" y="9279"/>
                        <a:pt x="4640" y="9279"/>
                      </a:cubicBezTo>
                      <a:cubicBezTo>
                        <a:pt x="2076" y="9279"/>
                        <a:pt x="1" y="7204"/>
                        <a:pt x="1" y="4640"/>
                      </a:cubicBezTo>
                      <a:close/>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7"/>
                <p:cNvSpPr/>
                <p:nvPr/>
              </p:nvSpPr>
              <p:spPr>
                <a:xfrm>
                  <a:off x="2868850" y="3410450"/>
                  <a:ext cx="76325" cy="25"/>
                </a:xfrm>
                <a:custGeom>
                  <a:avLst/>
                  <a:gdLst/>
                  <a:ahLst/>
                  <a:cxnLst/>
                  <a:rect l="l" t="t" r="r" b="b"/>
                  <a:pathLst>
                    <a:path w="3053" h="1" fill="none" extrusionOk="0">
                      <a:moveTo>
                        <a:pt x="3053" y="1"/>
                      </a:moveTo>
                      <a:lnTo>
                        <a:pt x="1" y="1"/>
                      </a:ln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7"/>
                <p:cNvSpPr/>
                <p:nvPr/>
              </p:nvSpPr>
              <p:spPr>
                <a:xfrm>
                  <a:off x="2846475" y="3342300"/>
                  <a:ext cx="98700" cy="25"/>
                </a:xfrm>
                <a:custGeom>
                  <a:avLst/>
                  <a:gdLst/>
                  <a:ahLst/>
                  <a:cxnLst/>
                  <a:rect l="l" t="t" r="r" b="b"/>
                  <a:pathLst>
                    <a:path w="3948" h="1" fill="none" extrusionOk="0">
                      <a:moveTo>
                        <a:pt x="3948" y="0"/>
                      </a:moveTo>
                      <a:lnTo>
                        <a:pt x="0" y="0"/>
                      </a:ln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7"/>
                <p:cNvSpPr/>
                <p:nvPr/>
              </p:nvSpPr>
              <p:spPr>
                <a:xfrm>
                  <a:off x="2846475" y="3479650"/>
                  <a:ext cx="98700" cy="25"/>
                </a:xfrm>
                <a:custGeom>
                  <a:avLst/>
                  <a:gdLst/>
                  <a:ahLst/>
                  <a:cxnLst/>
                  <a:rect l="l" t="t" r="r" b="b"/>
                  <a:pathLst>
                    <a:path w="3948" h="1" fill="none" extrusionOk="0">
                      <a:moveTo>
                        <a:pt x="3948" y="0"/>
                      </a:moveTo>
                      <a:lnTo>
                        <a:pt x="0" y="0"/>
                      </a:lnTo>
                    </a:path>
                  </a:pathLst>
                </a:custGeom>
                <a:noFill/>
                <a:ln w="33575" cap="flat" cmpd="sng">
                  <a:solidFill>
                    <a:schemeClr val="accent6"/>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43" name="Google Shape;1143;p17"/>
            <p:cNvSpPr/>
            <p:nvPr/>
          </p:nvSpPr>
          <p:spPr>
            <a:xfrm>
              <a:off x="583842" y="4725403"/>
              <a:ext cx="26100" cy="32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7"/>
            <p:cNvSpPr/>
            <p:nvPr/>
          </p:nvSpPr>
          <p:spPr>
            <a:xfrm>
              <a:off x="583842" y="4830789"/>
              <a:ext cx="26100" cy="32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7"/>
            <p:cNvSpPr/>
            <p:nvPr/>
          </p:nvSpPr>
          <p:spPr>
            <a:xfrm>
              <a:off x="583842" y="4937061"/>
              <a:ext cx="26100" cy="32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217"/>
        <p:cNvGrpSpPr/>
        <p:nvPr/>
      </p:nvGrpSpPr>
      <p:grpSpPr>
        <a:xfrm>
          <a:off x="0" y="0"/>
          <a:ext cx="0" cy="0"/>
          <a:chOff x="0" y="0"/>
          <a:chExt cx="0" cy="0"/>
        </a:xfrm>
      </p:grpSpPr>
      <p:sp>
        <p:nvSpPr>
          <p:cNvPr id="1218" name="Google Shape;1218;p20"/>
          <p:cNvSpPr txBox="1">
            <a:spLocks noGrp="1"/>
          </p:cNvSpPr>
          <p:nvPr>
            <p:ph type="title"/>
          </p:nvPr>
        </p:nvSpPr>
        <p:spPr>
          <a:xfrm>
            <a:off x="2713575" y="2057850"/>
            <a:ext cx="5192100" cy="841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44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219" name="Google Shape;1219;p20"/>
          <p:cNvSpPr txBox="1">
            <a:spLocks noGrp="1"/>
          </p:cNvSpPr>
          <p:nvPr>
            <p:ph type="title" idx="2" hasCustomPrompt="1"/>
          </p:nvPr>
        </p:nvSpPr>
        <p:spPr>
          <a:xfrm>
            <a:off x="1238325" y="2057850"/>
            <a:ext cx="1475400" cy="102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7200"/>
              <a:buNone/>
              <a:defRPr sz="7200">
                <a:solidFill>
                  <a:schemeClr val="accent1"/>
                </a:solidFill>
              </a:defRPr>
            </a:lvl1pPr>
            <a:lvl2pPr lvl="1" algn="ctr" rtl="0">
              <a:spcBef>
                <a:spcPts val="0"/>
              </a:spcBef>
              <a:spcAft>
                <a:spcPts val="0"/>
              </a:spcAft>
              <a:buClr>
                <a:schemeClr val="lt1"/>
              </a:buClr>
              <a:buSzPts val="7200"/>
              <a:buNone/>
              <a:defRPr sz="7200">
                <a:solidFill>
                  <a:schemeClr val="lt1"/>
                </a:solidFill>
              </a:defRPr>
            </a:lvl2pPr>
            <a:lvl3pPr lvl="2" algn="ctr" rtl="0">
              <a:spcBef>
                <a:spcPts val="0"/>
              </a:spcBef>
              <a:spcAft>
                <a:spcPts val="0"/>
              </a:spcAft>
              <a:buClr>
                <a:schemeClr val="lt1"/>
              </a:buClr>
              <a:buSzPts val="7200"/>
              <a:buNone/>
              <a:defRPr sz="7200">
                <a:solidFill>
                  <a:schemeClr val="lt1"/>
                </a:solidFill>
              </a:defRPr>
            </a:lvl3pPr>
            <a:lvl4pPr lvl="3" algn="ctr" rtl="0">
              <a:spcBef>
                <a:spcPts val="0"/>
              </a:spcBef>
              <a:spcAft>
                <a:spcPts val="0"/>
              </a:spcAft>
              <a:buClr>
                <a:schemeClr val="lt1"/>
              </a:buClr>
              <a:buSzPts val="7200"/>
              <a:buNone/>
              <a:defRPr sz="7200">
                <a:solidFill>
                  <a:schemeClr val="lt1"/>
                </a:solidFill>
              </a:defRPr>
            </a:lvl4pPr>
            <a:lvl5pPr lvl="4" algn="ctr" rtl="0">
              <a:spcBef>
                <a:spcPts val="0"/>
              </a:spcBef>
              <a:spcAft>
                <a:spcPts val="0"/>
              </a:spcAft>
              <a:buClr>
                <a:schemeClr val="lt1"/>
              </a:buClr>
              <a:buSzPts val="7200"/>
              <a:buNone/>
              <a:defRPr sz="7200">
                <a:solidFill>
                  <a:schemeClr val="lt1"/>
                </a:solidFill>
              </a:defRPr>
            </a:lvl5pPr>
            <a:lvl6pPr lvl="5" algn="ctr" rtl="0">
              <a:spcBef>
                <a:spcPts val="0"/>
              </a:spcBef>
              <a:spcAft>
                <a:spcPts val="0"/>
              </a:spcAft>
              <a:buClr>
                <a:schemeClr val="lt1"/>
              </a:buClr>
              <a:buSzPts val="7200"/>
              <a:buNone/>
              <a:defRPr sz="7200">
                <a:solidFill>
                  <a:schemeClr val="lt1"/>
                </a:solidFill>
              </a:defRPr>
            </a:lvl6pPr>
            <a:lvl7pPr lvl="6" algn="ctr" rtl="0">
              <a:spcBef>
                <a:spcPts val="0"/>
              </a:spcBef>
              <a:spcAft>
                <a:spcPts val="0"/>
              </a:spcAft>
              <a:buClr>
                <a:schemeClr val="lt1"/>
              </a:buClr>
              <a:buSzPts val="7200"/>
              <a:buNone/>
              <a:defRPr sz="7200">
                <a:solidFill>
                  <a:schemeClr val="lt1"/>
                </a:solidFill>
              </a:defRPr>
            </a:lvl7pPr>
            <a:lvl8pPr lvl="7" algn="ctr" rtl="0">
              <a:spcBef>
                <a:spcPts val="0"/>
              </a:spcBef>
              <a:spcAft>
                <a:spcPts val="0"/>
              </a:spcAft>
              <a:buClr>
                <a:schemeClr val="lt1"/>
              </a:buClr>
              <a:buSzPts val="7200"/>
              <a:buNone/>
              <a:defRPr sz="7200">
                <a:solidFill>
                  <a:schemeClr val="lt1"/>
                </a:solidFill>
              </a:defRPr>
            </a:lvl8pPr>
            <a:lvl9pPr lvl="8" algn="ctr" rtl="0">
              <a:spcBef>
                <a:spcPts val="0"/>
              </a:spcBef>
              <a:spcAft>
                <a:spcPts val="0"/>
              </a:spcAft>
              <a:buClr>
                <a:schemeClr val="lt1"/>
              </a:buClr>
              <a:buSzPts val="7200"/>
              <a:buNone/>
              <a:defRPr sz="7200">
                <a:solidFill>
                  <a:schemeClr val="lt1"/>
                </a:solidFill>
              </a:defRPr>
            </a:lvl9pPr>
          </a:lstStyle>
          <a:p>
            <a:r>
              <a:t>xx%</a:t>
            </a:r>
          </a:p>
        </p:txBody>
      </p:sp>
      <p:sp>
        <p:nvSpPr>
          <p:cNvPr id="1220" name="Google Shape;1220;p20"/>
          <p:cNvSpPr txBox="1">
            <a:spLocks noGrp="1"/>
          </p:cNvSpPr>
          <p:nvPr>
            <p:ph type="subTitle" idx="1"/>
          </p:nvPr>
        </p:nvSpPr>
        <p:spPr>
          <a:xfrm>
            <a:off x="2713575" y="2710625"/>
            <a:ext cx="51921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221" name="Google Shape;1221;p20"/>
          <p:cNvSpPr/>
          <p:nvPr/>
        </p:nvSpPr>
        <p:spPr>
          <a:xfrm rot="10800000" flipH="1">
            <a:off x="811" y="3360341"/>
            <a:ext cx="594169" cy="594361"/>
          </a:xfrm>
          <a:custGeom>
            <a:avLst/>
            <a:gdLst/>
            <a:ahLst/>
            <a:cxnLst/>
            <a:rect l="l" t="t" r="r" b="b"/>
            <a:pathLst>
              <a:path w="15385" h="15384" extrusionOk="0">
                <a:moveTo>
                  <a:pt x="1" y="0"/>
                </a:moveTo>
                <a:lnTo>
                  <a:pt x="1" y="15384"/>
                </a:lnTo>
                <a:lnTo>
                  <a:pt x="15384" y="15384"/>
                </a:lnTo>
                <a:lnTo>
                  <a:pt x="153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2" name="Google Shape;1222;p20"/>
          <p:cNvGrpSpPr/>
          <p:nvPr/>
        </p:nvGrpSpPr>
        <p:grpSpPr>
          <a:xfrm rot="10800000" flipH="1">
            <a:off x="595028" y="4548949"/>
            <a:ext cx="594130" cy="594361"/>
            <a:chOff x="2560575" y="527075"/>
            <a:chExt cx="384600" cy="384600"/>
          </a:xfrm>
        </p:grpSpPr>
        <p:sp>
          <p:nvSpPr>
            <p:cNvPr id="1223" name="Google Shape;1223;p20"/>
            <p:cNvSpPr/>
            <p:nvPr/>
          </p:nvSpPr>
          <p:spPr>
            <a:xfrm>
              <a:off x="2560575" y="527075"/>
              <a:ext cx="384600" cy="384600"/>
            </a:xfrm>
            <a:custGeom>
              <a:avLst/>
              <a:gdLst/>
              <a:ahLst/>
              <a:cxnLst/>
              <a:rect l="l" t="t" r="r" b="b"/>
              <a:pathLst>
                <a:path w="15384" h="15384" extrusionOk="0">
                  <a:moveTo>
                    <a:pt x="0" y="0"/>
                  </a:moveTo>
                  <a:lnTo>
                    <a:pt x="0" y="15384"/>
                  </a:lnTo>
                  <a:lnTo>
                    <a:pt x="15384" y="15384"/>
                  </a:lnTo>
                  <a:lnTo>
                    <a:pt x="15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4" name="Google Shape;1224;p20"/>
            <p:cNvGrpSpPr/>
            <p:nvPr/>
          </p:nvGrpSpPr>
          <p:grpSpPr>
            <a:xfrm>
              <a:off x="2612450" y="593200"/>
              <a:ext cx="280850" cy="252350"/>
              <a:chOff x="2612450" y="593200"/>
              <a:chExt cx="280850" cy="252350"/>
            </a:xfrm>
          </p:grpSpPr>
          <p:sp>
            <p:nvSpPr>
              <p:cNvPr id="1225" name="Google Shape;1225;p20"/>
              <p:cNvSpPr/>
              <p:nvPr/>
            </p:nvSpPr>
            <p:spPr>
              <a:xfrm>
                <a:off x="2612450" y="593200"/>
                <a:ext cx="79400" cy="69200"/>
              </a:xfrm>
              <a:custGeom>
                <a:avLst/>
                <a:gdLst/>
                <a:ahLst/>
                <a:cxnLst/>
                <a:rect l="l" t="t" r="r" b="b"/>
                <a:pathLst>
                  <a:path w="3176" h="2768" extrusionOk="0">
                    <a:moveTo>
                      <a:pt x="1588" y="0"/>
                    </a:moveTo>
                    <a:lnTo>
                      <a:pt x="1" y="2768"/>
                    </a:lnTo>
                    <a:lnTo>
                      <a:pt x="3175" y="2768"/>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0"/>
              <p:cNvSpPr/>
              <p:nvPr/>
            </p:nvSpPr>
            <p:spPr>
              <a:xfrm>
                <a:off x="2713175" y="593200"/>
                <a:ext cx="79400" cy="69200"/>
              </a:xfrm>
              <a:custGeom>
                <a:avLst/>
                <a:gdLst/>
                <a:ahLst/>
                <a:cxnLst/>
                <a:rect l="l" t="t" r="r" b="b"/>
                <a:pathLst>
                  <a:path w="3176" h="2768" extrusionOk="0">
                    <a:moveTo>
                      <a:pt x="1588" y="0"/>
                    </a:moveTo>
                    <a:lnTo>
                      <a:pt x="1" y="2768"/>
                    </a:lnTo>
                    <a:lnTo>
                      <a:pt x="3175" y="2768"/>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0"/>
              <p:cNvSpPr/>
              <p:nvPr/>
            </p:nvSpPr>
            <p:spPr>
              <a:xfrm>
                <a:off x="2813900" y="593200"/>
                <a:ext cx="79400" cy="69200"/>
              </a:xfrm>
              <a:custGeom>
                <a:avLst/>
                <a:gdLst/>
                <a:ahLst/>
                <a:cxnLst/>
                <a:rect l="l" t="t" r="r" b="b"/>
                <a:pathLst>
                  <a:path w="3176" h="2768" extrusionOk="0">
                    <a:moveTo>
                      <a:pt x="1588" y="0"/>
                    </a:moveTo>
                    <a:lnTo>
                      <a:pt x="1" y="2768"/>
                    </a:lnTo>
                    <a:lnTo>
                      <a:pt x="3175" y="2768"/>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0"/>
              <p:cNvSpPr/>
              <p:nvPr/>
            </p:nvSpPr>
            <p:spPr>
              <a:xfrm>
                <a:off x="2612450" y="684775"/>
                <a:ext cx="79400" cy="69200"/>
              </a:xfrm>
              <a:custGeom>
                <a:avLst/>
                <a:gdLst/>
                <a:ahLst/>
                <a:cxnLst/>
                <a:rect l="l" t="t" r="r" b="b"/>
                <a:pathLst>
                  <a:path w="3176" h="2768" extrusionOk="0">
                    <a:moveTo>
                      <a:pt x="1588" y="0"/>
                    </a:moveTo>
                    <a:lnTo>
                      <a:pt x="1" y="2767"/>
                    </a:lnTo>
                    <a:lnTo>
                      <a:pt x="3175" y="276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0"/>
              <p:cNvSpPr/>
              <p:nvPr/>
            </p:nvSpPr>
            <p:spPr>
              <a:xfrm>
                <a:off x="2713175" y="684775"/>
                <a:ext cx="79400" cy="69200"/>
              </a:xfrm>
              <a:custGeom>
                <a:avLst/>
                <a:gdLst/>
                <a:ahLst/>
                <a:cxnLst/>
                <a:rect l="l" t="t" r="r" b="b"/>
                <a:pathLst>
                  <a:path w="3176" h="2768" extrusionOk="0">
                    <a:moveTo>
                      <a:pt x="1588" y="0"/>
                    </a:moveTo>
                    <a:lnTo>
                      <a:pt x="1" y="2767"/>
                    </a:lnTo>
                    <a:lnTo>
                      <a:pt x="3175" y="276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0"/>
              <p:cNvSpPr/>
              <p:nvPr/>
            </p:nvSpPr>
            <p:spPr>
              <a:xfrm>
                <a:off x="2813900" y="684775"/>
                <a:ext cx="79400" cy="69200"/>
              </a:xfrm>
              <a:custGeom>
                <a:avLst/>
                <a:gdLst/>
                <a:ahLst/>
                <a:cxnLst/>
                <a:rect l="l" t="t" r="r" b="b"/>
                <a:pathLst>
                  <a:path w="3176" h="2768" extrusionOk="0">
                    <a:moveTo>
                      <a:pt x="1588" y="0"/>
                    </a:moveTo>
                    <a:lnTo>
                      <a:pt x="1" y="2767"/>
                    </a:lnTo>
                    <a:lnTo>
                      <a:pt x="3175" y="2767"/>
                    </a:lnTo>
                    <a:lnTo>
                      <a:pt x="15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0"/>
              <p:cNvSpPr/>
              <p:nvPr/>
            </p:nvSpPr>
            <p:spPr>
              <a:xfrm>
                <a:off x="2612450" y="776325"/>
                <a:ext cx="79400" cy="69225"/>
              </a:xfrm>
              <a:custGeom>
                <a:avLst/>
                <a:gdLst/>
                <a:ahLst/>
                <a:cxnLst/>
                <a:rect l="l" t="t" r="r" b="b"/>
                <a:pathLst>
                  <a:path w="3176" h="2769" extrusionOk="0">
                    <a:moveTo>
                      <a:pt x="1588" y="1"/>
                    </a:moveTo>
                    <a:lnTo>
                      <a:pt x="1"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0"/>
              <p:cNvSpPr/>
              <p:nvPr/>
            </p:nvSpPr>
            <p:spPr>
              <a:xfrm>
                <a:off x="2713175" y="776325"/>
                <a:ext cx="79400" cy="69225"/>
              </a:xfrm>
              <a:custGeom>
                <a:avLst/>
                <a:gdLst/>
                <a:ahLst/>
                <a:cxnLst/>
                <a:rect l="l" t="t" r="r" b="b"/>
                <a:pathLst>
                  <a:path w="3176" h="2769" extrusionOk="0">
                    <a:moveTo>
                      <a:pt x="1588" y="1"/>
                    </a:moveTo>
                    <a:lnTo>
                      <a:pt x="1"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0"/>
              <p:cNvSpPr/>
              <p:nvPr/>
            </p:nvSpPr>
            <p:spPr>
              <a:xfrm>
                <a:off x="2813900" y="776325"/>
                <a:ext cx="79400" cy="69225"/>
              </a:xfrm>
              <a:custGeom>
                <a:avLst/>
                <a:gdLst/>
                <a:ahLst/>
                <a:cxnLst/>
                <a:rect l="l" t="t" r="r" b="b"/>
                <a:pathLst>
                  <a:path w="3176" h="2769" extrusionOk="0">
                    <a:moveTo>
                      <a:pt x="1588" y="1"/>
                    </a:moveTo>
                    <a:lnTo>
                      <a:pt x="1" y="2768"/>
                    </a:lnTo>
                    <a:lnTo>
                      <a:pt x="3175" y="2768"/>
                    </a:lnTo>
                    <a:lnTo>
                      <a:pt x="15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4" name="Google Shape;1234;p20"/>
          <p:cNvSpPr/>
          <p:nvPr/>
        </p:nvSpPr>
        <p:spPr>
          <a:xfrm rot="10800000" flipH="1">
            <a:off x="1189001" y="3954641"/>
            <a:ext cx="594169" cy="594399"/>
          </a:xfrm>
          <a:custGeom>
            <a:avLst/>
            <a:gdLst/>
            <a:ahLst/>
            <a:cxnLst/>
            <a:rect l="l" t="t" r="r" b="b"/>
            <a:pathLst>
              <a:path w="15385" h="15385" extrusionOk="0">
                <a:moveTo>
                  <a:pt x="1" y="1"/>
                </a:moveTo>
                <a:lnTo>
                  <a:pt x="1" y="15384"/>
                </a:lnTo>
                <a:cubicBezTo>
                  <a:pt x="8507" y="15384"/>
                  <a:pt x="15384" y="8506"/>
                  <a:pt x="15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0"/>
          <p:cNvSpPr/>
          <p:nvPr/>
        </p:nvSpPr>
        <p:spPr>
          <a:xfrm rot="10800000" flipH="1">
            <a:off x="1189001" y="4548980"/>
            <a:ext cx="594169" cy="594361"/>
          </a:xfrm>
          <a:custGeom>
            <a:avLst/>
            <a:gdLst/>
            <a:ahLst/>
            <a:cxnLst/>
            <a:rect l="l" t="t" r="r" b="b"/>
            <a:pathLst>
              <a:path w="15385" h="15384" extrusionOk="0">
                <a:moveTo>
                  <a:pt x="1" y="0"/>
                </a:moveTo>
                <a:lnTo>
                  <a:pt x="1" y="15384"/>
                </a:lnTo>
                <a:lnTo>
                  <a:pt x="15384" y="15384"/>
                </a:lnTo>
                <a:lnTo>
                  <a:pt x="153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6" name="Google Shape;1236;p20"/>
          <p:cNvGrpSpPr/>
          <p:nvPr/>
        </p:nvGrpSpPr>
        <p:grpSpPr>
          <a:xfrm rot="10800000" flipH="1">
            <a:off x="595028" y="3360266"/>
            <a:ext cx="594130" cy="594361"/>
            <a:chOff x="2560575" y="1296250"/>
            <a:chExt cx="384600" cy="384600"/>
          </a:xfrm>
        </p:grpSpPr>
        <p:sp>
          <p:nvSpPr>
            <p:cNvPr id="1237" name="Google Shape;1237;p20"/>
            <p:cNvSpPr/>
            <p:nvPr/>
          </p:nvSpPr>
          <p:spPr>
            <a:xfrm>
              <a:off x="2560575" y="1296250"/>
              <a:ext cx="384600" cy="384600"/>
            </a:xfrm>
            <a:custGeom>
              <a:avLst/>
              <a:gdLst/>
              <a:ahLst/>
              <a:cxnLst/>
              <a:rect l="l" t="t" r="r" b="b"/>
              <a:pathLst>
                <a:path w="15384" h="15384" extrusionOk="0">
                  <a:moveTo>
                    <a:pt x="0" y="0"/>
                  </a:moveTo>
                  <a:lnTo>
                    <a:pt x="0" y="15384"/>
                  </a:lnTo>
                  <a:cubicBezTo>
                    <a:pt x="8506" y="15384"/>
                    <a:pt x="15384" y="8506"/>
                    <a:pt x="153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0"/>
            <p:cNvSpPr/>
            <p:nvPr/>
          </p:nvSpPr>
          <p:spPr>
            <a:xfrm>
              <a:off x="2560575" y="1296250"/>
              <a:ext cx="325600" cy="325600"/>
            </a:xfrm>
            <a:custGeom>
              <a:avLst/>
              <a:gdLst/>
              <a:ahLst/>
              <a:cxnLst/>
              <a:rect l="l" t="t" r="r" b="b"/>
              <a:pathLst>
                <a:path w="13024" h="13024" extrusionOk="0">
                  <a:moveTo>
                    <a:pt x="0" y="0"/>
                  </a:moveTo>
                  <a:lnTo>
                    <a:pt x="0" y="13023"/>
                  </a:lnTo>
                  <a:cubicBezTo>
                    <a:pt x="7204" y="13023"/>
                    <a:pt x="13023" y="7163"/>
                    <a:pt x="130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 name="Google Shape;1239;p20"/>
          <p:cNvGrpSpPr/>
          <p:nvPr/>
        </p:nvGrpSpPr>
        <p:grpSpPr>
          <a:xfrm rot="10800000" flipH="1">
            <a:off x="595028" y="3954589"/>
            <a:ext cx="594130" cy="594399"/>
            <a:chOff x="2560575" y="911650"/>
            <a:chExt cx="384600" cy="384625"/>
          </a:xfrm>
        </p:grpSpPr>
        <p:sp>
          <p:nvSpPr>
            <p:cNvPr id="1240" name="Google Shape;1240;p20"/>
            <p:cNvSpPr/>
            <p:nvPr/>
          </p:nvSpPr>
          <p:spPr>
            <a:xfrm>
              <a:off x="2560575" y="911650"/>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1" name="Google Shape;1241;p20"/>
            <p:cNvGrpSpPr/>
            <p:nvPr/>
          </p:nvGrpSpPr>
          <p:grpSpPr>
            <a:xfrm>
              <a:off x="2619575" y="911650"/>
              <a:ext cx="266600" cy="384625"/>
              <a:chOff x="2619575" y="911650"/>
              <a:chExt cx="266600" cy="384625"/>
            </a:xfrm>
          </p:grpSpPr>
          <p:sp>
            <p:nvSpPr>
              <p:cNvPr id="1242" name="Google Shape;1242;p20"/>
              <p:cNvSpPr/>
              <p:nvPr/>
            </p:nvSpPr>
            <p:spPr>
              <a:xfrm>
                <a:off x="2731500" y="911650"/>
                <a:ext cx="42750" cy="384625"/>
              </a:xfrm>
              <a:custGeom>
                <a:avLst/>
                <a:gdLst/>
                <a:ahLst/>
                <a:cxnLst/>
                <a:rect l="l" t="t" r="r" b="b"/>
                <a:pathLst>
                  <a:path w="1710" h="15385" extrusionOk="0">
                    <a:moveTo>
                      <a:pt x="1" y="1"/>
                    </a:moveTo>
                    <a:lnTo>
                      <a:pt x="1" y="15384"/>
                    </a:lnTo>
                    <a:lnTo>
                      <a:pt x="1710" y="15384"/>
                    </a:lnTo>
                    <a:lnTo>
                      <a:pt x="17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0"/>
              <p:cNvSpPr/>
              <p:nvPr/>
            </p:nvSpPr>
            <p:spPr>
              <a:xfrm>
                <a:off x="2619575" y="911650"/>
                <a:ext cx="43775" cy="384625"/>
              </a:xfrm>
              <a:custGeom>
                <a:avLst/>
                <a:gdLst/>
                <a:ahLst/>
                <a:cxnLst/>
                <a:rect l="l" t="t" r="r" b="b"/>
                <a:pathLst>
                  <a:path w="1751" h="15385" extrusionOk="0">
                    <a:moveTo>
                      <a:pt x="1" y="1"/>
                    </a:moveTo>
                    <a:lnTo>
                      <a:pt x="1" y="15384"/>
                    </a:lnTo>
                    <a:lnTo>
                      <a:pt x="1751" y="15384"/>
                    </a:ln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0"/>
              <p:cNvSpPr/>
              <p:nvPr/>
            </p:nvSpPr>
            <p:spPr>
              <a:xfrm>
                <a:off x="2843425" y="911650"/>
                <a:ext cx="42750" cy="384625"/>
              </a:xfrm>
              <a:custGeom>
                <a:avLst/>
                <a:gdLst/>
                <a:ahLst/>
                <a:cxnLst/>
                <a:rect l="l" t="t" r="r" b="b"/>
                <a:pathLst>
                  <a:path w="1710" h="15385" extrusionOk="0">
                    <a:moveTo>
                      <a:pt x="0" y="1"/>
                    </a:moveTo>
                    <a:lnTo>
                      <a:pt x="0" y="15384"/>
                    </a:lnTo>
                    <a:lnTo>
                      <a:pt x="1709" y="15384"/>
                    </a:lnTo>
                    <a:lnTo>
                      <a:pt x="17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5" name="Google Shape;1245;p20"/>
          <p:cNvGrpSpPr/>
          <p:nvPr/>
        </p:nvGrpSpPr>
        <p:grpSpPr>
          <a:xfrm rot="10800000" flipH="1">
            <a:off x="898" y="3954589"/>
            <a:ext cx="594169" cy="594399"/>
            <a:chOff x="2175975" y="911650"/>
            <a:chExt cx="384625" cy="384625"/>
          </a:xfrm>
        </p:grpSpPr>
        <p:sp>
          <p:nvSpPr>
            <p:cNvPr id="1246" name="Google Shape;1246;p20"/>
            <p:cNvSpPr/>
            <p:nvPr/>
          </p:nvSpPr>
          <p:spPr>
            <a:xfrm>
              <a:off x="2175975" y="911650"/>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0"/>
            <p:cNvSpPr/>
            <p:nvPr/>
          </p:nvSpPr>
          <p:spPr>
            <a:xfrm>
              <a:off x="2175975" y="1015425"/>
              <a:ext cx="280850" cy="177050"/>
            </a:xfrm>
            <a:custGeom>
              <a:avLst/>
              <a:gdLst/>
              <a:ahLst/>
              <a:cxnLst/>
              <a:rect l="l" t="t" r="r" b="b"/>
              <a:pathLst>
                <a:path w="11234" h="7082" extrusionOk="0">
                  <a:moveTo>
                    <a:pt x="1" y="1"/>
                  </a:moveTo>
                  <a:lnTo>
                    <a:pt x="1" y="7082"/>
                  </a:lnTo>
                  <a:lnTo>
                    <a:pt x="7693" y="7082"/>
                  </a:lnTo>
                  <a:cubicBezTo>
                    <a:pt x="9646" y="7082"/>
                    <a:pt x="11233" y="5495"/>
                    <a:pt x="11233" y="3541"/>
                  </a:cubicBezTo>
                  <a:cubicBezTo>
                    <a:pt x="11233" y="1588"/>
                    <a:pt x="9646" y="1"/>
                    <a:pt x="7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8" name="Google Shape;1248;p20"/>
          <p:cNvSpPr/>
          <p:nvPr/>
        </p:nvSpPr>
        <p:spPr>
          <a:xfrm rot="10800000">
            <a:off x="1783081" y="4548960"/>
            <a:ext cx="594169" cy="594399"/>
          </a:xfrm>
          <a:custGeom>
            <a:avLst/>
            <a:gdLst/>
            <a:ahLst/>
            <a:cxnLst/>
            <a:rect l="l" t="t" r="r" b="b"/>
            <a:pathLst>
              <a:path w="15385" h="15385" extrusionOk="0">
                <a:moveTo>
                  <a:pt x="1" y="1"/>
                </a:moveTo>
                <a:cubicBezTo>
                  <a:pt x="1" y="8506"/>
                  <a:pt x="6919" y="15384"/>
                  <a:pt x="15384" y="15384"/>
                </a:cubicBezTo>
                <a:lnTo>
                  <a:pt x="153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9" name="Google Shape;1249;p20"/>
          <p:cNvGrpSpPr/>
          <p:nvPr/>
        </p:nvGrpSpPr>
        <p:grpSpPr>
          <a:xfrm rot="10800000">
            <a:off x="-49" y="2765928"/>
            <a:ext cx="595713" cy="594361"/>
            <a:chOff x="1791400" y="1296250"/>
            <a:chExt cx="385625" cy="384600"/>
          </a:xfrm>
        </p:grpSpPr>
        <p:sp>
          <p:nvSpPr>
            <p:cNvPr id="1250" name="Google Shape;1250;p20"/>
            <p:cNvSpPr/>
            <p:nvPr/>
          </p:nvSpPr>
          <p:spPr>
            <a:xfrm>
              <a:off x="1791400" y="1296250"/>
              <a:ext cx="384600" cy="384600"/>
            </a:xfrm>
            <a:custGeom>
              <a:avLst/>
              <a:gdLst/>
              <a:ahLst/>
              <a:cxnLst/>
              <a:rect l="l" t="t" r="r" b="b"/>
              <a:pathLst>
                <a:path w="15384" h="15384" extrusionOk="0">
                  <a:moveTo>
                    <a:pt x="0" y="0"/>
                  </a:moveTo>
                  <a:cubicBezTo>
                    <a:pt x="0" y="8506"/>
                    <a:pt x="6878" y="15384"/>
                    <a:pt x="15384" y="15384"/>
                  </a:cubicBezTo>
                  <a:lnTo>
                    <a:pt x="153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0"/>
            <p:cNvSpPr/>
            <p:nvPr/>
          </p:nvSpPr>
          <p:spPr>
            <a:xfrm>
              <a:off x="2039650" y="1296250"/>
              <a:ext cx="137375" cy="136350"/>
            </a:xfrm>
            <a:custGeom>
              <a:avLst/>
              <a:gdLst/>
              <a:ahLst/>
              <a:cxnLst/>
              <a:rect l="l" t="t" r="r" b="b"/>
              <a:pathLst>
                <a:path w="5495" h="5454" extrusionOk="0">
                  <a:moveTo>
                    <a:pt x="0" y="0"/>
                  </a:moveTo>
                  <a:cubicBezTo>
                    <a:pt x="0" y="3012"/>
                    <a:pt x="2442" y="5454"/>
                    <a:pt x="5495" y="5454"/>
                  </a:cubicBezTo>
                  <a:lnTo>
                    <a:pt x="54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2" name="Google Shape;1252;p20"/>
          <p:cNvSpPr/>
          <p:nvPr/>
        </p:nvSpPr>
        <p:spPr>
          <a:xfrm rot="5400000" flipH="1">
            <a:off x="7955433" y="4548992"/>
            <a:ext cx="594207" cy="594784"/>
          </a:xfrm>
          <a:custGeom>
            <a:avLst/>
            <a:gdLst/>
            <a:ahLst/>
            <a:cxnLst/>
            <a:rect l="l" t="t" r="r" b="b"/>
            <a:pathLst>
              <a:path w="15385" h="15385" extrusionOk="0">
                <a:moveTo>
                  <a:pt x="1" y="1"/>
                </a:moveTo>
                <a:lnTo>
                  <a:pt x="1" y="15384"/>
                </a:lnTo>
                <a:cubicBezTo>
                  <a:pt x="8507" y="15384"/>
                  <a:pt x="15384" y="8506"/>
                  <a:pt x="153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0"/>
          <p:cNvSpPr/>
          <p:nvPr/>
        </p:nvSpPr>
        <p:spPr>
          <a:xfrm rot="10800000" flipH="1">
            <a:off x="594654" y="184"/>
            <a:ext cx="593938" cy="593861"/>
          </a:xfrm>
          <a:custGeom>
            <a:avLst/>
            <a:gdLst/>
            <a:ahLst/>
            <a:cxnLst/>
            <a:rect l="l" t="t" r="r" b="b"/>
            <a:pathLst>
              <a:path w="15385" h="15385" extrusionOk="0">
                <a:moveTo>
                  <a:pt x="1" y="1"/>
                </a:moveTo>
                <a:lnTo>
                  <a:pt x="1" y="15384"/>
                </a:lnTo>
                <a:lnTo>
                  <a:pt x="15384" y="15384"/>
                </a:lnTo>
                <a:cubicBezTo>
                  <a:pt x="15384" y="6879"/>
                  <a:pt x="850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4" name="Google Shape;1254;p20"/>
          <p:cNvGrpSpPr/>
          <p:nvPr/>
        </p:nvGrpSpPr>
        <p:grpSpPr>
          <a:xfrm rot="5400000" flipH="1">
            <a:off x="-249" y="4548775"/>
            <a:ext cx="594361" cy="594169"/>
            <a:chOff x="5573200" y="4371925"/>
            <a:chExt cx="384600" cy="384625"/>
          </a:xfrm>
        </p:grpSpPr>
        <p:sp>
          <p:nvSpPr>
            <p:cNvPr id="1255" name="Google Shape;1255;p20"/>
            <p:cNvSpPr/>
            <p:nvPr/>
          </p:nvSpPr>
          <p:spPr>
            <a:xfrm>
              <a:off x="5573200" y="4371925"/>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0"/>
            <p:cNvSpPr/>
            <p:nvPr/>
          </p:nvSpPr>
          <p:spPr>
            <a:xfrm>
              <a:off x="5573200" y="4371925"/>
              <a:ext cx="384600" cy="384625"/>
            </a:xfrm>
            <a:custGeom>
              <a:avLst/>
              <a:gdLst/>
              <a:ahLst/>
              <a:cxnLst/>
              <a:rect l="l" t="t" r="r" b="b"/>
              <a:pathLst>
                <a:path w="15384" h="15385" extrusionOk="0">
                  <a:moveTo>
                    <a:pt x="7692" y="1"/>
                  </a:moveTo>
                  <a:cubicBezTo>
                    <a:pt x="3419" y="1"/>
                    <a:pt x="0" y="3460"/>
                    <a:pt x="0" y="7693"/>
                  </a:cubicBezTo>
                  <a:lnTo>
                    <a:pt x="0" y="15384"/>
                  </a:lnTo>
                  <a:lnTo>
                    <a:pt x="15384" y="15384"/>
                  </a:lnTo>
                  <a:lnTo>
                    <a:pt x="15384" y="7693"/>
                  </a:lnTo>
                  <a:cubicBezTo>
                    <a:pt x="15384" y="3460"/>
                    <a:pt x="11925" y="1"/>
                    <a:pt x="7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0"/>
            <p:cNvSpPr/>
            <p:nvPr/>
          </p:nvSpPr>
          <p:spPr>
            <a:xfrm>
              <a:off x="5657650" y="4540825"/>
              <a:ext cx="215725" cy="215725"/>
            </a:xfrm>
            <a:custGeom>
              <a:avLst/>
              <a:gdLst/>
              <a:ahLst/>
              <a:cxnLst/>
              <a:rect l="l" t="t" r="r" b="b"/>
              <a:pathLst>
                <a:path w="8629" h="8629" extrusionOk="0">
                  <a:moveTo>
                    <a:pt x="4314" y="1"/>
                  </a:moveTo>
                  <a:cubicBezTo>
                    <a:pt x="1913" y="1"/>
                    <a:pt x="0" y="1913"/>
                    <a:pt x="0" y="4314"/>
                  </a:cubicBezTo>
                  <a:lnTo>
                    <a:pt x="0" y="8628"/>
                  </a:lnTo>
                  <a:lnTo>
                    <a:pt x="8628" y="8628"/>
                  </a:lnTo>
                  <a:lnTo>
                    <a:pt x="8628" y="4314"/>
                  </a:lnTo>
                  <a:cubicBezTo>
                    <a:pt x="8628" y="1913"/>
                    <a:pt x="6675" y="1"/>
                    <a:pt x="4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8" name="Google Shape;1258;p20"/>
          <p:cNvGrpSpPr/>
          <p:nvPr/>
        </p:nvGrpSpPr>
        <p:grpSpPr>
          <a:xfrm flipH="1">
            <a:off x="-154" y="813"/>
            <a:ext cx="592355" cy="593822"/>
            <a:chOff x="1407825" y="3987350"/>
            <a:chExt cx="383600" cy="384600"/>
          </a:xfrm>
        </p:grpSpPr>
        <p:sp>
          <p:nvSpPr>
            <p:cNvPr id="1259" name="Google Shape;1259;p20"/>
            <p:cNvSpPr/>
            <p:nvPr/>
          </p:nvSpPr>
          <p:spPr>
            <a:xfrm>
              <a:off x="1407825" y="3987350"/>
              <a:ext cx="383600" cy="384600"/>
            </a:xfrm>
            <a:custGeom>
              <a:avLst/>
              <a:gdLst/>
              <a:ahLst/>
              <a:cxnLst/>
              <a:rect l="l" t="t" r="r" b="b"/>
              <a:pathLst>
                <a:path w="15344" h="15384" extrusionOk="0">
                  <a:moveTo>
                    <a:pt x="1" y="0"/>
                  </a:moveTo>
                  <a:lnTo>
                    <a:pt x="1" y="15384"/>
                  </a:lnTo>
                  <a:lnTo>
                    <a:pt x="15343" y="15384"/>
                  </a:lnTo>
                  <a:lnTo>
                    <a:pt x="153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0" name="Google Shape;1260;p20"/>
            <p:cNvGrpSpPr/>
            <p:nvPr/>
          </p:nvGrpSpPr>
          <p:grpSpPr>
            <a:xfrm>
              <a:off x="1466825" y="3987350"/>
              <a:ext cx="265575" cy="384600"/>
              <a:chOff x="1466825" y="3987350"/>
              <a:chExt cx="265575" cy="384600"/>
            </a:xfrm>
          </p:grpSpPr>
          <p:sp>
            <p:nvSpPr>
              <p:cNvPr id="1261" name="Google Shape;1261;p20"/>
              <p:cNvSpPr/>
              <p:nvPr/>
            </p:nvSpPr>
            <p:spPr>
              <a:xfrm>
                <a:off x="1577725" y="3987350"/>
                <a:ext cx="43775" cy="384600"/>
              </a:xfrm>
              <a:custGeom>
                <a:avLst/>
                <a:gdLst/>
                <a:ahLst/>
                <a:cxnLst/>
                <a:rect l="l" t="t" r="r" b="b"/>
                <a:pathLst>
                  <a:path w="1751" h="15384" extrusionOk="0">
                    <a:moveTo>
                      <a:pt x="1" y="0"/>
                    </a:moveTo>
                    <a:lnTo>
                      <a:pt x="1" y="15384"/>
                    </a:lnTo>
                    <a:lnTo>
                      <a:pt x="1751" y="15384"/>
                    </a:lnTo>
                    <a:lnTo>
                      <a:pt x="1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0"/>
              <p:cNvSpPr/>
              <p:nvPr/>
            </p:nvSpPr>
            <p:spPr>
              <a:xfrm>
                <a:off x="1466825" y="3987350"/>
                <a:ext cx="42775" cy="384600"/>
              </a:xfrm>
              <a:custGeom>
                <a:avLst/>
                <a:gdLst/>
                <a:ahLst/>
                <a:cxnLst/>
                <a:rect l="l" t="t" r="r" b="b"/>
                <a:pathLst>
                  <a:path w="1711" h="15384" extrusionOk="0">
                    <a:moveTo>
                      <a:pt x="1" y="0"/>
                    </a:moveTo>
                    <a:lnTo>
                      <a:pt x="1" y="15384"/>
                    </a:lnTo>
                    <a:lnTo>
                      <a:pt x="1710" y="15384"/>
                    </a:lnTo>
                    <a:lnTo>
                      <a:pt x="17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0"/>
              <p:cNvSpPr/>
              <p:nvPr/>
            </p:nvSpPr>
            <p:spPr>
              <a:xfrm>
                <a:off x="1689650" y="3987350"/>
                <a:ext cx="42750" cy="384600"/>
              </a:xfrm>
              <a:custGeom>
                <a:avLst/>
                <a:gdLst/>
                <a:ahLst/>
                <a:cxnLst/>
                <a:rect l="l" t="t" r="r" b="b"/>
                <a:pathLst>
                  <a:path w="1710" h="15384" extrusionOk="0">
                    <a:moveTo>
                      <a:pt x="1" y="0"/>
                    </a:moveTo>
                    <a:lnTo>
                      <a:pt x="1" y="15384"/>
                    </a:lnTo>
                    <a:lnTo>
                      <a:pt x="1710" y="15384"/>
                    </a:lnTo>
                    <a:lnTo>
                      <a:pt x="17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4" name="Google Shape;1264;p20"/>
          <p:cNvGrpSpPr/>
          <p:nvPr/>
        </p:nvGrpSpPr>
        <p:grpSpPr>
          <a:xfrm flipH="1">
            <a:off x="8549071" y="4549189"/>
            <a:ext cx="594784" cy="594169"/>
            <a:chOff x="1023225" y="4756525"/>
            <a:chExt cx="384625" cy="384600"/>
          </a:xfrm>
        </p:grpSpPr>
        <p:sp>
          <p:nvSpPr>
            <p:cNvPr id="1265" name="Google Shape;1265;p20"/>
            <p:cNvSpPr/>
            <p:nvPr/>
          </p:nvSpPr>
          <p:spPr>
            <a:xfrm>
              <a:off x="1023225" y="4756525"/>
              <a:ext cx="384625" cy="384600"/>
            </a:xfrm>
            <a:custGeom>
              <a:avLst/>
              <a:gdLst/>
              <a:ahLst/>
              <a:cxnLst/>
              <a:rect l="l" t="t" r="r" b="b"/>
              <a:pathLst>
                <a:path w="15385" h="15384" extrusionOk="0">
                  <a:moveTo>
                    <a:pt x="1" y="0"/>
                  </a:moveTo>
                  <a:lnTo>
                    <a:pt x="1" y="15384"/>
                  </a:lnTo>
                  <a:lnTo>
                    <a:pt x="15385" y="15384"/>
                  </a:lnTo>
                  <a:lnTo>
                    <a:pt x="153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6" name="Google Shape;1266;p20"/>
            <p:cNvGrpSpPr/>
            <p:nvPr/>
          </p:nvGrpSpPr>
          <p:grpSpPr>
            <a:xfrm>
              <a:off x="1061900" y="4796200"/>
              <a:ext cx="306275" cy="305250"/>
              <a:chOff x="1061900" y="4796200"/>
              <a:chExt cx="306275" cy="305250"/>
            </a:xfrm>
          </p:grpSpPr>
          <p:sp>
            <p:nvSpPr>
              <p:cNvPr id="1267" name="Google Shape;1267;p20"/>
              <p:cNvSpPr/>
              <p:nvPr/>
            </p:nvSpPr>
            <p:spPr>
              <a:xfrm>
                <a:off x="1061900" y="5015975"/>
                <a:ext cx="85500" cy="85475"/>
              </a:xfrm>
              <a:custGeom>
                <a:avLst/>
                <a:gdLst/>
                <a:ahLst/>
                <a:cxnLst/>
                <a:rect l="l" t="t" r="r" b="b"/>
                <a:pathLst>
                  <a:path w="3420" h="3419" extrusionOk="0">
                    <a:moveTo>
                      <a:pt x="0" y="0"/>
                    </a:moveTo>
                    <a:lnTo>
                      <a:pt x="3419" y="3419"/>
                    </a:lnTo>
                    <a:lnTo>
                      <a:pt x="3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0"/>
              <p:cNvSpPr/>
              <p:nvPr/>
            </p:nvSpPr>
            <p:spPr>
              <a:xfrm>
                <a:off x="1171775" y="5015975"/>
                <a:ext cx="86525" cy="85475"/>
              </a:xfrm>
              <a:custGeom>
                <a:avLst/>
                <a:gdLst/>
                <a:ahLst/>
                <a:cxnLst/>
                <a:rect l="l" t="t" r="r" b="b"/>
                <a:pathLst>
                  <a:path w="3461" h="3419" extrusionOk="0">
                    <a:moveTo>
                      <a:pt x="1" y="0"/>
                    </a:moveTo>
                    <a:lnTo>
                      <a:pt x="3460" y="3419"/>
                    </a:lnTo>
                    <a:lnTo>
                      <a:pt x="34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0"/>
              <p:cNvSpPr/>
              <p:nvPr/>
            </p:nvSpPr>
            <p:spPr>
              <a:xfrm>
                <a:off x="1282675" y="5015975"/>
                <a:ext cx="85500" cy="85475"/>
              </a:xfrm>
              <a:custGeom>
                <a:avLst/>
                <a:gdLst/>
                <a:ahLst/>
                <a:cxnLst/>
                <a:rect l="l" t="t" r="r" b="b"/>
                <a:pathLst>
                  <a:path w="3420" h="3419" extrusionOk="0">
                    <a:moveTo>
                      <a:pt x="1" y="0"/>
                    </a:moveTo>
                    <a:lnTo>
                      <a:pt x="3419" y="3419"/>
                    </a:lnTo>
                    <a:lnTo>
                      <a:pt x="34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0"/>
              <p:cNvSpPr/>
              <p:nvPr/>
            </p:nvSpPr>
            <p:spPr>
              <a:xfrm>
                <a:off x="1061900" y="4906075"/>
                <a:ext cx="85500" cy="85500"/>
              </a:xfrm>
              <a:custGeom>
                <a:avLst/>
                <a:gdLst/>
                <a:ahLst/>
                <a:cxnLst/>
                <a:rect l="l" t="t" r="r" b="b"/>
                <a:pathLst>
                  <a:path w="3420" h="3420" extrusionOk="0">
                    <a:moveTo>
                      <a:pt x="0"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0"/>
              <p:cNvSpPr/>
              <p:nvPr/>
            </p:nvSpPr>
            <p:spPr>
              <a:xfrm>
                <a:off x="1171775" y="4906075"/>
                <a:ext cx="86525" cy="85500"/>
              </a:xfrm>
              <a:custGeom>
                <a:avLst/>
                <a:gdLst/>
                <a:ahLst/>
                <a:cxnLst/>
                <a:rect l="l" t="t" r="r" b="b"/>
                <a:pathLst>
                  <a:path w="3461" h="3420" extrusionOk="0">
                    <a:moveTo>
                      <a:pt x="1" y="1"/>
                    </a:moveTo>
                    <a:lnTo>
                      <a:pt x="3460" y="3419"/>
                    </a:lnTo>
                    <a:lnTo>
                      <a:pt x="3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0"/>
              <p:cNvSpPr/>
              <p:nvPr/>
            </p:nvSpPr>
            <p:spPr>
              <a:xfrm>
                <a:off x="1282675" y="4906075"/>
                <a:ext cx="85500" cy="85500"/>
              </a:xfrm>
              <a:custGeom>
                <a:avLst/>
                <a:gdLst/>
                <a:ahLst/>
                <a:cxnLst/>
                <a:rect l="l" t="t" r="r" b="b"/>
                <a:pathLst>
                  <a:path w="3420" h="3420" extrusionOk="0">
                    <a:moveTo>
                      <a:pt x="1"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0"/>
              <p:cNvSpPr/>
              <p:nvPr/>
            </p:nvSpPr>
            <p:spPr>
              <a:xfrm>
                <a:off x="1061900" y="4796200"/>
                <a:ext cx="85500" cy="85500"/>
              </a:xfrm>
              <a:custGeom>
                <a:avLst/>
                <a:gdLst/>
                <a:ahLst/>
                <a:cxnLst/>
                <a:rect l="l" t="t" r="r" b="b"/>
                <a:pathLst>
                  <a:path w="3420" h="3420" extrusionOk="0">
                    <a:moveTo>
                      <a:pt x="0"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0"/>
              <p:cNvSpPr/>
              <p:nvPr/>
            </p:nvSpPr>
            <p:spPr>
              <a:xfrm>
                <a:off x="1171775" y="4796200"/>
                <a:ext cx="86525" cy="85500"/>
              </a:xfrm>
              <a:custGeom>
                <a:avLst/>
                <a:gdLst/>
                <a:ahLst/>
                <a:cxnLst/>
                <a:rect l="l" t="t" r="r" b="b"/>
                <a:pathLst>
                  <a:path w="3461" h="3420" extrusionOk="0">
                    <a:moveTo>
                      <a:pt x="1" y="1"/>
                    </a:moveTo>
                    <a:lnTo>
                      <a:pt x="3460" y="3419"/>
                    </a:lnTo>
                    <a:lnTo>
                      <a:pt x="34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0"/>
              <p:cNvSpPr/>
              <p:nvPr/>
            </p:nvSpPr>
            <p:spPr>
              <a:xfrm>
                <a:off x="1282675" y="4796200"/>
                <a:ext cx="85500" cy="85500"/>
              </a:xfrm>
              <a:custGeom>
                <a:avLst/>
                <a:gdLst/>
                <a:ahLst/>
                <a:cxnLst/>
                <a:rect l="l" t="t" r="r" b="b"/>
                <a:pathLst>
                  <a:path w="3420" h="3420" extrusionOk="0">
                    <a:moveTo>
                      <a:pt x="1" y="1"/>
                    </a:moveTo>
                    <a:lnTo>
                      <a:pt x="3419" y="3419"/>
                    </a:lnTo>
                    <a:lnTo>
                      <a:pt x="34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6" name="Google Shape;1276;p20"/>
          <p:cNvGrpSpPr/>
          <p:nvPr/>
        </p:nvGrpSpPr>
        <p:grpSpPr>
          <a:xfrm rot="-5400000" flipH="1">
            <a:off x="8549412" y="1188690"/>
            <a:ext cx="594745" cy="594438"/>
            <a:chOff x="6725950" y="4371925"/>
            <a:chExt cx="384600" cy="384625"/>
          </a:xfrm>
        </p:grpSpPr>
        <p:sp>
          <p:nvSpPr>
            <p:cNvPr id="1277" name="Google Shape;1277;p20"/>
            <p:cNvSpPr/>
            <p:nvPr/>
          </p:nvSpPr>
          <p:spPr>
            <a:xfrm>
              <a:off x="6725950" y="4371925"/>
              <a:ext cx="384600" cy="384625"/>
            </a:xfrm>
            <a:custGeom>
              <a:avLst/>
              <a:gdLst/>
              <a:ahLst/>
              <a:cxnLst/>
              <a:rect l="l" t="t" r="r" b="b"/>
              <a:pathLst>
                <a:path w="15384" h="15385" extrusionOk="0">
                  <a:moveTo>
                    <a:pt x="0" y="1"/>
                  </a:moveTo>
                  <a:lnTo>
                    <a:pt x="0" y="15384"/>
                  </a:lnTo>
                  <a:lnTo>
                    <a:pt x="15384" y="15384"/>
                  </a:lnTo>
                  <a:lnTo>
                    <a:pt x="15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0"/>
            <p:cNvSpPr/>
            <p:nvPr/>
          </p:nvSpPr>
          <p:spPr>
            <a:xfrm>
              <a:off x="6725950" y="4371925"/>
              <a:ext cx="384600" cy="384625"/>
            </a:xfrm>
            <a:custGeom>
              <a:avLst/>
              <a:gdLst/>
              <a:ahLst/>
              <a:cxnLst/>
              <a:rect l="l" t="t" r="r" b="b"/>
              <a:pathLst>
                <a:path w="15384" h="15385" extrusionOk="0">
                  <a:moveTo>
                    <a:pt x="0" y="1"/>
                  </a:moveTo>
                  <a:lnTo>
                    <a:pt x="0" y="15384"/>
                  </a:lnTo>
                  <a:lnTo>
                    <a:pt x="15384" y="15384"/>
                  </a:lnTo>
                  <a:lnTo>
                    <a:pt x="0"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9" name="Google Shape;1279;p20"/>
            <p:cNvGrpSpPr/>
            <p:nvPr/>
          </p:nvGrpSpPr>
          <p:grpSpPr>
            <a:xfrm>
              <a:off x="6725950" y="4448250"/>
              <a:ext cx="308300" cy="232000"/>
              <a:chOff x="6725950" y="4448250"/>
              <a:chExt cx="308300" cy="232000"/>
            </a:xfrm>
          </p:grpSpPr>
          <p:sp>
            <p:nvSpPr>
              <p:cNvPr id="1280" name="Google Shape;1280;p20"/>
              <p:cNvSpPr/>
              <p:nvPr/>
            </p:nvSpPr>
            <p:spPr>
              <a:xfrm>
                <a:off x="6802250" y="4448250"/>
                <a:ext cx="232000" cy="232000"/>
              </a:xfrm>
              <a:custGeom>
                <a:avLst/>
                <a:gdLst/>
                <a:ahLst/>
                <a:cxnLst/>
                <a:rect l="l" t="t" r="r" b="b"/>
                <a:pathLst>
                  <a:path w="9280" h="9280" fill="none" extrusionOk="0">
                    <a:moveTo>
                      <a:pt x="9279" y="4640"/>
                    </a:moveTo>
                    <a:cubicBezTo>
                      <a:pt x="9279" y="7204"/>
                      <a:pt x="7204" y="9279"/>
                      <a:pt x="4640" y="9279"/>
                    </a:cubicBezTo>
                    <a:cubicBezTo>
                      <a:pt x="2076" y="9279"/>
                      <a:pt x="1" y="7204"/>
                      <a:pt x="1" y="4640"/>
                    </a:cubicBezTo>
                    <a:cubicBezTo>
                      <a:pt x="1" y="2076"/>
                      <a:pt x="2076" y="0"/>
                      <a:pt x="4640" y="0"/>
                    </a:cubicBezTo>
                    <a:cubicBezTo>
                      <a:pt x="7204" y="0"/>
                      <a:pt x="9279" y="2076"/>
                      <a:pt x="9279" y="4640"/>
                    </a:cubicBezTo>
                    <a:close/>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0"/>
              <p:cNvSpPr/>
              <p:nvPr/>
            </p:nvSpPr>
            <p:spPr>
              <a:xfrm>
                <a:off x="6725950" y="4564225"/>
                <a:ext cx="76325" cy="25"/>
              </a:xfrm>
              <a:custGeom>
                <a:avLst/>
                <a:gdLst/>
                <a:ahLst/>
                <a:cxnLst/>
                <a:rect l="l" t="t" r="r" b="b"/>
                <a:pathLst>
                  <a:path w="3053" h="1" fill="none" extrusionOk="0">
                    <a:moveTo>
                      <a:pt x="0" y="1"/>
                    </a:moveTo>
                    <a:lnTo>
                      <a:pt x="3053" y="1"/>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0"/>
              <p:cNvSpPr/>
              <p:nvPr/>
            </p:nvSpPr>
            <p:spPr>
              <a:xfrm>
                <a:off x="6725950" y="4633425"/>
                <a:ext cx="99725" cy="0"/>
              </a:xfrm>
              <a:custGeom>
                <a:avLst/>
                <a:gdLst/>
                <a:ahLst/>
                <a:cxnLst/>
                <a:rect l="l" t="t" r="r" b="b"/>
                <a:pathLst>
                  <a:path w="3989" fill="none" extrusionOk="0">
                    <a:moveTo>
                      <a:pt x="0" y="0"/>
                    </a:moveTo>
                    <a:lnTo>
                      <a:pt x="3989" y="0"/>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0"/>
              <p:cNvSpPr/>
              <p:nvPr/>
            </p:nvSpPr>
            <p:spPr>
              <a:xfrm>
                <a:off x="6725950" y="4495050"/>
                <a:ext cx="99725" cy="25"/>
              </a:xfrm>
              <a:custGeom>
                <a:avLst/>
                <a:gdLst/>
                <a:ahLst/>
                <a:cxnLst/>
                <a:rect l="l" t="t" r="r" b="b"/>
                <a:pathLst>
                  <a:path w="3989" h="1" fill="none" extrusionOk="0">
                    <a:moveTo>
                      <a:pt x="0" y="0"/>
                    </a:moveTo>
                    <a:lnTo>
                      <a:pt x="3989" y="0"/>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4" name="Google Shape;1284;p20"/>
          <p:cNvGrpSpPr/>
          <p:nvPr/>
        </p:nvGrpSpPr>
        <p:grpSpPr>
          <a:xfrm rot="-5400000" flipH="1">
            <a:off x="7360633" y="804"/>
            <a:ext cx="594784" cy="594438"/>
            <a:chOff x="5957775" y="3602750"/>
            <a:chExt cx="384625" cy="384625"/>
          </a:xfrm>
        </p:grpSpPr>
        <p:sp>
          <p:nvSpPr>
            <p:cNvPr id="1285" name="Google Shape;1285;p20"/>
            <p:cNvSpPr/>
            <p:nvPr/>
          </p:nvSpPr>
          <p:spPr>
            <a:xfrm>
              <a:off x="5957775" y="3602750"/>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0"/>
            <p:cNvSpPr/>
            <p:nvPr/>
          </p:nvSpPr>
          <p:spPr>
            <a:xfrm>
              <a:off x="5957775" y="3602750"/>
              <a:ext cx="384625" cy="384625"/>
            </a:xfrm>
            <a:custGeom>
              <a:avLst/>
              <a:gdLst/>
              <a:ahLst/>
              <a:cxnLst/>
              <a:rect l="l" t="t" r="r" b="b"/>
              <a:pathLst>
                <a:path w="15385" h="15385" extrusionOk="0">
                  <a:moveTo>
                    <a:pt x="1" y="1"/>
                  </a:moveTo>
                  <a:cubicBezTo>
                    <a:pt x="1" y="8506"/>
                    <a:pt x="6879" y="15384"/>
                    <a:pt x="15384" y="15384"/>
                  </a:cubicBezTo>
                  <a:lnTo>
                    <a:pt x="1538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7" name="Google Shape;1287;p20"/>
            <p:cNvGrpSpPr/>
            <p:nvPr/>
          </p:nvGrpSpPr>
          <p:grpSpPr>
            <a:xfrm>
              <a:off x="6080900" y="3602750"/>
              <a:ext cx="261500" cy="261500"/>
              <a:chOff x="6080900" y="3602750"/>
              <a:chExt cx="261500" cy="261500"/>
            </a:xfrm>
          </p:grpSpPr>
          <p:sp>
            <p:nvSpPr>
              <p:cNvPr id="1288" name="Google Shape;1288;p20"/>
              <p:cNvSpPr/>
              <p:nvPr/>
            </p:nvSpPr>
            <p:spPr>
              <a:xfrm>
                <a:off x="6080900" y="3602750"/>
                <a:ext cx="261500" cy="261500"/>
              </a:xfrm>
              <a:custGeom>
                <a:avLst/>
                <a:gdLst/>
                <a:ahLst/>
                <a:cxnLst/>
                <a:rect l="l" t="t" r="r" b="b"/>
                <a:pathLst>
                  <a:path w="10460" h="10460" fill="none" extrusionOk="0">
                    <a:moveTo>
                      <a:pt x="10459" y="10460"/>
                    </a:moveTo>
                    <a:cubicBezTo>
                      <a:pt x="4680" y="10460"/>
                      <a:pt x="0" y="5780"/>
                      <a:pt x="0"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0"/>
              <p:cNvSpPr/>
              <p:nvPr/>
            </p:nvSpPr>
            <p:spPr>
              <a:xfrm>
                <a:off x="6150075" y="3602750"/>
                <a:ext cx="192325" cy="192325"/>
              </a:xfrm>
              <a:custGeom>
                <a:avLst/>
                <a:gdLst/>
                <a:ahLst/>
                <a:cxnLst/>
                <a:rect l="l" t="t" r="r" b="b"/>
                <a:pathLst>
                  <a:path w="7693" h="7693" fill="none" extrusionOk="0">
                    <a:moveTo>
                      <a:pt x="1" y="1"/>
                    </a:moveTo>
                    <a:cubicBezTo>
                      <a:pt x="1" y="4233"/>
                      <a:pt x="3419" y="7692"/>
                      <a:pt x="7692" y="7692"/>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0"/>
              <p:cNvSpPr/>
              <p:nvPr/>
            </p:nvSpPr>
            <p:spPr>
              <a:xfrm>
                <a:off x="6218250" y="3602750"/>
                <a:ext cx="124150" cy="123150"/>
              </a:xfrm>
              <a:custGeom>
                <a:avLst/>
                <a:gdLst/>
                <a:ahLst/>
                <a:cxnLst/>
                <a:rect l="l" t="t" r="r" b="b"/>
                <a:pathLst>
                  <a:path w="4966" h="4926" fill="none" extrusionOk="0">
                    <a:moveTo>
                      <a:pt x="4965" y="4925"/>
                    </a:moveTo>
                    <a:cubicBezTo>
                      <a:pt x="2239" y="4925"/>
                      <a:pt x="0" y="2727"/>
                      <a:pt x="0"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91" name="Google Shape;1291;p20"/>
          <p:cNvGrpSpPr/>
          <p:nvPr/>
        </p:nvGrpSpPr>
        <p:grpSpPr>
          <a:xfrm rot="-5400000" flipH="1">
            <a:off x="6766253" y="823"/>
            <a:ext cx="594784" cy="594399"/>
            <a:chOff x="5957775" y="3218175"/>
            <a:chExt cx="384625" cy="384600"/>
          </a:xfrm>
        </p:grpSpPr>
        <p:sp>
          <p:nvSpPr>
            <p:cNvPr id="1292" name="Google Shape;1292;p20"/>
            <p:cNvSpPr/>
            <p:nvPr/>
          </p:nvSpPr>
          <p:spPr>
            <a:xfrm>
              <a:off x="5957775" y="3218175"/>
              <a:ext cx="384625" cy="384600"/>
            </a:xfrm>
            <a:custGeom>
              <a:avLst/>
              <a:gdLst/>
              <a:ahLst/>
              <a:cxnLst/>
              <a:rect l="l" t="t" r="r" b="b"/>
              <a:pathLst>
                <a:path w="15385" h="15384" extrusionOk="0">
                  <a:moveTo>
                    <a:pt x="1" y="0"/>
                  </a:moveTo>
                  <a:lnTo>
                    <a:pt x="1" y="15384"/>
                  </a:lnTo>
                  <a:lnTo>
                    <a:pt x="15384" y="15384"/>
                  </a:lnTo>
                  <a:cubicBezTo>
                    <a:pt x="15384" y="6878"/>
                    <a:pt x="8466" y="0"/>
                    <a:pt x="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3" name="Google Shape;1293;p20"/>
            <p:cNvGrpSpPr/>
            <p:nvPr/>
          </p:nvGrpSpPr>
          <p:grpSpPr>
            <a:xfrm>
              <a:off x="5957775" y="3342300"/>
              <a:ext cx="260500" cy="260475"/>
              <a:chOff x="5957775" y="3342300"/>
              <a:chExt cx="260500" cy="260475"/>
            </a:xfrm>
          </p:grpSpPr>
          <p:sp>
            <p:nvSpPr>
              <p:cNvPr id="1294" name="Google Shape;1294;p20"/>
              <p:cNvSpPr/>
              <p:nvPr/>
            </p:nvSpPr>
            <p:spPr>
              <a:xfrm>
                <a:off x="5957775" y="3342300"/>
                <a:ext cx="260500" cy="260475"/>
              </a:xfrm>
              <a:custGeom>
                <a:avLst/>
                <a:gdLst/>
                <a:ahLst/>
                <a:cxnLst/>
                <a:rect l="l" t="t" r="r" b="b"/>
                <a:pathLst>
                  <a:path w="10420" h="10419" fill="none" extrusionOk="0">
                    <a:moveTo>
                      <a:pt x="1" y="0"/>
                    </a:moveTo>
                    <a:cubicBezTo>
                      <a:pt x="5739" y="0"/>
                      <a:pt x="10419" y="4680"/>
                      <a:pt x="10419" y="10419"/>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0"/>
              <p:cNvSpPr/>
              <p:nvPr/>
            </p:nvSpPr>
            <p:spPr>
              <a:xfrm>
                <a:off x="5957775" y="3410450"/>
                <a:ext cx="191300" cy="192325"/>
              </a:xfrm>
              <a:custGeom>
                <a:avLst/>
                <a:gdLst/>
                <a:ahLst/>
                <a:cxnLst/>
                <a:rect l="l" t="t" r="r" b="b"/>
                <a:pathLst>
                  <a:path w="7652" h="7693" fill="none" extrusionOk="0">
                    <a:moveTo>
                      <a:pt x="7652" y="7693"/>
                    </a:moveTo>
                    <a:cubicBezTo>
                      <a:pt x="7652" y="3460"/>
                      <a:pt x="4233" y="1"/>
                      <a:pt x="1"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0"/>
              <p:cNvSpPr/>
              <p:nvPr/>
            </p:nvSpPr>
            <p:spPr>
              <a:xfrm>
                <a:off x="5957775" y="3479650"/>
                <a:ext cx="123150" cy="123125"/>
              </a:xfrm>
              <a:custGeom>
                <a:avLst/>
                <a:gdLst/>
                <a:ahLst/>
                <a:cxnLst/>
                <a:rect l="l" t="t" r="r" b="b"/>
                <a:pathLst>
                  <a:path w="4926" h="4925" fill="none" extrusionOk="0">
                    <a:moveTo>
                      <a:pt x="1" y="0"/>
                    </a:moveTo>
                    <a:cubicBezTo>
                      <a:pt x="2687" y="0"/>
                      <a:pt x="4925" y="2239"/>
                      <a:pt x="4925" y="4925"/>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97" name="Google Shape;1297;p20"/>
          <p:cNvGrpSpPr/>
          <p:nvPr/>
        </p:nvGrpSpPr>
        <p:grpSpPr>
          <a:xfrm rot="-5400000" flipH="1">
            <a:off x="7361425" y="594757"/>
            <a:ext cx="593199" cy="594438"/>
            <a:chOff x="6342375" y="3602750"/>
            <a:chExt cx="383600" cy="384625"/>
          </a:xfrm>
        </p:grpSpPr>
        <p:sp>
          <p:nvSpPr>
            <p:cNvPr id="1298" name="Google Shape;1298;p20"/>
            <p:cNvSpPr/>
            <p:nvPr/>
          </p:nvSpPr>
          <p:spPr>
            <a:xfrm>
              <a:off x="6342375" y="3602750"/>
              <a:ext cx="383600" cy="384625"/>
            </a:xfrm>
            <a:custGeom>
              <a:avLst/>
              <a:gdLst/>
              <a:ahLst/>
              <a:cxnLst/>
              <a:rect l="l" t="t" r="r" b="b"/>
              <a:pathLst>
                <a:path w="15344" h="15385" extrusionOk="0">
                  <a:moveTo>
                    <a:pt x="0" y="1"/>
                  </a:moveTo>
                  <a:lnTo>
                    <a:pt x="0" y="15384"/>
                  </a:lnTo>
                  <a:lnTo>
                    <a:pt x="15343" y="15384"/>
                  </a:lnTo>
                  <a:cubicBezTo>
                    <a:pt x="15343" y="6879"/>
                    <a:pt x="8465" y="1"/>
                    <a:pt x="0"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9" name="Google Shape;1299;p20"/>
            <p:cNvGrpSpPr/>
            <p:nvPr/>
          </p:nvGrpSpPr>
          <p:grpSpPr>
            <a:xfrm>
              <a:off x="6342375" y="3725875"/>
              <a:ext cx="260475" cy="261500"/>
              <a:chOff x="6342375" y="3725875"/>
              <a:chExt cx="260475" cy="261500"/>
            </a:xfrm>
          </p:grpSpPr>
          <p:sp>
            <p:nvSpPr>
              <p:cNvPr id="1300" name="Google Shape;1300;p20"/>
              <p:cNvSpPr/>
              <p:nvPr/>
            </p:nvSpPr>
            <p:spPr>
              <a:xfrm>
                <a:off x="6342375" y="3725875"/>
                <a:ext cx="260475" cy="261500"/>
              </a:xfrm>
              <a:custGeom>
                <a:avLst/>
                <a:gdLst/>
                <a:ahLst/>
                <a:cxnLst/>
                <a:rect l="l" t="t" r="r" b="b"/>
                <a:pathLst>
                  <a:path w="10419" h="10460" fill="none" extrusionOk="0">
                    <a:moveTo>
                      <a:pt x="0" y="0"/>
                    </a:moveTo>
                    <a:cubicBezTo>
                      <a:pt x="5739" y="0"/>
                      <a:pt x="10419" y="4721"/>
                      <a:pt x="10419" y="10459"/>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0"/>
              <p:cNvSpPr/>
              <p:nvPr/>
            </p:nvSpPr>
            <p:spPr>
              <a:xfrm>
                <a:off x="6342375" y="3795050"/>
                <a:ext cx="191300" cy="192325"/>
              </a:xfrm>
              <a:custGeom>
                <a:avLst/>
                <a:gdLst/>
                <a:ahLst/>
                <a:cxnLst/>
                <a:rect l="l" t="t" r="r" b="b"/>
                <a:pathLst>
                  <a:path w="7652" h="7693" fill="none" extrusionOk="0">
                    <a:moveTo>
                      <a:pt x="7651" y="7692"/>
                    </a:moveTo>
                    <a:cubicBezTo>
                      <a:pt x="7651" y="3460"/>
                      <a:pt x="4233" y="0"/>
                      <a:pt x="0" y="0"/>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0"/>
              <p:cNvSpPr/>
              <p:nvPr/>
            </p:nvSpPr>
            <p:spPr>
              <a:xfrm>
                <a:off x="6342375" y="3864225"/>
                <a:ext cx="123125" cy="123150"/>
              </a:xfrm>
              <a:custGeom>
                <a:avLst/>
                <a:gdLst/>
                <a:ahLst/>
                <a:cxnLst/>
                <a:rect l="l" t="t" r="r" b="b"/>
                <a:pathLst>
                  <a:path w="4925" h="4926" fill="none" extrusionOk="0">
                    <a:moveTo>
                      <a:pt x="0" y="1"/>
                    </a:moveTo>
                    <a:cubicBezTo>
                      <a:pt x="2686" y="1"/>
                      <a:pt x="4925" y="2199"/>
                      <a:pt x="4925" y="4925"/>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3" name="Google Shape;1303;p20"/>
          <p:cNvGrpSpPr/>
          <p:nvPr/>
        </p:nvGrpSpPr>
        <p:grpSpPr>
          <a:xfrm rot="-5400000" flipH="1">
            <a:off x="7955805" y="594776"/>
            <a:ext cx="593199" cy="594399"/>
            <a:chOff x="6342375" y="3987350"/>
            <a:chExt cx="383600" cy="384600"/>
          </a:xfrm>
        </p:grpSpPr>
        <p:sp>
          <p:nvSpPr>
            <p:cNvPr id="1304" name="Google Shape;1304;p20"/>
            <p:cNvSpPr/>
            <p:nvPr/>
          </p:nvSpPr>
          <p:spPr>
            <a:xfrm>
              <a:off x="6342375" y="3987350"/>
              <a:ext cx="383600" cy="384600"/>
            </a:xfrm>
            <a:custGeom>
              <a:avLst/>
              <a:gdLst/>
              <a:ahLst/>
              <a:cxnLst/>
              <a:rect l="l" t="t" r="r" b="b"/>
              <a:pathLst>
                <a:path w="15344" h="15384" extrusionOk="0">
                  <a:moveTo>
                    <a:pt x="0" y="0"/>
                  </a:moveTo>
                  <a:lnTo>
                    <a:pt x="0" y="15384"/>
                  </a:lnTo>
                  <a:lnTo>
                    <a:pt x="15343" y="15384"/>
                  </a:lnTo>
                  <a:lnTo>
                    <a:pt x="15343"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5" name="Google Shape;1305;p20"/>
            <p:cNvGrpSpPr/>
            <p:nvPr/>
          </p:nvGrpSpPr>
          <p:grpSpPr>
            <a:xfrm>
              <a:off x="6465475" y="3987350"/>
              <a:ext cx="137375" cy="384600"/>
              <a:chOff x="6465475" y="3987350"/>
              <a:chExt cx="137375" cy="384600"/>
            </a:xfrm>
          </p:grpSpPr>
          <p:sp>
            <p:nvSpPr>
              <p:cNvPr id="1306" name="Google Shape;1306;p20"/>
              <p:cNvSpPr/>
              <p:nvPr/>
            </p:nvSpPr>
            <p:spPr>
              <a:xfrm>
                <a:off x="6465475" y="3987350"/>
                <a:ext cx="25" cy="384600"/>
              </a:xfrm>
              <a:custGeom>
                <a:avLst/>
                <a:gdLst/>
                <a:ahLst/>
                <a:cxnLst/>
                <a:rect l="l" t="t" r="r" b="b"/>
                <a:pathLst>
                  <a:path w="1" h="15384" fill="none" extrusionOk="0">
                    <a:moveTo>
                      <a:pt x="1" y="0"/>
                    </a:moveTo>
                    <a:lnTo>
                      <a:pt x="1" y="15384"/>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0"/>
              <p:cNvSpPr/>
              <p:nvPr/>
            </p:nvSpPr>
            <p:spPr>
              <a:xfrm>
                <a:off x="6533650" y="3987350"/>
                <a:ext cx="25" cy="384600"/>
              </a:xfrm>
              <a:custGeom>
                <a:avLst/>
                <a:gdLst/>
                <a:ahLst/>
                <a:cxnLst/>
                <a:rect l="l" t="t" r="r" b="b"/>
                <a:pathLst>
                  <a:path w="1" h="15384" fill="none" extrusionOk="0">
                    <a:moveTo>
                      <a:pt x="0" y="0"/>
                    </a:moveTo>
                    <a:lnTo>
                      <a:pt x="0" y="15384"/>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0"/>
              <p:cNvSpPr/>
              <p:nvPr/>
            </p:nvSpPr>
            <p:spPr>
              <a:xfrm>
                <a:off x="6602825" y="3987350"/>
                <a:ext cx="25" cy="384600"/>
              </a:xfrm>
              <a:custGeom>
                <a:avLst/>
                <a:gdLst/>
                <a:ahLst/>
                <a:cxnLst/>
                <a:rect l="l" t="t" r="r" b="b"/>
                <a:pathLst>
                  <a:path w="1" h="15384" fill="none" extrusionOk="0">
                    <a:moveTo>
                      <a:pt x="1" y="0"/>
                    </a:moveTo>
                    <a:lnTo>
                      <a:pt x="1" y="15384"/>
                    </a:ln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9" name="Google Shape;1309;p20"/>
          <p:cNvGrpSpPr/>
          <p:nvPr/>
        </p:nvGrpSpPr>
        <p:grpSpPr>
          <a:xfrm rot="-5400000" flipH="1">
            <a:off x="8550185" y="594757"/>
            <a:ext cx="593199" cy="594438"/>
            <a:chOff x="6342375" y="4371925"/>
            <a:chExt cx="383600" cy="384625"/>
          </a:xfrm>
        </p:grpSpPr>
        <p:sp>
          <p:nvSpPr>
            <p:cNvPr id="1310" name="Google Shape;1310;p20"/>
            <p:cNvSpPr/>
            <p:nvPr/>
          </p:nvSpPr>
          <p:spPr>
            <a:xfrm>
              <a:off x="6342375" y="4371925"/>
              <a:ext cx="383600" cy="384625"/>
            </a:xfrm>
            <a:custGeom>
              <a:avLst/>
              <a:gdLst/>
              <a:ahLst/>
              <a:cxnLst/>
              <a:rect l="l" t="t" r="r" b="b"/>
              <a:pathLst>
                <a:path w="15344" h="15385" extrusionOk="0">
                  <a:moveTo>
                    <a:pt x="0" y="1"/>
                  </a:moveTo>
                  <a:lnTo>
                    <a:pt x="0" y="15384"/>
                  </a:lnTo>
                  <a:lnTo>
                    <a:pt x="15343" y="15384"/>
                  </a:lnTo>
                  <a:lnTo>
                    <a:pt x="153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0"/>
            <p:cNvSpPr/>
            <p:nvPr/>
          </p:nvSpPr>
          <p:spPr>
            <a:xfrm>
              <a:off x="6342375" y="4371925"/>
              <a:ext cx="383600" cy="384625"/>
            </a:xfrm>
            <a:custGeom>
              <a:avLst/>
              <a:gdLst/>
              <a:ahLst/>
              <a:cxnLst/>
              <a:rect l="l" t="t" r="r" b="b"/>
              <a:pathLst>
                <a:path w="15344" h="15385" extrusionOk="0">
                  <a:moveTo>
                    <a:pt x="0" y="1"/>
                  </a:moveTo>
                  <a:cubicBezTo>
                    <a:pt x="0" y="8507"/>
                    <a:pt x="6878" y="15384"/>
                    <a:pt x="15343" y="15384"/>
                  </a:cubicBezTo>
                  <a:lnTo>
                    <a:pt x="1534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2" name="Google Shape;1312;p20"/>
            <p:cNvGrpSpPr/>
            <p:nvPr/>
          </p:nvGrpSpPr>
          <p:grpSpPr>
            <a:xfrm>
              <a:off x="6465475" y="4371925"/>
              <a:ext cx="260500" cy="261500"/>
              <a:chOff x="6465475" y="4371925"/>
              <a:chExt cx="260500" cy="261500"/>
            </a:xfrm>
          </p:grpSpPr>
          <p:sp>
            <p:nvSpPr>
              <p:cNvPr id="1313" name="Google Shape;1313;p20"/>
              <p:cNvSpPr/>
              <p:nvPr/>
            </p:nvSpPr>
            <p:spPr>
              <a:xfrm>
                <a:off x="6465475" y="4371925"/>
                <a:ext cx="260500" cy="261500"/>
              </a:xfrm>
              <a:custGeom>
                <a:avLst/>
                <a:gdLst/>
                <a:ahLst/>
                <a:cxnLst/>
                <a:rect l="l" t="t" r="r" b="b"/>
                <a:pathLst>
                  <a:path w="10420" h="10460" fill="none" extrusionOk="0">
                    <a:moveTo>
                      <a:pt x="10419" y="10460"/>
                    </a:moveTo>
                    <a:cubicBezTo>
                      <a:pt x="4681" y="10460"/>
                      <a:pt x="1" y="5780"/>
                      <a:pt x="1"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0"/>
              <p:cNvSpPr/>
              <p:nvPr/>
            </p:nvSpPr>
            <p:spPr>
              <a:xfrm>
                <a:off x="6534675" y="4371925"/>
                <a:ext cx="191300" cy="192325"/>
              </a:xfrm>
              <a:custGeom>
                <a:avLst/>
                <a:gdLst/>
                <a:ahLst/>
                <a:cxnLst/>
                <a:rect l="l" t="t" r="r" b="b"/>
                <a:pathLst>
                  <a:path w="7652" h="7693" fill="none" extrusionOk="0">
                    <a:moveTo>
                      <a:pt x="0" y="1"/>
                    </a:moveTo>
                    <a:cubicBezTo>
                      <a:pt x="0" y="4233"/>
                      <a:pt x="3419" y="7693"/>
                      <a:pt x="7651" y="7693"/>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0"/>
              <p:cNvSpPr/>
              <p:nvPr/>
            </p:nvSpPr>
            <p:spPr>
              <a:xfrm>
                <a:off x="6602825" y="4371925"/>
                <a:ext cx="123150" cy="123150"/>
              </a:xfrm>
              <a:custGeom>
                <a:avLst/>
                <a:gdLst/>
                <a:ahLst/>
                <a:cxnLst/>
                <a:rect l="l" t="t" r="r" b="b"/>
                <a:pathLst>
                  <a:path w="4926" h="4926" fill="none" extrusionOk="0">
                    <a:moveTo>
                      <a:pt x="4925" y="4925"/>
                    </a:moveTo>
                    <a:cubicBezTo>
                      <a:pt x="2239" y="4925"/>
                      <a:pt x="1" y="2728"/>
                      <a:pt x="1" y="1"/>
                    </a:cubicBezTo>
                  </a:path>
                </a:pathLst>
              </a:custGeom>
              <a:solidFill>
                <a:schemeClr val="dk1"/>
              </a:solidFill>
              <a:ln w="33575" cap="flat" cmpd="sng">
                <a:solidFill>
                  <a:schemeClr val="dk1"/>
                </a:solidFill>
                <a:prstDash val="solid"/>
                <a:miter lim="406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6" name="Google Shape;1316;p20"/>
          <p:cNvGrpSpPr/>
          <p:nvPr/>
        </p:nvGrpSpPr>
        <p:grpSpPr>
          <a:xfrm rot="-5400000" flipH="1">
            <a:off x="8549393" y="804"/>
            <a:ext cx="594784" cy="594438"/>
            <a:chOff x="5957775" y="4371925"/>
            <a:chExt cx="384625" cy="384625"/>
          </a:xfrm>
        </p:grpSpPr>
        <p:sp>
          <p:nvSpPr>
            <p:cNvPr id="1317" name="Google Shape;1317;p20"/>
            <p:cNvSpPr/>
            <p:nvPr/>
          </p:nvSpPr>
          <p:spPr>
            <a:xfrm>
              <a:off x="5957775" y="4371925"/>
              <a:ext cx="384625" cy="384625"/>
            </a:xfrm>
            <a:custGeom>
              <a:avLst/>
              <a:gdLst/>
              <a:ahLst/>
              <a:cxnLst/>
              <a:rect l="l" t="t" r="r" b="b"/>
              <a:pathLst>
                <a:path w="15385" h="15385" extrusionOk="0">
                  <a:moveTo>
                    <a:pt x="1" y="1"/>
                  </a:moveTo>
                  <a:lnTo>
                    <a:pt x="1" y="15384"/>
                  </a:lnTo>
                  <a:lnTo>
                    <a:pt x="15384" y="15384"/>
                  </a:lnTo>
                  <a:lnTo>
                    <a:pt x="153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8" name="Google Shape;1318;p20"/>
            <p:cNvGrpSpPr/>
            <p:nvPr/>
          </p:nvGrpSpPr>
          <p:grpSpPr>
            <a:xfrm>
              <a:off x="6004575" y="4419750"/>
              <a:ext cx="290000" cy="288975"/>
              <a:chOff x="6004575" y="4419750"/>
              <a:chExt cx="290000" cy="288975"/>
            </a:xfrm>
          </p:grpSpPr>
          <p:sp>
            <p:nvSpPr>
              <p:cNvPr id="1319" name="Google Shape;1319;p20"/>
              <p:cNvSpPr/>
              <p:nvPr/>
            </p:nvSpPr>
            <p:spPr>
              <a:xfrm>
                <a:off x="6114475" y="4419750"/>
                <a:ext cx="70225" cy="69200"/>
              </a:xfrm>
              <a:custGeom>
                <a:avLst/>
                <a:gdLst/>
                <a:ahLst/>
                <a:cxnLst/>
                <a:rect l="l" t="t" r="r" b="b"/>
                <a:pathLst>
                  <a:path w="2809" h="2768" extrusionOk="0">
                    <a:moveTo>
                      <a:pt x="1384" y="1"/>
                    </a:moveTo>
                    <a:lnTo>
                      <a:pt x="0" y="1384"/>
                    </a:lnTo>
                    <a:lnTo>
                      <a:pt x="1384" y="2768"/>
                    </a:lnTo>
                    <a:lnTo>
                      <a:pt x="2808" y="1384"/>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0"/>
              <p:cNvSpPr/>
              <p:nvPr/>
            </p:nvSpPr>
            <p:spPr>
              <a:xfrm>
                <a:off x="6114475" y="4529625"/>
                <a:ext cx="70225" cy="69225"/>
              </a:xfrm>
              <a:custGeom>
                <a:avLst/>
                <a:gdLst/>
                <a:ahLst/>
                <a:cxnLst/>
                <a:rect l="l" t="t" r="r" b="b"/>
                <a:pathLst>
                  <a:path w="2809" h="2769" extrusionOk="0">
                    <a:moveTo>
                      <a:pt x="1384" y="1"/>
                    </a:moveTo>
                    <a:lnTo>
                      <a:pt x="0" y="1385"/>
                    </a:lnTo>
                    <a:lnTo>
                      <a:pt x="1384" y="2768"/>
                    </a:lnTo>
                    <a:lnTo>
                      <a:pt x="2808" y="1385"/>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0"/>
              <p:cNvSpPr/>
              <p:nvPr/>
            </p:nvSpPr>
            <p:spPr>
              <a:xfrm>
                <a:off x="6114475" y="4639525"/>
                <a:ext cx="70225" cy="69200"/>
              </a:xfrm>
              <a:custGeom>
                <a:avLst/>
                <a:gdLst/>
                <a:ahLst/>
                <a:cxnLst/>
                <a:rect l="l" t="t" r="r" b="b"/>
                <a:pathLst>
                  <a:path w="2809" h="2768" extrusionOk="0">
                    <a:moveTo>
                      <a:pt x="1384" y="0"/>
                    </a:moveTo>
                    <a:lnTo>
                      <a:pt x="0" y="1384"/>
                    </a:lnTo>
                    <a:lnTo>
                      <a:pt x="1384" y="2768"/>
                    </a:lnTo>
                    <a:lnTo>
                      <a:pt x="2808" y="1384"/>
                    </a:lnTo>
                    <a:lnTo>
                      <a:pt x="1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0"/>
              <p:cNvSpPr/>
              <p:nvPr/>
            </p:nvSpPr>
            <p:spPr>
              <a:xfrm>
                <a:off x="6224350" y="4419750"/>
                <a:ext cx="70225" cy="69200"/>
              </a:xfrm>
              <a:custGeom>
                <a:avLst/>
                <a:gdLst/>
                <a:ahLst/>
                <a:cxnLst/>
                <a:rect l="l" t="t" r="r" b="b"/>
                <a:pathLst>
                  <a:path w="2809" h="2768" extrusionOk="0">
                    <a:moveTo>
                      <a:pt x="1384" y="1"/>
                    </a:moveTo>
                    <a:lnTo>
                      <a:pt x="1" y="1384"/>
                    </a:lnTo>
                    <a:lnTo>
                      <a:pt x="1384" y="2768"/>
                    </a:lnTo>
                    <a:lnTo>
                      <a:pt x="2809" y="1384"/>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0"/>
              <p:cNvSpPr/>
              <p:nvPr/>
            </p:nvSpPr>
            <p:spPr>
              <a:xfrm>
                <a:off x="6224350" y="4529625"/>
                <a:ext cx="70225" cy="69225"/>
              </a:xfrm>
              <a:custGeom>
                <a:avLst/>
                <a:gdLst/>
                <a:ahLst/>
                <a:cxnLst/>
                <a:rect l="l" t="t" r="r" b="b"/>
                <a:pathLst>
                  <a:path w="2809" h="2769" extrusionOk="0">
                    <a:moveTo>
                      <a:pt x="1384" y="1"/>
                    </a:moveTo>
                    <a:lnTo>
                      <a:pt x="1" y="1385"/>
                    </a:lnTo>
                    <a:lnTo>
                      <a:pt x="1384" y="2768"/>
                    </a:lnTo>
                    <a:lnTo>
                      <a:pt x="2809" y="1385"/>
                    </a:lnTo>
                    <a:lnTo>
                      <a:pt x="13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0"/>
              <p:cNvSpPr/>
              <p:nvPr/>
            </p:nvSpPr>
            <p:spPr>
              <a:xfrm>
                <a:off x="6224350" y="4639525"/>
                <a:ext cx="70225" cy="69200"/>
              </a:xfrm>
              <a:custGeom>
                <a:avLst/>
                <a:gdLst/>
                <a:ahLst/>
                <a:cxnLst/>
                <a:rect l="l" t="t" r="r" b="b"/>
                <a:pathLst>
                  <a:path w="2809" h="2768" extrusionOk="0">
                    <a:moveTo>
                      <a:pt x="1384" y="0"/>
                    </a:moveTo>
                    <a:lnTo>
                      <a:pt x="1" y="1384"/>
                    </a:lnTo>
                    <a:lnTo>
                      <a:pt x="1384" y="2768"/>
                    </a:lnTo>
                    <a:lnTo>
                      <a:pt x="2809" y="1384"/>
                    </a:lnTo>
                    <a:lnTo>
                      <a:pt x="13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0"/>
              <p:cNvSpPr/>
              <p:nvPr/>
            </p:nvSpPr>
            <p:spPr>
              <a:xfrm>
                <a:off x="6004575" y="4419750"/>
                <a:ext cx="70250" cy="69200"/>
              </a:xfrm>
              <a:custGeom>
                <a:avLst/>
                <a:gdLst/>
                <a:ahLst/>
                <a:cxnLst/>
                <a:rect l="l" t="t" r="r" b="b"/>
                <a:pathLst>
                  <a:path w="2810" h="2768" extrusionOk="0">
                    <a:moveTo>
                      <a:pt x="1385" y="1"/>
                    </a:moveTo>
                    <a:lnTo>
                      <a:pt x="1" y="1384"/>
                    </a:lnTo>
                    <a:lnTo>
                      <a:pt x="1385" y="2768"/>
                    </a:lnTo>
                    <a:lnTo>
                      <a:pt x="2809" y="1384"/>
                    </a:lnTo>
                    <a:lnTo>
                      <a:pt x="13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0"/>
              <p:cNvSpPr/>
              <p:nvPr/>
            </p:nvSpPr>
            <p:spPr>
              <a:xfrm>
                <a:off x="6004575" y="4529625"/>
                <a:ext cx="70250" cy="69225"/>
              </a:xfrm>
              <a:custGeom>
                <a:avLst/>
                <a:gdLst/>
                <a:ahLst/>
                <a:cxnLst/>
                <a:rect l="l" t="t" r="r" b="b"/>
                <a:pathLst>
                  <a:path w="2810" h="2769" extrusionOk="0">
                    <a:moveTo>
                      <a:pt x="1385" y="1"/>
                    </a:moveTo>
                    <a:lnTo>
                      <a:pt x="1" y="1385"/>
                    </a:lnTo>
                    <a:lnTo>
                      <a:pt x="1385" y="2768"/>
                    </a:lnTo>
                    <a:lnTo>
                      <a:pt x="2809" y="1385"/>
                    </a:lnTo>
                    <a:lnTo>
                      <a:pt x="13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0"/>
              <p:cNvSpPr/>
              <p:nvPr/>
            </p:nvSpPr>
            <p:spPr>
              <a:xfrm>
                <a:off x="6004575" y="4639525"/>
                <a:ext cx="70250" cy="69200"/>
              </a:xfrm>
              <a:custGeom>
                <a:avLst/>
                <a:gdLst/>
                <a:ahLst/>
                <a:cxnLst/>
                <a:rect l="l" t="t" r="r" b="b"/>
                <a:pathLst>
                  <a:path w="2810" h="2768" extrusionOk="0">
                    <a:moveTo>
                      <a:pt x="1385" y="0"/>
                    </a:moveTo>
                    <a:lnTo>
                      <a:pt x="1" y="1384"/>
                    </a:lnTo>
                    <a:lnTo>
                      <a:pt x="1385" y="2768"/>
                    </a:lnTo>
                    <a:lnTo>
                      <a:pt x="2809" y="1384"/>
                    </a:lnTo>
                    <a:lnTo>
                      <a:pt x="13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28" name="Google Shape;1328;p20"/>
          <p:cNvSpPr/>
          <p:nvPr/>
        </p:nvSpPr>
        <p:spPr>
          <a:xfrm rot="-5400000" flipH="1">
            <a:off x="8549232" y="1783616"/>
            <a:ext cx="594784" cy="594438"/>
          </a:xfrm>
          <a:custGeom>
            <a:avLst/>
            <a:gdLst/>
            <a:ahLst/>
            <a:cxnLst/>
            <a:rect l="l" t="t" r="r" b="b"/>
            <a:pathLst>
              <a:path w="15385" h="15385" extrusionOk="0">
                <a:moveTo>
                  <a:pt x="1" y="1"/>
                </a:moveTo>
                <a:lnTo>
                  <a:pt x="1" y="15384"/>
                </a:lnTo>
                <a:lnTo>
                  <a:pt x="15384" y="15384"/>
                </a:lnTo>
                <a:cubicBezTo>
                  <a:pt x="15384" y="6879"/>
                  <a:pt x="8506"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9" name="Google Shape;1329;p20"/>
          <p:cNvGrpSpPr/>
          <p:nvPr/>
        </p:nvGrpSpPr>
        <p:grpSpPr>
          <a:xfrm rot="-5400000" flipH="1">
            <a:off x="7955032" y="1188710"/>
            <a:ext cx="594745" cy="594399"/>
            <a:chOff x="6725950" y="3987350"/>
            <a:chExt cx="384600" cy="384600"/>
          </a:xfrm>
        </p:grpSpPr>
        <p:sp>
          <p:nvSpPr>
            <p:cNvPr id="1330" name="Google Shape;1330;p20"/>
            <p:cNvSpPr/>
            <p:nvPr/>
          </p:nvSpPr>
          <p:spPr>
            <a:xfrm>
              <a:off x="6725950" y="3987350"/>
              <a:ext cx="384600" cy="384600"/>
            </a:xfrm>
            <a:custGeom>
              <a:avLst/>
              <a:gdLst/>
              <a:ahLst/>
              <a:cxnLst/>
              <a:rect l="l" t="t" r="r" b="b"/>
              <a:pathLst>
                <a:path w="15384" h="15384" extrusionOk="0">
                  <a:moveTo>
                    <a:pt x="0" y="0"/>
                  </a:moveTo>
                  <a:lnTo>
                    <a:pt x="0" y="15384"/>
                  </a:lnTo>
                  <a:lnTo>
                    <a:pt x="15384" y="15384"/>
                  </a:lnTo>
                  <a:cubicBezTo>
                    <a:pt x="15384" y="6878"/>
                    <a:pt x="8506"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0"/>
            <p:cNvSpPr/>
            <p:nvPr/>
          </p:nvSpPr>
          <p:spPr>
            <a:xfrm>
              <a:off x="6725950" y="4087050"/>
              <a:ext cx="284900" cy="284900"/>
            </a:xfrm>
            <a:custGeom>
              <a:avLst/>
              <a:gdLst/>
              <a:ahLst/>
              <a:cxnLst/>
              <a:rect l="l" t="t" r="r" b="b"/>
              <a:pathLst>
                <a:path w="11396" h="11396" extrusionOk="0">
                  <a:moveTo>
                    <a:pt x="0" y="1"/>
                  </a:moveTo>
                  <a:lnTo>
                    <a:pt x="0" y="11396"/>
                  </a:lnTo>
                  <a:lnTo>
                    <a:pt x="11395" y="11396"/>
                  </a:lnTo>
                  <a:cubicBezTo>
                    <a:pt x="11395" y="5128"/>
                    <a:pt x="6308"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0"/>
            <p:cNvSpPr/>
            <p:nvPr/>
          </p:nvSpPr>
          <p:spPr>
            <a:xfrm>
              <a:off x="6725950" y="4179650"/>
              <a:ext cx="192300" cy="192300"/>
            </a:xfrm>
            <a:custGeom>
              <a:avLst/>
              <a:gdLst/>
              <a:ahLst/>
              <a:cxnLst/>
              <a:rect l="l" t="t" r="r" b="b"/>
              <a:pathLst>
                <a:path w="7692" h="7692" extrusionOk="0">
                  <a:moveTo>
                    <a:pt x="0" y="0"/>
                  </a:moveTo>
                  <a:lnTo>
                    <a:pt x="0" y="7692"/>
                  </a:lnTo>
                  <a:lnTo>
                    <a:pt x="7692" y="7692"/>
                  </a:lnTo>
                  <a:cubicBezTo>
                    <a:pt x="7692" y="3459"/>
                    <a:pt x="4273"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20"/>
          <p:cNvGrpSpPr/>
          <p:nvPr/>
        </p:nvGrpSpPr>
        <p:grpSpPr>
          <a:xfrm rot="-5400000" flipH="1">
            <a:off x="7955013" y="823"/>
            <a:ext cx="594784" cy="594399"/>
            <a:chOff x="5957775" y="3987350"/>
            <a:chExt cx="384625" cy="384600"/>
          </a:xfrm>
        </p:grpSpPr>
        <p:sp>
          <p:nvSpPr>
            <p:cNvPr id="1334" name="Google Shape;1334;p20"/>
            <p:cNvSpPr/>
            <p:nvPr/>
          </p:nvSpPr>
          <p:spPr>
            <a:xfrm>
              <a:off x="5957775" y="3987350"/>
              <a:ext cx="384625" cy="384600"/>
            </a:xfrm>
            <a:custGeom>
              <a:avLst/>
              <a:gdLst/>
              <a:ahLst/>
              <a:cxnLst/>
              <a:rect l="l" t="t" r="r" b="b"/>
              <a:pathLst>
                <a:path w="15385" h="15384" extrusionOk="0">
                  <a:moveTo>
                    <a:pt x="1" y="0"/>
                  </a:moveTo>
                  <a:lnTo>
                    <a:pt x="1" y="15384"/>
                  </a:lnTo>
                  <a:lnTo>
                    <a:pt x="15384" y="15384"/>
                  </a:lnTo>
                  <a:lnTo>
                    <a:pt x="15384"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5" name="Google Shape;1335;p20"/>
            <p:cNvGrpSpPr/>
            <p:nvPr/>
          </p:nvGrpSpPr>
          <p:grpSpPr>
            <a:xfrm>
              <a:off x="6006625" y="4037200"/>
              <a:ext cx="285925" cy="284900"/>
              <a:chOff x="6006625" y="4037200"/>
              <a:chExt cx="285925" cy="284900"/>
            </a:xfrm>
          </p:grpSpPr>
          <p:sp>
            <p:nvSpPr>
              <p:cNvPr id="1336" name="Google Shape;1336;p20"/>
              <p:cNvSpPr/>
              <p:nvPr/>
            </p:nvSpPr>
            <p:spPr>
              <a:xfrm>
                <a:off x="6172475" y="4203050"/>
                <a:ext cx="120075" cy="119050"/>
              </a:xfrm>
              <a:custGeom>
                <a:avLst/>
                <a:gdLst/>
                <a:ahLst/>
                <a:cxnLst/>
                <a:rect l="l" t="t" r="r" b="b"/>
                <a:pathLst>
                  <a:path w="4803" h="4762" extrusionOk="0">
                    <a:moveTo>
                      <a:pt x="2401" y="814"/>
                    </a:moveTo>
                    <a:cubicBezTo>
                      <a:pt x="3256" y="814"/>
                      <a:pt x="3988" y="1506"/>
                      <a:pt x="3988" y="2361"/>
                    </a:cubicBezTo>
                    <a:cubicBezTo>
                      <a:pt x="3988" y="3215"/>
                      <a:pt x="3256" y="3948"/>
                      <a:pt x="2401" y="3948"/>
                    </a:cubicBezTo>
                    <a:cubicBezTo>
                      <a:pt x="1546" y="3948"/>
                      <a:pt x="814" y="3215"/>
                      <a:pt x="814" y="2361"/>
                    </a:cubicBezTo>
                    <a:cubicBezTo>
                      <a:pt x="814" y="1506"/>
                      <a:pt x="1546" y="814"/>
                      <a:pt x="2401" y="814"/>
                    </a:cubicBezTo>
                    <a:close/>
                    <a:moveTo>
                      <a:pt x="2401" y="0"/>
                    </a:moveTo>
                    <a:cubicBezTo>
                      <a:pt x="1099" y="0"/>
                      <a:pt x="0" y="1058"/>
                      <a:pt x="0" y="2361"/>
                    </a:cubicBezTo>
                    <a:cubicBezTo>
                      <a:pt x="0" y="3704"/>
                      <a:pt x="1099" y="4762"/>
                      <a:pt x="2401" y="4762"/>
                    </a:cubicBezTo>
                    <a:cubicBezTo>
                      <a:pt x="3744" y="4762"/>
                      <a:pt x="4802" y="3704"/>
                      <a:pt x="4802" y="2361"/>
                    </a:cubicBezTo>
                    <a:cubicBezTo>
                      <a:pt x="4802" y="1058"/>
                      <a:pt x="3744"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0"/>
              <p:cNvSpPr/>
              <p:nvPr/>
            </p:nvSpPr>
            <p:spPr>
              <a:xfrm>
                <a:off x="6172475" y="4037200"/>
                <a:ext cx="120075" cy="120075"/>
              </a:xfrm>
              <a:custGeom>
                <a:avLst/>
                <a:gdLst/>
                <a:ahLst/>
                <a:cxnLst/>
                <a:rect l="l" t="t" r="r" b="b"/>
                <a:pathLst>
                  <a:path w="4803" h="4803" extrusionOk="0">
                    <a:moveTo>
                      <a:pt x="2401" y="855"/>
                    </a:moveTo>
                    <a:cubicBezTo>
                      <a:pt x="3256" y="855"/>
                      <a:pt x="3988" y="1547"/>
                      <a:pt x="3988" y="2402"/>
                    </a:cubicBezTo>
                    <a:cubicBezTo>
                      <a:pt x="3988" y="3256"/>
                      <a:pt x="3256" y="3948"/>
                      <a:pt x="2401" y="3948"/>
                    </a:cubicBezTo>
                    <a:cubicBezTo>
                      <a:pt x="1546" y="3948"/>
                      <a:pt x="814" y="3256"/>
                      <a:pt x="814" y="2402"/>
                    </a:cubicBezTo>
                    <a:cubicBezTo>
                      <a:pt x="814" y="1547"/>
                      <a:pt x="1546" y="855"/>
                      <a:pt x="2401" y="855"/>
                    </a:cubicBezTo>
                    <a:close/>
                    <a:moveTo>
                      <a:pt x="2401" y="0"/>
                    </a:moveTo>
                    <a:cubicBezTo>
                      <a:pt x="1099" y="0"/>
                      <a:pt x="0" y="1099"/>
                      <a:pt x="0" y="2402"/>
                    </a:cubicBezTo>
                    <a:cubicBezTo>
                      <a:pt x="0" y="3704"/>
                      <a:pt x="1099" y="4803"/>
                      <a:pt x="2401" y="4803"/>
                    </a:cubicBezTo>
                    <a:cubicBezTo>
                      <a:pt x="3744" y="4803"/>
                      <a:pt x="4802" y="3704"/>
                      <a:pt x="4802" y="2402"/>
                    </a:cubicBezTo>
                    <a:cubicBezTo>
                      <a:pt x="4802" y="1099"/>
                      <a:pt x="3744"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0"/>
              <p:cNvSpPr/>
              <p:nvPr/>
            </p:nvSpPr>
            <p:spPr>
              <a:xfrm>
                <a:off x="6006625" y="4037200"/>
                <a:ext cx="120075" cy="120075"/>
              </a:xfrm>
              <a:custGeom>
                <a:avLst/>
                <a:gdLst/>
                <a:ahLst/>
                <a:cxnLst/>
                <a:rect l="l" t="t" r="r" b="b"/>
                <a:pathLst>
                  <a:path w="4803" h="4803" extrusionOk="0">
                    <a:moveTo>
                      <a:pt x="2401" y="855"/>
                    </a:moveTo>
                    <a:cubicBezTo>
                      <a:pt x="3256" y="855"/>
                      <a:pt x="3989" y="1547"/>
                      <a:pt x="3989" y="2402"/>
                    </a:cubicBezTo>
                    <a:cubicBezTo>
                      <a:pt x="3989" y="3256"/>
                      <a:pt x="3256" y="3948"/>
                      <a:pt x="2401" y="3948"/>
                    </a:cubicBezTo>
                    <a:cubicBezTo>
                      <a:pt x="1547" y="3948"/>
                      <a:pt x="814" y="3256"/>
                      <a:pt x="814" y="2402"/>
                    </a:cubicBezTo>
                    <a:cubicBezTo>
                      <a:pt x="814" y="1547"/>
                      <a:pt x="1547" y="855"/>
                      <a:pt x="2401" y="855"/>
                    </a:cubicBezTo>
                    <a:close/>
                    <a:moveTo>
                      <a:pt x="2401" y="0"/>
                    </a:moveTo>
                    <a:cubicBezTo>
                      <a:pt x="1099" y="0"/>
                      <a:pt x="0" y="1099"/>
                      <a:pt x="0" y="2402"/>
                    </a:cubicBezTo>
                    <a:cubicBezTo>
                      <a:pt x="0" y="3704"/>
                      <a:pt x="1099" y="4803"/>
                      <a:pt x="2401" y="4803"/>
                    </a:cubicBezTo>
                    <a:cubicBezTo>
                      <a:pt x="3745" y="4803"/>
                      <a:pt x="4803" y="3704"/>
                      <a:pt x="4803" y="2402"/>
                    </a:cubicBezTo>
                    <a:cubicBezTo>
                      <a:pt x="4803" y="1099"/>
                      <a:pt x="3745"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0"/>
              <p:cNvSpPr/>
              <p:nvPr/>
            </p:nvSpPr>
            <p:spPr>
              <a:xfrm>
                <a:off x="6006625" y="4203050"/>
                <a:ext cx="120075" cy="119050"/>
              </a:xfrm>
              <a:custGeom>
                <a:avLst/>
                <a:gdLst/>
                <a:ahLst/>
                <a:cxnLst/>
                <a:rect l="l" t="t" r="r" b="b"/>
                <a:pathLst>
                  <a:path w="4803" h="4762" extrusionOk="0">
                    <a:moveTo>
                      <a:pt x="2401" y="814"/>
                    </a:moveTo>
                    <a:cubicBezTo>
                      <a:pt x="3256" y="814"/>
                      <a:pt x="3989" y="1506"/>
                      <a:pt x="3989" y="2361"/>
                    </a:cubicBezTo>
                    <a:cubicBezTo>
                      <a:pt x="3989" y="3215"/>
                      <a:pt x="3256" y="3948"/>
                      <a:pt x="2401" y="3948"/>
                    </a:cubicBezTo>
                    <a:cubicBezTo>
                      <a:pt x="1547" y="3948"/>
                      <a:pt x="814" y="3215"/>
                      <a:pt x="814" y="2361"/>
                    </a:cubicBezTo>
                    <a:cubicBezTo>
                      <a:pt x="814" y="1506"/>
                      <a:pt x="1547" y="814"/>
                      <a:pt x="2401" y="814"/>
                    </a:cubicBezTo>
                    <a:close/>
                    <a:moveTo>
                      <a:pt x="2401" y="0"/>
                    </a:moveTo>
                    <a:cubicBezTo>
                      <a:pt x="1099" y="0"/>
                      <a:pt x="0" y="1058"/>
                      <a:pt x="0" y="2361"/>
                    </a:cubicBezTo>
                    <a:cubicBezTo>
                      <a:pt x="0" y="3704"/>
                      <a:pt x="1099" y="4762"/>
                      <a:pt x="2401" y="4762"/>
                    </a:cubicBezTo>
                    <a:cubicBezTo>
                      <a:pt x="3745" y="4762"/>
                      <a:pt x="4803" y="3704"/>
                      <a:pt x="4803" y="2361"/>
                    </a:cubicBezTo>
                    <a:cubicBezTo>
                      <a:pt x="4803" y="1058"/>
                      <a:pt x="3745" y="0"/>
                      <a:pt x="2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40" name="Google Shape;1340;p20"/>
          <p:cNvSpPr/>
          <p:nvPr/>
        </p:nvSpPr>
        <p:spPr>
          <a:xfrm flipH="1">
            <a:off x="8936725" y="1181100"/>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0"/>
          <p:cNvSpPr/>
          <p:nvPr/>
        </p:nvSpPr>
        <p:spPr>
          <a:xfrm flipH="1">
            <a:off x="8829862" y="1181100"/>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0"/>
          <p:cNvSpPr/>
          <p:nvPr/>
        </p:nvSpPr>
        <p:spPr>
          <a:xfrm flipH="1">
            <a:off x="8723000" y="1181100"/>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0"/>
          <p:cNvSpPr/>
          <p:nvPr/>
        </p:nvSpPr>
        <p:spPr>
          <a:xfrm flipH="1">
            <a:off x="7747812" y="582225"/>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0"/>
          <p:cNvSpPr/>
          <p:nvPr/>
        </p:nvSpPr>
        <p:spPr>
          <a:xfrm flipH="1">
            <a:off x="7640950" y="582225"/>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0"/>
          <p:cNvSpPr/>
          <p:nvPr/>
        </p:nvSpPr>
        <p:spPr>
          <a:xfrm flipH="1">
            <a:off x="7534087" y="582225"/>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0"/>
          <p:cNvSpPr/>
          <p:nvPr/>
        </p:nvSpPr>
        <p:spPr>
          <a:xfrm rot="-5400000" flipH="1">
            <a:off x="8530412" y="774363"/>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0"/>
          <p:cNvSpPr/>
          <p:nvPr/>
        </p:nvSpPr>
        <p:spPr>
          <a:xfrm rot="-5400000" flipH="1">
            <a:off x="8530412" y="881225"/>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0"/>
          <p:cNvSpPr/>
          <p:nvPr/>
        </p:nvSpPr>
        <p:spPr>
          <a:xfrm rot="-5400000" flipH="1">
            <a:off x="8530412" y="988088"/>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0"/>
          <p:cNvSpPr/>
          <p:nvPr/>
        </p:nvSpPr>
        <p:spPr>
          <a:xfrm rot="-5400000" flipH="1">
            <a:off x="7936887" y="774363"/>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0"/>
          <p:cNvSpPr/>
          <p:nvPr/>
        </p:nvSpPr>
        <p:spPr>
          <a:xfrm rot="-5400000" flipH="1">
            <a:off x="7936887" y="881225"/>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0"/>
          <p:cNvSpPr/>
          <p:nvPr/>
        </p:nvSpPr>
        <p:spPr>
          <a:xfrm rot="-5400000" flipH="1">
            <a:off x="7936887" y="988088"/>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0"/>
          <p:cNvSpPr/>
          <p:nvPr/>
        </p:nvSpPr>
        <p:spPr>
          <a:xfrm rot="-5400000" flipH="1">
            <a:off x="7345737" y="180413"/>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0"/>
          <p:cNvSpPr/>
          <p:nvPr/>
        </p:nvSpPr>
        <p:spPr>
          <a:xfrm rot="-5400000" flipH="1">
            <a:off x="7345737" y="287275"/>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0"/>
          <p:cNvSpPr/>
          <p:nvPr/>
        </p:nvSpPr>
        <p:spPr>
          <a:xfrm rot="-5400000" flipH="1">
            <a:off x="7345737" y="394138"/>
            <a:ext cx="33900" cy="21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6"/>
              </a:buClr>
              <a:buSzPts val="3000"/>
              <a:buFont typeface="Montserrat"/>
              <a:buNone/>
              <a:defRPr sz="3000" b="1">
                <a:solidFill>
                  <a:schemeClr val="accent6"/>
                </a:solidFill>
                <a:latin typeface="Montserrat"/>
                <a:ea typeface="Montserrat"/>
                <a:cs typeface="Montserrat"/>
                <a:sym typeface="Montserrat"/>
              </a:defRPr>
            </a:lvl1pPr>
            <a:lvl2pPr lvl="1" algn="ctr" rtl="0">
              <a:spcBef>
                <a:spcPts val="0"/>
              </a:spcBef>
              <a:spcAft>
                <a:spcPts val="0"/>
              </a:spcAft>
              <a:buClr>
                <a:schemeClr val="accent6"/>
              </a:buClr>
              <a:buSzPts val="3000"/>
              <a:buFont typeface="Montserrat"/>
              <a:buNone/>
              <a:defRPr sz="3000" b="1">
                <a:solidFill>
                  <a:schemeClr val="accent6"/>
                </a:solidFill>
                <a:latin typeface="Montserrat"/>
                <a:ea typeface="Montserrat"/>
                <a:cs typeface="Montserrat"/>
                <a:sym typeface="Montserrat"/>
              </a:defRPr>
            </a:lvl2pPr>
            <a:lvl3pPr lvl="2" algn="ctr" rtl="0">
              <a:spcBef>
                <a:spcPts val="0"/>
              </a:spcBef>
              <a:spcAft>
                <a:spcPts val="0"/>
              </a:spcAft>
              <a:buClr>
                <a:schemeClr val="accent6"/>
              </a:buClr>
              <a:buSzPts val="3000"/>
              <a:buFont typeface="Montserrat"/>
              <a:buNone/>
              <a:defRPr sz="3000" b="1">
                <a:solidFill>
                  <a:schemeClr val="accent6"/>
                </a:solidFill>
                <a:latin typeface="Montserrat"/>
                <a:ea typeface="Montserrat"/>
                <a:cs typeface="Montserrat"/>
                <a:sym typeface="Montserrat"/>
              </a:defRPr>
            </a:lvl3pPr>
            <a:lvl4pPr lvl="3" algn="ctr" rtl="0">
              <a:spcBef>
                <a:spcPts val="0"/>
              </a:spcBef>
              <a:spcAft>
                <a:spcPts val="0"/>
              </a:spcAft>
              <a:buClr>
                <a:schemeClr val="accent6"/>
              </a:buClr>
              <a:buSzPts val="3000"/>
              <a:buFont typeface="Montserrat"/>
              <a:buNone/>
              <a:defRPr sz="3000" b="1">
                <a:solidFill>
                  <a:schemeClr val="accent6"/>
                </a:solidFill>
                <a:latin typeface="Montserrat"/>
                <a:ea typeface="Montserrat"/>
                <a:cs typeface="Montserrat"/>
                <a:sym typeface="Montserrat"/>
              </a:defRPr>
            </a:lvl4pPr>
            <a:lvl5pPr lvl="4" algn="ctr" rtl="0">
              <a:spcBef>
                <a:spcPts val="0"/>
              </a:spcBef>
              <a:spcAft>
                <a:spcPts val="0"/>
              </a:spcAft>
              <a:buClr>
                <a:schemeClr val="accent6"/>
              </a:buClr>
              <a:buSzPts val="3000"/>
              <a:buFont typeface="Montserrat"/>
              <a:buNone/>
              <a:defRPr sz="3000" b="1">
                <a:solidFill>
                  <a:schemeClr val="accent6"/>
                </a:solidFill>
                <a:latin typeface="Montserrat"/>
                <a:ea typeface="Montserrat"/>
                <a:cs typeface="Montserrat"/>
                <a:sym typeface="Montserrat"/>
              </a:defRPr>
            </a:lvl5pPr>
            <a:lvl6pPr lvl="5" algn="ctr" rtl="0">
              <a:spcBef>
                <a:spcPts val="0"/>
              </a:spcBef>
              <a:spcAft>
                <a:spcPts val="0"/>
              </a:spcAft>
              <a:buClr>
                <a:schemeClr val="accent6"/>
              </a:buClr>
              <a:buSzPts val="3000"/>
              <a:buFont typeface="Montserrat"/>
              <a:buNone/>
              <a:defRPr sz="3000" b="1">
                <a:solidFill>
                  <a:schemeClr val="accent6"/>
                </a:solidFill>
                <a:latin typeface="Montserrat"/>
                <a:ea typeface="Montserrat"/>
                <a:cs typeface="Montserrat"/>
                <a:sym typeface="Montserrat"/>
              </a:defRPr>
            </a:lvl6pPr>
            <a:lvl7pPr lvl="6" algn="ctr" rtl="0">
              <a:spcBef>
                <a:spcPts val="0"/>
              </a:spcBef>
              <a:spcAft>
                <a:spcPts val="0"/>
              </a:spcAft>
              <a:buClr>
                <a:schemeClr val="accent6"/>
              </a:buClr>
              <a:buSzPts val="3000"/>
              <a:buFont typeface="Montserrat"/>
              <a:buNone/>
              <a:defRPr sz="3000" b="1">
                <a:solidFill>
                  <a:schemeClr val="accent6"/>
                </a:solidFill>
                <a:latin typeface="Montserrat"/>
                <a:ea typeface="Montserrat"/>
                <a:cs typeface="Montserrat"/>
                <a:sym typeface="Montserrat"/>
              </a:defRPr>
            </a:lvl7pPr>
            <a:lvl8pPr lvl="7" algn="ctr" rtl="0">
              <a:spcBef>
                <a:spcPts val="0"/>
              </a:spcBef>
              <a:spcAft>
                <a:spcPts val="0"/>
              </a:spcAft>
              <a:buClr>
                <a:schemeClr val="accent6"/>
              </a:buClr>
              <a:buSzPts val="3000"/>
              <a:buFont typeface="Montserrat"/>
              <a:buNone/>
              <a:defRPr sz="3000" b="1">
                <a:solidFill>
                  <a:schemeClr val="accent6"/>
                </a:solidFill>
                <a:latin typeface="Montserrat"/>
                <a:ea typeface="Montserrat"/>
                <a:cs typeface="Montserrat"/>
                <a:sym typeface="Montserrat"/>
              </a:defRPr>
            </a:lvl8pPr>
            <a:lvl9pPr lvl="8" algn="ctr" rtl="0">
              <a:spcBef>
                <a:spcPts val="0"/>
              </a:spcBef>
              <a:spcAft>
                <a:spcPts val="0"/>
              </a:spcAft>
              <a:buClr>
                <a:schemeClr val="accent6"/>
              </a:buClr>
              <a:buSzPts val="3000"/>
              <a:buFont typeface="Montserrat"/>
              <a:buNone/>
              <a:defRPr sz="3000" b="1">
                <a:solidFill>
                  <a:schemeClr val="accent6"/>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8" r:id="rId6"/>
    <p:sldLayoutId id="2147483662" r:id="rId7"/>
    <p:sldLayoutId id="2147483663" r:id="rId8"/>
    <p:sldLayoutId id="2147483666" r:id="rId9"/>
    <p:sldLayoutId id="2147483667" r:id="rId10"/>
    <p:sldLayoutId id="2147483671" r:id="rId11"/>
    <p:sldLayoutId id="2147483672" r:id="rId12"/>
    <p:sldLayoutId id="2147483673" r:id="rId13"/>
    <p:sldLayoutId id="2147483675" r:id="rId14"/>
    <p:sldLayoutId id="2147483680" r:id="rId15"/>
    <p:sldLayoutId id="2147483681"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18/10/relationships/comments" Target="../comments/modernComment_100_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18/10/relationships/comments" Target="../comments/modernComment_108_0.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microsoft.com/office/2018/10/relationships/comments" Target="../comments/modernComment_109_0.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18/10/relationships/comments" Target="../comments/modernComment_101_0.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04_0.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5_0.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microsoft.com/office/2018/10/relationships/comments" Target="../comments/modernComment_106_0.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8"/>
        <p:cNvGrpSpPr/>
        <p:nvPr/>
      </p:nvGrpSpPr>
      <p:grpSpPr>
        <a:xfrm>
          <a:off x="0" y="0"/>
          <a:ext cx="0" cy="0"/>
          <a:chOff x="0" y="0"/>
          <a:chExt cx="0" cy="0"/>
        </a:xfrm>
      </p:grpSpPr>
      <p:sp>
        <p:nvSpPr>
          <p:cNvPr id="2199" name="Google Shape;2199;p39"/>
          <p:cNvSpPr txBox="1">
            <a:spLocks noGrp="1"/>
          </p:cNvSpPr>
          <p:nvPr>
            <p:ph type="ctrTitle"/>
          </p:nvPr>
        </p:nvSpPr>
        <p:spPr>
          <a:xfrm>
            <a:off x="-416958" y="1310186"/>
            <a:ext cx="9612904" cy="1945800"/>
          </a:xfrm>
          <a:prstGeom prst="rect">
            <a:avLst/>
          </a:prstGeom>
        </p:spPr>
        <p:txBody>
          <a:bodyPr spcFirstLastPara="1" wrap="square" lIns="91425" tIns="91425" rIns="91425" bIns="91425" anchor="b" anchorCtr="0">
            <a:noAutofit/>
          </a:bodyPr>
          <a:lstStyle/>
          <a:p>
            <a:r>
              <a:rPr lang="fr-FR" sz="3600" dirty="0">
                <a:solidFill>
                  <a:srgbClr val="E62351"/>
                </a:solidFill>
              </a:rPr>
              <a:t>PREVENTION ET PROMOTION </a:t>
            </a:r>
          </a:p>
          <a:p>
            <a:r>
              <a:rPr lang="en" sz="3600" dirty="0">
                <a:solidFill>
                  <a:srgbClr val="E62351"/>
                </a:solidFill>
              </a:rPr>
              <a:t>A LA SANTE</a:t>
            </a:r>
            <a:r>
              <a:rPr lang="en" sz="3600" dirty="0"/>
              <a:t/>
            </a:r>
            <a:br>
              <a:rPr lang="en" sz="3600" dirty="0"/>
            </a:br>
            <a:r>
              <a:rPr lang="en" sz="3600" dirty="0">
                <a:solidFill>
                  <a:srgbClr val="0F68B2"/>
                </a:solidFill>
              </a:rPr>
              <a:t>AU CENTRE DE DETENTION</a:t>
            </a:r>
            <a:endParaRPr sz="3600" dirty="0">
              <a:solidFill>
                <a:srgbClr val="0F68B2"/>
              </a:solidFill>
            </a:endParaRPr>
          </a:p>
        </p:txBody>
      </p:sp>
      <p:sp>
        <p:nvSpPr>
          <p:cNvPr id="2200" name="Google Shape;2200;p39"/>
          <p:cNvSpPr txBox="1">
            <a:spLocks noGrp="1"/>
          </p:cNvSpPr>
          <p:nvPr>
            <p:ph type="subTitle" idx="1"/>
          </p:nvPr>
        </p:nvSpPr>
        <p:spPr>
          <a:xfrm rot="10800000" flipV="1">
            <a:off x="1536337" y="3393730"/>
            <a:ext cx="6158400" cy="51189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sz="1600" b="1" dirty="0"/>
              <a:t>C</a:t>
            </a:r>
            <a:r>
              <a:rPr lang="en" sz="1600" b="1" dirty="0"/>
              <a:t>HU de Nantes</a:t>
            </a:r>
            <a:endParaRPr sz="1600" b="1" dirty="0"/>
          </a:p>
        </p:txBody>
      </p:sp>
      <p:pic>
        <p:nvPicPr>
          <p:cNvPr id="1026" name="Picture 2" descr="https://www.chu-nantes.fr/medias/photo/logo-bleu-100-_1520851064694-png?ID_FICHE=279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895" y="3757568"/>
            <a:ext cx="769401" cy="5118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80595" y="4321896"/>
            <a:ext cx="4572000" cy="446276"/>
          </a:xfrm>
          <a:prstGeom prst="rect">
            <a:avLst/>
          </a:prstGeom>
        </p:spPr>
        <p:txBody>
          <a:bodyPr lIns="91440" tIns="45720" rIns="91440" bIns="45720" anchor="t">
            <a:spAutoFit/>
          </a:bodyPr>
          <a:lstStyle/>
          <a:p>
            <a:pPr algn="ctr"/>
            <a:r>
              <a:rPr lang="fr-FR" b="1" dirty="0">
                <a:solidFill>
                  <a:schemeClr val="dk1"/>
                </a:solidFill>
                <a:latin typeface="Montserrat"/>
                <a:ea typeface="Montserrat"/>
                <a:cs typeface="Montserrat"/>
                <a:sym typeface="Montserrat"/>
              </a:rPr>
              <a:t>Unité Sanitaire en Milieu Pénitentiaire</a:t>
            </a:r>
            <a:r>
              <a:rPr lang="fr-FR" sz="700" b="1" dirty="0">
                <a:latin typeface="Montserrat"/>
                <a:ea typeface="Montserrat"/>
                <a:cs typeface="Montserrat"/>
              </a:rPr>
              <a:t/>
            </a:r>
            <a:br>
              <a:rPr lang="fr-FR" sz="700" b="1" dirty="0">
                <a:latin typeface="Montserrat"/>
                <a:ea typeface="Montserrat"/>
                <a:cs typeface="Montserrat"/>
              </a:rPr>
            </a:br>
            <a:r>
              <a:rPr lang="fr-FR" sz="900" b="1" dirty="0">
                <a:solidFill>
                  <a:schemeClr val="lt2"/>
                </a:solidFill>
                <a:uFill>
                  <a:noFill/>
                </a:uFill>
                <a:latin typeface="Montserrat"/>
                <a:ea typeface="Montserrat"/>
                <a:cs typeface="Montserrat"/>
                <a:sym typeface="Montserrat"/>
              </a:rPr>
              <a:t>Centre de Détention</a:t>
            </a:r>
            <a:endParaRPr lang="fr-FR" sz="900" b="1" dirty="0">
              <a:solidFill>
                <a:schemeClr val="lt2"/>
              </a:solidFill>
              <a:uFill>
                <a:noFill/>
              </a:uFill>
              <a:latin typeface="Montserrat"/>
              <a:ea typeface="Montserrat"/>
              <a:cs typeface="Montserrat"/>
            </a:endParaRPr>
          </a:p>
        </p:txBody>
      </p:sp>
      <p:sp>
        <p:nvSpPr>
          <p:cNvPr id="3" name="ZoneTexte 2">
            <a:extLst>
              <a:ext uri="{FF2B5EF4-FFF2-40B4-BE49-F238E27FC236}">
                <a16:creationId xmlns:a16="http://schemas.microsoft.com/office/drawing/2014/main" id="{B90BF43F-FA97-2433-0B11-D0E692F515DB}"/>
              </a:ext>
            </a:extLst>
          </p:cNvPr>
          <p:cNvSpPr txBox="1"/>
          <p:nvPr/>
        </p:nvSpPr>
        <p:spPr>
          <a:xfrm>
            <a:off x="1339457" y="597790"/>
            <a:ext cx="44934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800" b="1" dirty="0">
                <a:latin typeface="Montserrat"/>
              </a:rPr>
              <a:t>16ème Congrès National de l'APSEP</a:t>
            </a:r>
          </a:p>
        </p:txBody>
      </p:sp>
      <p:sp>
        <p:nvSpPr>
          <p:cNvPr id="4" name="ZoneTexte 3">
            <a:extLst>
              <a:ext uri="{FF2B5EF4-FFF2-40B4-BE49-F238E27FC236}">
                <a16:creationId xmlns:a16="http://schemas.microsoft.com/office/drawing/2014/main" id="{DB1AB7D5-14DA-1785-8331-90E41295FC40}"/>
              </a:ext>
            </a:extLst>
          </p:cNvPr>
          <p:cNvSpPr txBox="1"/>
          <p:nvPr/>
        </p:nvSpPr>
        <p:spPr>
          <a:xfrm>
            <a:off x="2441537" y="4849591"/>
            <a:ext cx="5219518" cy="261610"/>
          </a:xfrm>
          <a:prstGeom prst="rect">
            <a:avLst/>
          </a:prstGeom>
          <a:noFill/>
        </p:spPr>
        <p:txBody>
          <a:bodyPr wrap="square" rtlCol="0">
            <a:spAutoFit/>
          </a:bodyPr>
          <a:lstStyle/>
          <a:p>
            <a:pPr algn="ctr"/>
            <a:r>
              <a:rPr lang="fr-FR" sz="1100" dirty="0">
                <a:latin typeface="Montserrat" panose="00000500000000000000" pitchFamily="2" charset="0"/>
              </a:rPr>
              <a:t>GANACHEAU Marie ‐ RÉVEILLÈRE Virginie ‐ ANEX Etienne</a:t>
            </a:r>
          </a:p>
        </p:txBody>
      </p:sp>
      <p:pic>
        <p:nvPicPr>
          <p:cNvPr id="5" name="Picture 2" descr="APSEP (@ApsepContact) / Twitter">
            <a:extLst>
              <a:ext uri="{FF2B5EF4-FFF2-40B4-BE49-F238E27FC236}">
                <a16:creationId xmlns:a16="http://schemas.microsoft.com/office/drawing/2014/main" id="{88E760D0-21B8-3A55-8B3B-7A9AB5B83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67" y="523111"/>
            <a:ext cx="518690" cy="5186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6950BFC3-D8DA-4A85-94F7-54DA5524770B}">
      <p188:commentRel xmlns:p188="http://schemas.microsoft.com/office/powerpoint/2018/8/main" xmlns="" r:id="rId5"/>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5"/>
        <p:cNvGrpSpPr/>
        <p:nvPr/>
      </p:nvGrpSpPr>
      <p:grpSpPr>
        <a:xfrm>
          <a:off x="0" y="0"/>
          <a:ext cx="0" cy="0"/>
          <a:chOff x="0" y="0"/>
          <a:chExt cx="0" cy="0"/>
        </a:xfrm>
      </p:grpSpPr>
      <p:sp>
        <p:nvSpPr>
          <p:cNvPr id="2277" name="Google Shape;2277;p47"/>
          <p:cNvSpPr/>
          <p:nvPr/>
        </p:nvSpPr>
        <p:spPr>
          <a:xfrm>
            <a:off x="2774883" y="1163201"/>
            <a:ext cx="3614286" cy="2788727"/>
          </a:xfrm>
          <a:prstGeom prst="roundRect">
            <a:avLst>
              <a:gd name="adj" fmla="val 1086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7"/>
          <p:cNvSpPr txBox="1">
            <a:spLocks noGrp="1"/>
          </p:cNvSpPr>
          <p:nvPr>
            <p:ph type="title"/>
          </p:nvPr>
        </p:nvSpPr>
        <p:spPr>
          <a:xfrm>
            <a:off x="730026" y="193625"/>
            <a:ext cx="7704000" cy="572700"/>
          </a:xfrm>
          <a:prstGeom prst="rect">
            <a:avLst/>
          </a:prstGeom>
        </p:spPr>
        <p:txBody>
          <a:bodyPr spcFirstLastPara="1" wrap="square" lIns="91425" tIns="91425" rIns="91425" bIns="91425" anchor="t" anchorCtr="0">
            <a:noAutofit/>
          </a:bodyPr>
          <a:lstStyle/>
          <a:p>
            <a:r>
              <a:rPr lang="en" sz="4400" b="0" dirty="0">
                <a:latin typeface="Rockwell"/>
              </a:rPr>
              <a:t>N'OUBLIEZ</a:t>
            </a:r>
            <a:r>
              <a:rPr lang="en" sz="4400" b="0" dirty="0">
                <a:latin typeface="Colonna MT"/>
              </a:rPr>
              <a:t> </a:t>
            </a:r>
            <a:r>
              <a:rPr lang="en" sz="4400" b="0" dirty="0">
                <a:latin typeface="Rockwell"/>
              </a:rPr>
              <a:t>PAS !!!</a:t>
            </a:r>
            <a:endParaRPr lang="fr-FR" sz="4400" b="0" dirty="0">
              <a:latin typeface="Rockwell"/>
            </a:endParaRPr>
          </a:p>
        </p:txBody>
      </p:sp>
      <p:sp>
        <p:nvSpPr>
          <p:cNvPr id="2279" name="Google Shape;2279;p47"/>
          <p:cNvSpPr txBox="1">
            <a:spLocks noGrp="1"/>
          </p:cNvSpPr>
          <p:nvPr>
            <p:ph type="subTitle" idx="1"/>
          </p:nvPr>
        </p:nvSpPr>
        <p:spPr>
          <a:xfrm flipH="1">
            <a:off x="7861962" y="2980825"/>
            <a:ext cx="934307" cy="96042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a:t> </a:t>
            </a:r>
            <a:endParaRPr/>
          </a:p>
        </p:txBody>
      </p:sp>
      <p:sp>
        <p:nvSpPr>
          <p:cNvPr id="2281" name="Google Shape;2281;p47"/>
          <p:cNvSpPr txBox="1">
            <a:spLocks noGrp="1"/>
          </p:cNvSpPr>
          <p:nvPr>
            <p:ph type="subTitle" idx="3"/>
          </p:nvPr>
        </p:nvSpPr>
        <p:spPr>
          <a:xfrm>
            <a:off x="1586100" y="2674276"/>
            <a:ext cx="2985900" cy="55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a:t> </a:t>
            </a:r>
            <a:endParaRPr/>
          </a:p>
        </p:txBody>
      </p:sp>
      <p:sp>
        <p:nvSpPr>
          <p:cNvPr id="2282" name="Google Shape;2282;p47"/>
          <p:cNvSpPr txBox="1">
            <a:spLocks noGrp="1"/>
          </p:cNvSpPr>
          <p:nvPr>
            <p:ph type="subTitle" idx="4"/>
          </p:nvPr>
        </p:nvSpPr>
        <p:spPr>
          <a:xfrm>
            <a:off x="4876066" y="2493200"/>
            <a:ext cx="2985900" cy="55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 </a:t>
            </a:r>
            <a:endParaRPr/>
          </a:p>
        </p:txBody>
      </p:sp>
      <p:pic>
        <p:nvPicPr>
          <p:cNvPr id="2052" name="Picture 4" descr="FDSEMB828 : EMBELLISSEMENT BOIS PETIT LU fée du scrap">
            <a:extLst>
              <a:ext uri="{FF2B5EF4-FFF2-40B4-BE49-F238E27FC236}">
                <a16:creationId xmlns:a16="http://schemas.microsoft.com/office/drawing/2014/main" id="{45AB1276-137A-3118-F6C2-BC89362FF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667" y="842163"/>
            <a:ext cx="4582387" cy="3664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94879" y="4814528"/>
            <a:ext cx="4572000" cy="338554"/>
          </a:xfrm>
          <a:prstGeom prst="rect">
            <a:avLst/>
          </a:prstGeom>
        </p:spPr>
        <p:txBody>
          <a:bodyPr>
            <a:spAutoFit/>
          </a:bodyPr>
          <a:lstStyle/>
          <a:p>
            <a:pPr algn="ctr"/>
            <a:r>
              <a:rPr lang="fr-FR" sz="800" b="1" dirty="0">
                <a:solidFill>
                  <a:schemeClr val="dk1"/>
                </a:solidFill>
                <a:latin typeface="Montserrat"/>
                <a:ea typeface="Montserrat"/>
                <a:cs typeface="Montserrat"/>
                <a:sym typeface="Montserrat"/>
              </a:rPr>
              <a:t>Unité Sanitaire en Milieu Pénitentiaire</a:t>
            </a:r>
            <a:r>
              <a:rPr lang="fr-FR" sz="800" b="1" dirty="0">
                <a:latin typeface="Montserrat"/>
                <a:ea typeface="Montserrat"/>
                <a:cs typeface="Montserrat"/>
              </a:rPr>
              <a:t/>
            </a:r>
            <a:br>
              <a:rPr lang="fr-FR" sz="800" b="1" dirty="0">
                <a:latin typeface="Montserrat"/>
                <a:ea typeface="Montserrat"/>
                <a:cs typeface="Montserrat"/>
              </a:rPr>
            </a:br>
            <a:r>
              <a:rPr lang="fr-FR" sz="800" b="1" dirty="0">
                <a:solidFill>
                  <a:schemeClr val="lt2"/>
                </a:solidFill>
                <a:uFill>
                  <a:noFill/>
                </a:uFill>
                <a:latin typeface="Montserrat"/>
                <a:ea typeface="Montserrat"/>
                <a:cs typeface="Montserrat"/>
                <a:sym typeface="Montserrat"/>
              </a:rPr>
              <a:t>Centre de Détention</a:t>
            </a:r>
            <a:endParaRPr lang="fr-FR" sz="800" b="1" dirty="0">
              <a:solidFill>
                <a:schemeClr val="lt2"/>
              </a:solidFill>
              <a:latin typeface="Montserrat"/>
              <a:ea typeface="Montserrat"/>
              <a:cs typeface="Montserrat"/>
              <a:sym typeface="Montserrat"/>
            </a:endParaRPr>
          </a:p>
        </p:txBody>
      </p:sp>
      <p:pic>
        <p:nvPicPr>
          <p:cNvPr id="1026" name="Picture 2" descr="Goûter - Icônes nourriture gratui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50" y="1070486"/>
            <a:ext cx="1330584" cy="133058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cône Courrier, enveloppe, lettre, papier dans Simpleicon Communi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descr="Icône courrier, enveloppe, lettre, papi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1197866" y="2899230"/>
            <a:ext cx="1123616" cy="112361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Trampoline Icon 29716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0946" y="940127"/>
            <a:ext cx="3351691" cy="3351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78"/>
                                        </p:tgtEl>
                                        <p:attrNameLst>
                                          <p:attrName>style.visibility</p:attrName>
                                        </p:attrNameLst>
                                      </p:cBhvr>
                                      <p:to>
                                        <p:strVal val="visible"/>
                                      </p:to>
                                    </p:set>
                                    <p:animEffect transition="in" filter="fade">
                                      <p:cBhvr>
                                        <p:cTn id="7" dur="500"/>
                                        <p:tgtEl>
                                          <p:spTgt spid="2278"/>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77"/>
                                        </p:tgtEl>
                                        <p:attrNameLst>
                                          <p:attrName>style.visibility</p:attrName>
                                        </p:attrNameLst>
                                      </p:cBhvr>
                                      <p:to>
                                        <p:strVal val="visible"/>
                                      </p:to>
                                    </p:set>
                                    <p:animEffect transition="in" filter="fade">
                                      <p:cBhvr>
                                        <p:cTn id="13" dur="500"/>
                                        <p:tgtEl>
                                          <p:spTgt spid="227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5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42"/>
                                        </p:tgtEl>
                                        <p:attrNameLst>
                                          <p:attrName>style.visibility</p:attrName>
                                        </p:attrNameLst>
                                      </p:cBhvr>
                                      <p:to>
                                        <p:strVal val="visible"/>
                                      </p:to>
                                    </p:set>
                                    <p:animEffect transition="in" filter="fade">
                                      <p:cBhvr>
                                        <p:cTn id="28" dur="5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7" grpId="0" animBg="1"/>
      <p:bldP spid="2278" grpId="0"/>
    </p:bldLst>
  </p:timing>
  <p:extLst mod="1">
    <p:ext uri="{6950BFC3-D8DA-4A85-94F7-54DA5524770B}">
      <p188:commentRel xmlns:p188="http://schemas.microsoft.com/office/powerpoint/2018/8/main" xmlns="" r:id="rId7"/>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5"/>
        <p:cNvGrpSpPr/>
        <p:nvPr/>
      </p:nvGrpSpPr>
      <p:grpSpPr>
        <a:xfrm>
          <a:off x="0" y="0"/>
          <a:ext cx="0" cy="0"/>
          <a:chOff x="0" y="0"/>
          <a:chExt cx="0" cy="0"/>
        </a:xfrm>
      </p:grpSpPr>
      <p:sp>
        <p:nvSpPr>
          <p:cNvPr id="2326" name="Google Shape;2326;p49"/>
          <p:cNvSpPr txBox="1">
            <a:spLocks noGrp="1"/>
          </p:cNvSpPr>
          <p:nvPr>
            <p:ph type="title"/>
          </p:nvPr>
        </p:nvSpPr>
        <p:spPr>
          <a:xfrm>
            <a:off x="1621623" y="86038"/>
            <a:ext cx="6742514" cy="75518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sz="2800" dirty="0"/>
              <a:t>Outils destinés aux patients</a:t>
            </a:r>
            <a:endParaRPr sz="2800" dirty="0"/>
          </a:p>
        </p:txBody>
      </p:sp>
      <p:sp>
        <p:nvSpPr>
          <p:cNvPr id="2327" name="Google Shape;2327;p49"/>
          <p:cNvSpPr txBox="1">
            <a:spLocks noGrp="1"/>
          </p:cNvSpPr>
          <p:nvPr>
            <p:ph type="title" idx="2"/>
          </p:nvPr>
        </p:nvSpPr>
        <p:spPr>
          <a:xfrm>
            <a:off x="6430125" y="2196725"/>
            <a:ext cx="1475400" cy="102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328" name="Google Shape;2328;p49"/>
          <p:cNvSpPr txBox="1">
            <a:spLocks noGrp="1"/>
          </p:cNvSpPr>
          <p:nvPr>
            <p:ph type="subTitle" idx="1"/>
          </p:nvPr>
        </p:nvSpPr>
        <p:spPr>
          <a:xfrm>
            <a:off x="1238325" y="2710625"/>
            <a:ext cx="5191800" cy="37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 </a:t>
            </a:r>
          </a:p>
        </p:txBody>
      </p:sp>
      <p:pic>
        <p:nvPicPr>
          <p:cNvPr id="5" name="Image 4">
            <a:extLst>
              <a:ext uri="{FF2B5EF4-FFF2-40B4-BE49-F238E27FC236}">
                <a16:creationId xmlns:a16="http://schemas.microsoft.com/office/drawing/2014/main" id="{B3A4B502-2ECE-FC87-D951-EE3CF27DE407}"/>
              </a:ext>
            </a:extLst>
          </p:cNvPr>
          <p:cNvPicPr>
            <a:picLocks noChangeAspect="1"/>
          </p:cNvPicPr>
          <p:nvPr/>
        </p:nvPicPr>
        <p:blipFill>
          <a:blip r:embed="rId3"/>
          <a:stretch>
            <a:fillRect/>
          </a:stretch>
        </p:blipFill>
        <p:spPr>
          <a:xfrm>
            <a:off x="2266772" y="1134885"/>
            <a:ext cx="2303288" cy="3367617"/>
          </a:xfrm>
          <a:prstGeom prst="rect">
            <a:avLst/>
          </a:prstGeom>
          <a:ln w="28575">
            <a:solidFill>
              <a:srgbClr val="0F68B2"/>
            </a:solidFill>
          </a:ln>
        </p:spPr>
      </p:pic>
      <p:pic>
        <p:nvPicPr>
          <p:cNvPr id="11" name="Image 10">
            <a:extLst>
              <a:ext uri="{FF2B5EF4-FFF2-40B4-BE49-F238E27FC236}">
                <a16:creationId xmlns:a16="http://schemas.microsoft.com/office/drawing/2014/main" id="{7C62C0D9-F32D-5B23-E49C-66FA8F1223DD}"/>
              </a:ext>
            </a:extLst>
          </p:cNvPr>
          <p:cNvPicPr>
            <a:picLocks noChangeAspect="1"/>
          </p:cNvPicPr>
          <p:nvPr/>
        </p:nvPicPr>
        <p:blipFill rotWithShape="1">
          <a:blip r:embed="rId4"/>
          <a:srcRect l="1462" t="207" r="2047"/>
          <a:stretch/>
        </p:blipFill>
        <p:spPr>
          <a:xfrm>
            <a:off x="4883565" y="1133661"/>
            <a:ext cx="2302673" cy="3366189"/>
          </a:xfrm>
          <a:prstGeom prst="rect">
            <a:avLst/>
          </a:prstGeom>
          <a:ln w="28575">
            <a:solidFill>
              <a:schemeClr val="accent6"/>
            </a:solidFill>
          </a:ln>
        </p:spPr>
      </p:pic>
      <p:sp>
        <p:nvSpPr>
          <p:cNvPr id="2" name="Rectangle 1"/>
          <p:cNvSpPr/>
          <p:nvPr/>
        </p:nvSpPr>
        <p:spPr>
          <a:xfrm>
            <a:off x="2284060" y="4792288"/>
            <a:ext cx="4572000" cy="338554"/>
          </a:xfrm>
          <a:prstGeom prst="rect">
            <a:avLst/>
          </a:prstGeom>
        </p:spPr>
        <p:txBody>
          <a:bodyPr>
            <a:spAutoFit/>
          </a:bodyPr>
          <a:lstStyle/>
          <a:p>
            <a:pPr algn="ctr"/>
            <a:r>
              <a:rPr lang="fr-FR" sz="800" b="1" dirty="0">
                <a:solidFill>
                  <a:schemeClr val="dk1"/>
                </a:solidFill>
                <a:latin typeface="Montserrat"/>
                <a:ea typeface="Montserrat"/>
                <a:cs typeface="Montserrat"/>
                <a:sym typeface="Montserrat"/>
              </a:rPr>
              <a:t>Unité Sanitaire en Milieu Pénitentiaire</a:t>
            </a:r>
            <a:r>
              <a:rPr lang="fr-FR" sz="800" b="1" dirty="0">
                <a:latin typeface="Montserrat"/>
                <a:ea typeface="Montserrat"/>
                <a:cs typeface="Montserrat"/>
              </a:rPr>
              <a:t/>
            </a:r>
            <a:br>
              <a:rPr lang="fr-FR" sz="800" b="1" dirty="0">
                <a:latin typeface="Montserrat"/>
                <a:ea typeface="Montserrat"/>
                <a:cs typeface="Montserrat"/>
              </a:rPr>
            </a:br>
            <a:r>
              <a:rPr lang="fr-FR" sz="800" b="1" dirty="0">
                <a:solidFill>
                  <a:schemeClr val="lt2"/>
                </a:solidFill>
                <a:uFill>
                  <a:noFill/>
                </a:uFill>
                <a:latin typeface="Montserrat"/>
                <a:ea typeface="Montserrat"/>
                <a:cs typeface="Montserrat"/>
                <a:sym typeface="Montserrat"/>
              </a:rPr>
              <a:t>Centre de Détention</a:t>
            </a:r>
            <a:endParaRPr lang="fr-FR" sz="800" b="1" dirty="0">
              <a:solidFill>
                <a:schemeClr val="lt2"/>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26"/>
                                        </p:tgtEl>
                                        <p:attrNameLst>
                                          <p:attrName>style.visibility</p:attrName>
                                        </p:attrNameLst>
                                      </p:cBhvr>
                                      <p:to>
                                        <p:strVal val="visible"/>
                                      </p:to>
                                    </p:set>
                                    <p:animEffect transition="in" filter="fade">
                                      <p:cBhvr>
                                        <p:cTn id="7" dur="500"/>
                                        <p:tgtEl>
                                          <p:spTgt spid="23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7"/>
        <p:cNvGrpSpPr/>
        <p:nvPr/>
      </p:nvGrpSpPr>
      <p:grpSpPr>
        <a:xfrm>
          <a:off x="0" y="0"/>
          <a:ext cx="0" cy="0"/>
          <a:chOff x="0" y="0"/>
          <a:chExt cx="0" cy="0"/>
        </a:xfrm>
      </p:grpSpPr>
      <p:sp>
        <p:nvSpPr>
          <p:cNvPr id="2298" name="Google Shape;2298;p48"/>
          <p:cNvSpPr txBox="1">
            <a:spLocks noGrp="1"/>
          </p:cNvSpPr>
          <p:nvPr>
            <p:ph type="title"/>
          </p:nvPr>
        </p:nvSpPr>
        <p:spPr>
          <a:xfrm>
            <a:off x="0" y="128298"/>
            <a:ext cx="9144000" cy="572700"/>
          </a:xfrm>
          <a:prstGeom prst="rect">
            <a:avLst/>
          </a:prstGeom>
        </p:spPr>
        <p:txBody>
          <a:bodyPr spcFirstLastPara="1" wrap="square" lIns="91425" tIns="91425" rIns="91425" bIns="91425" anchor="t" anchorCtr="0">
            <a:noAutofit/>
          </a:bodyPr>
          <a:lstStyle/>
          <a:p>
            <a:r>
              <a:rPr lang="en" sz="3600" dirty="0"/>
              <a:t>Projets 2023</a:t>
            </a:r>
          </a:p>
        </p:txBody>
      </p:sp>
      <p:sp>
        <p:nvSpPr>
          <p:cNvPr id="2299" name="Google Shape;2299;p48"/>
          <p:cNvSpPr txBox="1">
            <a:spLocks noGrp="1"/>
          </p:cNvSpPr>
          <p:nvPr>
            <p:ph type="subTitle" idx="1"/>
          </p:nvPr>
        </p:nvSpPr>
        <p:spPr>
          <a:xfrm>
            <a:off x="-159016" y="3086599"/>
            <a:ext cx="2375100" cy="869400"/>
          </a:xfrm>
          <a:prstGeom prst="rect">
            <a:avLst/>
          </a:prstGeom>
        </p:spPr>
        <p:txBody>
          <a:bodyPr spcFirstLastPara="1" wrap="square" lIns="91425" tIns="91425" rIns="91425" bIns="91425" anchor="t" anchorCtr="0">
            <a:noAutofit/>
          </a:bodyPr>
          <a:lstStyle/>
          <a:p>
            <a:pPr marL="0" indent="0"/>
            <a:r>
              <a:rPr lang="fr-FR" dirty="0"/>
              <a:t> </a:t>
            </a:r>
          </a:p>
        </p:txBody>
      </p:sp>
      <p:sp>
        <p:nvSpPr>
          <p:cNvPr id="2300" name="Google Shape;2300;p48"/>
          <p:cNvSpPr txBox="1">
            <a:spLocks noGrp="1"/>
          </p:cNvSpPr>
          <p:nvPr>
            <p:ph type="subTitle" idx="2"/>
          </p:nvPr>
        </p:nvSpPr>
        <p:spPr>
          <a:xfrm>
            <a:off x="5176574" y="3806186"/>
            <a:ext cx="2375100" cy="527700"/>
          </a:xfrm>
          <a:prstGeom prst="rect">
            <a:avLst/>
          </a:prstGeom>
        </p:spPr>
        <p:txBody>
          <a:bodyPr spcFirstLastPara="1" wrap="square" lIns="91425" tIns="91425" rIns="91425" bIns="91425" anchor="t" anchorCtr="0">
            <a:noAutofit/>
          </a:bodyPr>
          <a:lstStyle/>
          <a:p>
            <a:pPr marL="0" indent="0"/>
            <a:r>
              <a:rPr lang="en" sz="1600" dirty="0"/>
              <a:t>Merci à l’USMP </a:t>
            </a:r>
            <a:endParaRPr lang="fr-FR" sz="1600" dirty="0"/>
          </a:p>
          <a:p>
            <a:pPr marL="0" lvl="0" indent="0"/>
            <a:r>
              <a:rPr lang="en" sz="1600" dirty="0"/>
              <a:t>du Mans</a:t>
            </a:r>
          </a:p>
        </p:txBody>
      </p:sp>
      <p:sp>
        <p:nvSpPr>
          <p:cNvPr id="2301" name="Google Shape;2301;p48"/>
          <p:cNvSpPr txBox="1">
            <a:spLocks noGrp="1"/>
          </p:cNvSpPr>
          <p:nvPr>
            <p:ph type="subTitle" idx="3"/>
          </p:nvPr>
        </p:nvSpPr>
        <p:spPr>
          <a:xfrm>
            <a:off x="6897772" y="3073003"/>
            <a:ext cx="2375100" cy="448295"/>
          </a:xfrm>
          <a:prstGeom prst="rect">
            <a:avLst/>
          </a:prstGeom>
        </p:spPr>
        <p:txBody>
          <a:bodyPr spcFirstLastPara="1" wrap="square" lIns="91425" tIns="91425" rIns="91425" bIns="91425" anchor="t" anchorCtr="0">
            <a:noAutofit/>
          </a:bodyPr>
          <a:lstStyle/>
          <a:p>
            <a:pPr marL="0" indent="0"/>
            <a:r>
              <a:rPr lang="en" dirty="0"/>
              <a:t> </a:t>
            </a:r>
          </a:p>
        </p:txBody>
      </p:sp>
      <p:sp>
        <p:nvSpPr>
          <p:cNvPr id="2302" name="Google Shape;2302;p48"/>
          <p:cNvSpPr txBox="1">
            <a:spLocks noGrp="1"/>
          </p:cNvSpPr>
          <p:nvPr>
            <p:ph type="subTitle" idx="4"/>
          </p:nvPr>
        </p:nvSpPr>
        <p:spPr>
          <a:xfrm>
            <a:off x="-187959" y="2675508"/>
            <a:ext cx="23751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dirty="0"/>
              <a:t>  </a:t>
            </a:r>
            <a:endParaRPr dirty="0"/>
          </a:p>
        </p:txBody>
      </p:sp>
      <p:sp>
        <p:nvSpPr>
          <p:cNvPr id="2303" name="Google Shape;2303;p48"/>
          <p:cNvSpPr txBox="1">
            <a:spLocks noGrp="1"/>
          </p:cNvSpPr>
          <p:nvPr>
            <p:ph type="subTitle" idx="5"/>
          </p:nvPr>
        </p:nvSpPr>
        <p:spPr>
          <a:xfrm>
            <a:off x="5176576" y="3375237"/>
            <a:ext cx="23751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Calendrier</a:t>
            </a:r>
            <a:endParaRPr sz="2400" dirty="0"/>
          </a:p>
        </p:txBody>
      </p:sp>
      <p:sp>
        <p:nvSpPr>
          <p:cNvPr id="2304" name="Google Shape;2304;p48"/>
          <p:cNvSpPr txBox="1">
            <a:spLocks noGrp="1"/>
          </p:cNvSpPr>
          <p:nvPr>
            <p:ph type="subTitle" idx="6"/>
          </p:nvPr>
        </p:nvSpPr>
        <p:spPr>
          <a:xfrm>
            <a:off x="6869614" y="2680438"/>
            <a:ext cx="23751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a:t>
            </a:r>
            <a:endParaRPr dirty="0"/>
          </a:p>
        </p:txBody>
      </p:sp>
      <p:sp>
        <p:nvSpPr>
          <p:cNvPr id="2" name="Google Shape;2305;p48">
            <a:extLst>
              <a:ext uri="{FF2B5EF4-FFF2-40B4-BE49-F238E27FC236}">
                <a16:creationId xmlns:a16="http://schemas.microsoft.com/office/drawing/2014/main" id="{5028117E-95F5-CCF2-F822-3E6F76457251}"/>
              </a:ext>
            </a:extLst>
          </p:cNvPr>
          <p:cNvSpPr/>
          <p:nvPr/>
        </p:nvSpPr>
        <p:spPr>
          <a:xfrm>
            <a:off x="5433143" y="1250603"/>
            <a:ext cx="1934487" cy="1991988"/>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80" name="Picture 8">
            <a:extLst>
              <a:ext uri="{FF2B5EF4-FFF2-40B4-BE49-F238E27FC236}">
                <a16:creationId xmlns:a16="http://schemas.microsoft.com/office/drawing/2014/main" id="{19A4AC10-B677-68C2-B37D-D0ACF6FA4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731" y="1405371"/>
            <a:ext cx="1601309" cy="1601309"/>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303;p48">
            <a:extLst>
              <a:ext uri="{FF2B5EF4-FFF2-40B4-BE49-F238E27FC236}">
                <a16:creationId xmlns:a16="http://schemas.microsoft.com/office/drawing/2014/main" id="{323FDA3E-5540-60D7-D0F9-7977A852DDFD}"/>
              </a:ext>
            </a:extLst>
          </p:cNvPr>
          <p:cNvSpPr txBox="1">
            <a:spLocks/>
          </p:cNvSpPr>
          <p:nvPr/>
        </p:nvSpPr>
        <p:spPr>
          <a:xfrm>
            <a:off x="2085711" y="3742880"/>
            <a:ext cx="2375100" cy="527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lt2"/>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fr-FR" sz="2400" dirty="0"/>
              <a:t>Livret de recettes</a:t>
            </a:r>
          </a:p>
        </p:txBody>
      </p:sp>
      <p:sp>
        <p:nvSpPr>
          <p:cNvPr id="20" name="Google Shape;2305;p48">
            <a:extLst>
              <a:ext uri="{FF2B5EF4-FFF2-40B4-BE49-F238E27FC236}">
                <a16:creationId xmlns:a16="http://schemas.microsoft.com/office/drawing/2014/main" id="{5028117E-95F5-CCF2-F822-3E6F76457251}"/>
              </a:ext>
            </a:extLst>
          </p:cNvPr>
          <p:cNvSpPr/>
          <p:nvPr/>
        </p:nvSpPr>
        <p:spPr>
          <a:xfrm>
            <a:off x="2255383" y="1293610"/>
            <a:ext cx="1934487" cy="1991988"/>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Picture 4" descr="Nutrition - Icônes nourriture et restaurant gratuites">
            <a:extLst>
              <a:ext uri="{FF2B5EF4-FFF2-40B4-BE49-F238E27FC236}">
                <a16:creationId xmlns:a16="http://schemas.microsoft.com/office/drawing/2014/main" id="{B13815AC-8B07-788F-BC61-7FB12BF806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0201" y="1387094"/>
            <a:ext cx="1566798" cy="15667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60201" y="4764835"/>
            <a:ext cx="4572000" cy="338554"/>
          </a:xfrm>
          <a:prstGeom prst="rect">
            <a:avLst/>
          </a:prstGeom>
        </p:spPr>
        <p:txBody>
          <a:bodyPr>
            <a:spAutoFit/>
          </a:bodyPr>
          <a:lstStyle/>
          <a:p>
            <a:pPr algn="ctr"/>
            <a:r>
              <a:rPr lang="fr-FR" sz="800" b="1" dirty="0">
                <a:solidFill>
                  <a:schemeClr val="dk1"/>
                </a:solidFill>
                <a:latin typeface="Montserrat"/>
                <a:ea typeface="Montserrat"/>
                <a:cs typeface="Montserrat"/>
                <a:sym typeface="Montserrat"/>
              </a:rPr>
              <a:t>Unité Sanitaire en Milieu Pénitentiaire</a:t>
            </a:r>
            <a:r>
              <a:rPr lang="fr-FR" sz="800" b="1" dirty="0">
                <a:latin typeface="Montserrat"/>
                <a:ea typeface="Montserrat"/>
                <a:cs typeface="Montserrat"/>
              </a:rPr>
              <a:t/>
            </a:r>
            <a:br>
              <a:rPr lang="fr-FR" sz="800" b="1" dirty="0">
                <a:latin typeface="Montserrat"/>
                <a:ea typeface="Montserrat"/>
                <a:cs typeface="Montserrat"/>
              </a:rPr>
            </a:br>
            <a:r>
              <a:rPr lang="fr-FR" sz="800" b="1" dirty="0">
                <a:solidFill>
                  <a:schemeClr val="lt2"/>
                </a:solidFill>
                <a:uFill>
                  <a:noFill/>
                </a:uFill>
                <a:latin typeface="Montserrat"/>
                <a:ea typeface="Montserrat"/>
                <a:cs typeface="Montserrat"/>
                <a:sym typeface="Montserrat"/>
              </a:rPr>
              <a:t>Centre de Détention</a:t>
            </a:r>
            <a:endParaRPr lang="fr-FR" sz="800" b="1" dirty="0">
              <a:solidFill>
                <a:schemeClr val="lt2"/>
              </a:solidFill>
              <a:uFill>
                <a:noFill/>
              </a:uFill>
              <a:latin typeface="Montserrat"/>
              <a:ea typeface="Montserrat"/>
              <a:cs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98"/>
                                        </p:tgtEl>
                                        <p:attrNameLst>
                                          <p:attrName>style.visibility</p:attrName>
                                        </p:attrNameLst>
                                      </p:cBhvr>
                                      <p:to>
                                        <p:strVal val="visible"/>
                                      </p:to>
                                    </p:set>
                                    <p:animEffect transition="in" filter="fade">
                                      <p:cBhvr>
                                        <p:cTn id="7" dur="500"/>
                                        <p:tgtEl>
                                          <p:spTgt spid="2298"/>
                                        </p:tgtEl>
                                      </p:cBhvr>
                                    </p:animEffect>
                                  </p:childTnLst>
                                </p:cTn>
                              </p:par>
                              <p:par>
                                <p:cTn id="8" presetID="10" presetClass="entr" presetSubtype="0" fill="hold" nodeType="withEffect">
                                  <p:stCondLst>
                                    <p:cond delay="0"/>
                                  </p:stCondLst>
                                  <p:childTnLst>
                                    <p:set>
                                      <p:cBhvr>
                                        <p:cTn id="9" dur="1" fill="hold">
                                          <p:stCondLst>
                                            <p:cond delay="0"/>
                                          </p:stCondLst>
                                        </p:cTn>
                                        <p:tgtEl>
                                          <p:spTgt spid="2302">
                                            <p:txEl>
                                              <p:pRg st="0" end="0"/>
                                            </p:txEl>
                                          </p:spTgt>
                                        </p:tgtEl>
                                        <p:attrNameLst>
                                          <p:attrName>style.visibility</p:attrName>
                                        </p:attrNameLst>
                                      </p:cBhvr>
                                      <p:to>
                                        <p:strVal val="visible"/>
                                      </p:to>
                                    </p:set>
                                    <p:animEffect transition="in" filter="fade">
                                      <p:cBhvr>
                                        <p:cTn id="10" dur="500"/>
                                        <p:tgtEl>
                                          <p:spTgt spid="230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99">
                                            <p:txEl>
                                              <p:pRg st="0" end="0"/>
                                            </p:txEl>
                                          </p:spTgt>
                                        </p:tgtEl>
                                        <p:attrNameLst>
                                          <p:attrName>style.visibility</p:attrName>
                                        </p:attrNameLst>
                                      </p:cBhvr>
                                      <p:to>
                                        <p:strVal val="visible"/>
                                      </p:to>
                                    </p:set>
                                    <p:animEffect transition="in" filter="fade">
                                      <p:cBhvr>
                                        <p:cTn id="13" dur="500"/>
                                        <p:tgtEl>
                                          <p:spTgt spid="229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01">
                                            <p:txEl>
                                              <p:pRg st="0" end="0"/>
                                            </p:txEl>
                                          </p:spTgt>
                                        </p:tgtEl>
                                        <p:attrNameLst>
                                          <p:attrName>style.visibility</p:attrName>
                                        </p:attrNameLst>
                                      </p:cBhvr>
                                      <p:to>
                                        <p:strVal val="visible"/>
                                      </p:to>
                                    </p:set>
                                    <p:animEffect transition="in" filter="fade">
                                      <p:cBhvr>
                                        <p:cTn id="16" dur="500"/>
                                        <p:tgtEl>
                                          <p:spTgt spid="230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80"/>
                                        </p:tgtEl>
                                        <p:attrNameLst>
                                          <p:attrName>style.visibility</p:attrName>
                                        </p:attrNameLst>
                                      </p:cBhvr>
                                      <p:to>
                                        <p:strVal val="visible"/>
                                      </p:to>
                                    </p:set>
                                    <p:animEffect transition="in" filter="fade">
                                      <p:cBhvr>
                                        <p:cTn id="32" dur="500"/>
                                        <p:tgtEl>
                                          <p:spTgt spid="308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03">
                                            <p:txEl>
                                              <p:pRg st="0" end="0"/>
                                            </p:txEl>
                                          </p:spTgt>
                                        </p:tgtEl>
                                        <p:attrNameLst>
                                          <p:attrName>style.visibility</p:attrName>
                                        </p:attrNameLst>
                                      </p:cBhvr>
                                      <p:to>
                                        <p:strVal val="visible"/>
                                      </p:to>
                                    </p:set>
                                    <p:animEffect transition="in" filter="fade">
                                      <p:cBhvr>
                                        <p:cTn id="38" dur="500"/>
                                        <p:tgtEl>
                                          <p:spTgt spid="2303">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00">
                                            <p:txEl>
                                              <p:pRg st="0" end="0"/>
                                            </p:txEl>
                                          </p:spTgt>
                                        </p:tgtEl>
                                        <p:attrNameLst>
                                          <p:attrName>style.visibility</p:attrName>
                                        </p:attrNameLst>
                                      </p:cBhvr>
                                      <p:to>
                                        <p:strVal val="visible"/>
                                      </p:to>
                                    </p:set>
                                    <p:animEffect transition="in" filter="fade">
                                      <p:cBhvr>
                                        <p:cTn id="41" dur="500"/>
                                        <p:tgtEl>
                                          <p:spTgt spid="2300">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00">
                                            <p:txEl>
                                              <p:pRg st="1" end="1"/>
                                            </p:txEl>
                                          </p:spTgt>
                                        </p:tgtEl>
                                        <p:attrNameLst>
                                          <p:attrName>style.visibility</p:attrName>
                                        </p:attrNameLst>
                                      </p:cBhvr>
                                      <p:to>
                                        <p:strVal val="visible"/>
                                      </p:to>
                                    </p:set>
                                    <p:animEffect transition="in" filter="fade">
                                      <p:cBhvr>
                                        <p:cTn id="44" dur="500"/>
                                        <p:tgtEl>
                                          <p:spTgt spid="23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8" grpId="0"/>
      <p:bldP spid="2299" grpId="0" build="p"/>
      <p:bldP spid="2300" grpId="0" uiExpand="1" build="p"/>
      <p:bldP spid="2301" grpId="0" build="p"/>
      <p:bldP spid="2303" grpId="0" build="p"/>
      <p:bldP spid="2" grpId="0" animBg="1"/>
      <p:bldP spid="10" grpId="0"/>
      <p:bldP spid="20" grpId="0" animBg="1"/>
    </p:bldLst>
  </p:timing>
  <p:extLst>
    <p:ext uri="{6950BFC3-D8DA-4A85-94F7-54DA5524770B}">
      <p188:commentRel xmlns:p188="http://schemas.microsoft.com/office/powerpoint/2018/8/main" xmlns="" r:id="rId5"/>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2"/>
        <p:cNvGrpSpPr/>
        <p:nvPr/>
      </p:nvGrpSpPr>
      <p:grpSpPr>
        <a:xfrm>
          <a:off x="0" y="0"/>
          <a:ext cx="0" cy="0"/>
          <a:chOff x="0" y="0"/>
          <a:chExt cx="0" cy="0"/>
        </a:xfrm>
      </p:grpSpPr>
      <p:sp>
        <p:nvSpPr>
          <p:cNvPr id="2333" name="Google Shape;2333;p50"/>
          <p:cNvSpPr txBox="1">
            <a:spLocks noGrp="1"/>
          </p:cNvSpPr>
          <p:nvPr>
            <p:ph type="title"/>
          </p:nvPr>
        </p:nvSpPr>
        <p:spPr>
          <a:xfrm>
            <a:off x="720000" y="13597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Merci de votre attention</a:t>
            </a:r>
            <a:endParaRPr dirty="0"/>
          </a:p>
        </p:txBody>
      </p:sp>
      <p:sp>
        <p:nvSpPr>
          <p:cNvPr id="2335" name="Google Shape;2335;p50"/>
          <p:cNvSpPr txBox="1">
            <a:spLocks noGrp="1"/>
          </p:cNvSpPr>
          <p:nvPr>
            <p:ph type="subTitle" idx="2"/>
          </p:nvPr>
        </p:nvSpPr>
        <p:spPr>
          <a:xfrm>
            <a:off x="5066434" y="2204775"/>
            <a:ext cx="2220300" cy="66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a:t>
            </a:r>
            <a:endParaRPr/>
          </a:p>
        </p:txBody>
      </p:sp>
      <p:sp>
        <p:nvSpPr>
          <p:cNvPr id="2336" name="Google Shape;2336;p50"/>
          <p:cNvSpPr txBox="1">
            <a:spLocks noGrp="1"/>
          </p:cNvSpPr>
          <p:nvPr>
            <p:ph type="subTitle" idx="3"/>
          </p:nvPr>
        </p:nvSpPr>
        <p:spPr>
          <a:xfrm>
            <a:off x="1857200" y="3938600"/>
            <a:ext cx="2220300" cy="665400"/>
          </a:xfrm>
          <a:prstGeom prst="rect">
            <a:avLst/>
          </a:prstGeom>
        </p:spPr>
        <p:txBody>
          <a:bodyPr spcFirstLastPara="1" wrap="square" lIns="91425" tIns="91425" rIns="91425" bIns="91425" anchor="t" anchorCtr="0">
            <a:noAutofit/>
          </a:bodyPr>
          <a:lstStyle/>
          <a:p>
            <a:pPr marL="0" lvl="0" indent="0"/>
            <a:r>
              <a:rPr lang="en"/>
              <a:t> </a:t>
            </a:r>
            <a:endParaRPr/>
          </a:p>
        </p:txBody>
      </p:sp>
      <p:sp>
        <p:nvSpPr>
          <p:cNvPr id="2337" name="Google Shape;2337;p50"/>
          <p:cNvSpPr txBox="1">
            <a:spLocks noGrp="1"/>
          </p:cNvSpPr>
          <p:nvPr>
            <p:ph type="subTitle" idx="4"/>
          </p:nvPr>
        </p:nvSpPr>
        <p:spPr>
          <a:xfrm>
            <a:off x="5066434" y="3938600"/>
            <a:ext cx="2220300" cy="66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a:t>
            </a:r>
            <a:endParaRPr/>
          </a:p>
        </p:txBody>
      </p:sp>
      <p:sp>
        <p:nvSpPr>
          <p:cNvPr id="2338" name="Google Shape;2338;p50"/>
          <p:cNvSpPr txBox="1">
            <a:spLocks noGrp="1"/>
          </p:cNvSpPr>
          <p:nvPr>
            <p:ph type="subTitle" idx="5"/>
          </p:nvPr>
        </p:nvSpPr>
        <p:spPr>
          <a:xfrm>
            <a:off x="1857200" y="1921175"/>
            <a:ext cx="2220300" cy="3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a:t> </a:t>
            </a:r>
            <a:endParaRPr/>
          </a:p>
        </p:txBody>
      </p:sp>
      <p:sp>
        <p:nvSpPr>
          <p:cNvPr id="2339" name="Google Shape;2339;p50"/>
          <p:cNvSpPr txBox="1">
            <a:spLocks noGrp="1"/>
          </p:cNvSpPr>
          <p:nvPr>
            <p:ph type="subTitle" idx="6"/>
          </p:nvPr>
        </p:nvSpPr>
        <p:spPr>
          <a:xfrm>
            <a:off x="1857200" y="3655075"/>
            <a:ext cx="2220300" cy="3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 </a:t>
            </a:r>
            <a:endParaRPr/>
          </a:p>
        </p:txBody>
      </p:sp>
      <p:sp>
        <p:nvSpPr>
          <p:cNvPr id="2341" name="Google Shape;2341;p50"/>
          <p:cNvSpPr txBox="1">
            <a:spLocks noGrp="1"/>
          </p:cNvSpPr>
          <p:nvPr>
            <p:ph type="subTitle" idx="8"/>
          </p:nvPr>
        </p:nvSpPr>
        <p:spPr>
          <a:xfrm>
            <a:off x="5066430" y="3655075"/>
            <a:ext cx="2220300" cy="37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 </a:t>
            </a:r>
            <a:endParaRPr/>
          </a:p>
        </p:txBody>
      </p:sp>
      <p:sp>
        <p:nvSpPr>
          <p:cNvPr id="2" name="Sous-titre 1"/>
          <p:cNvSpPr>
            <a:spLocks noGrp="1"/>
          </p:cNvSpPr>
          <p:nvPr>
            <p:ph type="subTitle" idx="7"/>
          </p:nvPr>
        </p:nvSpPr>
        <p:spPr/>
        <p:txBody>
          <a:bodyPr/>
          <a:lstStyle/>
          <a:p>
            <a:r>
              <a:rPr lang="fr-FR"/>
              <a:t> </a:t>
            </a:r>
          </a:p>
        </p:txBody>
      </p:sp>
      <p:sp>
        <p:nvSpPr>
          <p:cNvPr id="4" name="Sous-titre 3">
            <a:extLst>
              <a:ext uri="{FF2B5EF4-FFF2-40B4-BE49-F238E27FC236}">
                <a16:creationId xmlns:a16="http://schemas.microsoft.com/office/drawing/2014/main" id="{E60C87E3-E86A-9FE5-7A2E-5A816C32CBD2}"/>
              </a:ext>
            </a:extLst>
          </p:cNvPr>
          <p:cNvSpPr>
            <a:spLocks noGrp="1"/>
          </p:cNvSpPr>
          <p:nvPr>
            <p:ph type="subTitle" idx="1"/>
          </p:nvPr>
        </p:nvSpPr>
        <p:spPr>
          <a:xfrm>
            <a:off x="399875" y="3033450"/>
            <a:ext cx="2220300" cy="665400"/>
          </a:xfrm>
        </p:spPr>
        <p:txBody>
          <a:bodyPr/>
          <a:lstStyle/>
          <a:p>
            <a:r>
              <a:rPr lang="fr-FR">
                <a:solidFill>
                  <a:schemeClr val="bg1"/>
                </a:solidFill>
              </a:rPr>
              <a:t>0</a:t>
            </a:r>
          </a:p>
        </p:txBody>
      </p:sp>
      <p:pic>
        <p:nvPicPr>
          <p:cNvPr id="6" name="Image 6" descr="Une image contenant texte&#10;&#10;Description générée automatiquement">
            <a:extLst>
              <a:ext uri="{FF2B5EF4-FFF2-40B4-BE49-F238E27FC236}">
                <a16:creationId xmlns:a16="http://schemas.microsoft.com/office/drawing/2014/main" id="{DEC21879-65E6-C9B8-9461-7FD0C04D2FEF}"/>
              </a:ext>
            </a:extLst>
          </p:cNvPr>
          <p:cNvPicPr>
            <a:picLocks noChangeAspect="1"/>
          </p:cNvPicPr>
          <p:nvPr/>
        </p:nvPicPr>
        <p:blipFill>
          <a:blip r:embed="rId3"/>
          <a:stretch>
            <a:fillRect/>
          </a:stretch>
        </p:blipFill>
        <p:spPr>
          <a:xfrm>
            <a:off x="1234602" y="818300"/>
            <a:ext cx="6674793" cy="3864876"/>
          </a:xfrm>
          <a:prstGeom prst="rect">
            <a:avLst/>
          </a:prstGeom>
        </p:spPr>
      </p:pic>
      <p:sp>
        <p:nvSpPr>
          <p:cNvPr id="5" name="ZoneTexte 4">
            <a:extLst>
              <a:ext uri="{FF2B5EF4-FFF2-40B4-BE49-F238E27FC236}">
                <a16:creationId xmlns:a16="http://schemas.microsoft.com/office/drawing/2014/main" id="{A74DBE88-D422-DE18-2370-CE7D5D2CAD3C}"/>
              </a:ext>
            </a:extLst>
          </p:cNvPr>
          <p:cNvSpPr txBox="1"/>
          <p:nvPr/>
        </p:nvSpPr>
        <p:spPr>
          <a:xfrm>
            <a:off x="2285999" y="4792806"/>
            <a:ext cx="4572000" cy="338554"/>
          </a:xfrm>
          <a:prstGeom prst="rect">
            <a:avLst/>
          </a:prstGeom>
          <a:noFill/>
        </p:spPr>
        <p:txBody>
          <a:bodyPr wrap="square">
            <a:spAutoFit/>
          </a:bodyPr>
          <a:lstStyle/>
          <a:p>
            <a:pPr algn="ctr"/>
            <a:r>
              <a:rPr lang="fr-FR" sz="800" b="1" dirty="0">
                <a:solidFill>
                  <a:schemeClr val="dk1"/>
                </a:solidFill>
                <a:latin typeface="Montserrat"/>
                <a:ea typeface="Montserrat"/>
                <a:cs typeface="Montserrat"/>
                <a:sym typeface="Montserrat"/>
              </a:rPr>
              <a:t>Unité Sanitaire en Milieu Pénitentiaire</a:t>
            </a:r>
            <a:r>
              <a:rPr lang="fr-FR" sz="800" b="1" dirty="0">
                <a:latin typeface="Montserrat"/>
                <a:ea typeface="Montserrat"/>
                <a:cs typeface="Montserrat"/>
              </a:rPr>
              <a:t/>
            </a:r>
            <a:br>
              <a:rPr lang="fr-FR" sz="800" b="1" dirty="0">
                <a:latin typeface="Montserrat"/>
                <a:ea typeface="Montserrat"/>
                <a:cs typeface="Montserrat"/>
              </a:rPr>
            </a:br>
            <a:r>
              <a:rPr lang="fr-FR" sz="800" b="1" dirty="0">
                <a:solidFill>
                  <a:schemeClr val="lt2"/>
                </a:solidFill>
                <a:uFill>
                  <a:noFill/>
                </a:uFill>
                <a:latin typeface="Montserrat"/>
                <a:ea typeface="Montserrat"/>
                <a:cs typeface="Montserrat"/>
                <a:sym typeface="Montserrat"/>
              </a:rPr>
              <a:t>Centre de Détention</a:t>
            </a:r>
            <a:endParaRPr lang="fr-FR" sz="800" b="1" dirty="0">
              <a:solidFill>
                <a:schemeClr val="lt2"/>
              </a:solidFill>
              <a:uFill>
                <a:noFill/>
              </a:uFill>
              <a:latin typeface="Montserrat"/>
              <a:ea typeface="Montserrat"/>
              <a:cs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33"/>
                                        </p:tgtEl>
                                        <p:attrNameLst>
                                          <p:attrName>style.visibility</p:attrName>
                                        </p:attrNameLst>
                                      </p:cBhvr>
                                      <p:to>
                                        <p:strVal val="visible"/>
                                      </p:to>
                                    </p:set>
                                    <p:animEffect transition="in" filter="fade">
                                      <p:cBhvr>
                                        <p:cTn id="7" dur="500"/>
                                        <p:tgtEl>
                                          <p:spTgt spid="233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8"/>
        <p:cNvGrpSpPr/>
        <p:nvPr/>
      </p:nvGrpSpPr>
      <p:grpSpPr>
        <a:xfrm>
          <a:off x="0" y="0"/>
          <a:ext cx="0" cy="0"/>
          <a:chOff x="0" y="0"/>
          <a:chExt cx="0" cy="0"/>
        </a:xfrm>
      </p:grpSpPr>
      <p:sp>
        <p:nvSpPr>
          <p:cNvPr id="2199" name="Google Shape;2199;p39"/>
          <p:cNvSpPr txBox="1">
            <a:spLocks noGrp="1"/>
          </p:cNvSpPr>
          <p:nvPr>
            <p:ph type="ctrTitle"/>
          </p:nvPr>
        </p:nvSpPr>
        <p:spPr>
          <a:xfrm>
            <a:off x="-334057" y="1528646"/>
            <a:ext cx="9612904" cy="1945800"/>
          </a:xfrm>
          <a:prstGeom prst="rect">
            <a:avLst/>
          </a:prstGeom>
        </p:spPr>
        <p:txBody>
          <a:bodyPr spcFirstLastPara="1" wrap="square" lIns="91425" tIns="91425" rIns="91425" bIns="91425" anchor="b" anchorCtr="0">
            <a:noAutofit/>
          </a:bodyPr>
          <a:lstStyle/>
          <a:p>
            <a:r>
              <a:rPr lang="fr-FR" sz="3600" dirty="0">
                <a:solidFill>
                  <a:srgbClr val="E62351"/>
                </a:solidFill>
              </a:rPr>
              <a:t>PREVENTION ET PROMOTION </a:t>
            </a:r>
          </a:p>
          <a:p>
            <a:r>
              <a:rPr lang="en" sz="3600" dirty="0">
                <a:solidFill>
                  <a:srgbClr val="E62351"/>
                </a:solidFill>
              </a:rPr>
              <a:t>A LA SANTE</a:t>
            </a:r>
            <a:r>
              <a:rPr lang="en" sz="3600" dirty="0"/>
              <a:t/>
            </a:r>
            <a:br>
              <a:rPr lang="en" sz="3600" dirty="0"/>
            </a:br>
            <a:r>
              <a:rPr lang="en" sz="3600" dirty="0">
                <a:solidFill>
                  <a:srgbClr val="0F68B2"/>
                </a:solidFill>
              </a:rPr>
              <a:t>AU CENTRE DE DETENTION</a:t>
            </a:r>
            <a:endParaRPr sz="3600" dirty="0">
              <a:solidFill>
                <a:srgbClr val="0F68B2"/>
              </a:solidFill>
            </a:endParaRPr>
          </a:p>
        </p:txBody>
      </p:sp>
      <p:sp>
        <p:nvSpPr>
          <p:cNvPr id="2200" name="Google Shape;2200;p39"/>
          <p:cNvSpPr txBox="1">
            <a:spLocks noGrp="1"/>
          </p:cNvSpPr>
          <p:nvPr>
            <p:ph type="subTitle" idx="1"/>
          </p:nvPr>
        </p:nvSpPr>
        <p:spPr>
          <a:xfrm rot="10800000" flipV="1">
            <a:off x="-772523" y="1086027"/>
            <a:ext cx="6158400" cy="511895"/>
          </a:xfrm>
          <a:prstGeom prst="rect">
            <a:avLst/>
          </a:prstGeom>
        </p:spPr>
        <p:txBody>
          <a:bodyPr spcFirstLastPara="1" wrap="square" lIns="91425" tIns="91425" rIns="91425" bIns="91425" anchor="t" anchorCtr="0">
            <a:noAutofit/>
          </a:bodyPr>
          <a:lstStyle/>
          <a:p>
            <a:pPr marL="0" indent="0"/>
            <a:r>
              <a:rPr lang="fr-FR" sz="4800" b="1" dirty="0">
                <a:solidFill>
                  <a:srgbClr val="413E66"/>
                </a:solidFill>
                <a:latin typeface="Montserrat" panose="00000500000000000000" pitchFamily="2" charset="0"/>
                <a:ea typeface="Microsoft Sans Serif" panose="020B0604020202020204" pitchFamily="34" charset="0"/>
                <a:cs typeface="Microsoft Sans Serif" panose="020B0604020202020204" pitchFamily="34" charset="0"/>
              </a:rPr>
              <a:t>QUESTIONS :</a:t>
            </a:r>
          </a:p>
        </p:txBody>
      </p:sp>
      <p:pic>
        <p:nvPicPr>
          <p:cNvPr id="1026" name="Picture 2" descr="https://www.chu-nantes.fr/medias/photo/logo-bleu-100-_1520851064694-png?ID_FICHE=279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395" y="3917065"/>
            <a:ext cx="769401" cy="5118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96716" y="4582924"/>
            <a:ext cx="4572000" cy="446276"/>
          </a:xfrm>
          <a:prstGeom prst="rect">
            <a:avLst/>
          </a:prstGeom>
        </p:spPr>
        <p:txBody>
          <a:bodyPr lIns="91440" tIns="45720" rIns="91440" bIns="45720" anchor="t">
            <a:spAutoFit/>
          </a:bodyPr>
          <a:lstStyle/>
          <a:p>
            <a:pPr algn="ctr"/>
            <a:r>
              <a:rPr lang="fr-FR" b="1" dirty="0">
                <a:solidFill>
                  <a:schemeClr val="dk1"/>
                </a:solidFill>
                <a:latin typeface="Montserrat"/>
                <a:ea typeface="Montserrat"/>
                <a:cs typeface="Montserrat"/>
                <a:sym typeface="Montserrat"/>
              </a:rPr>
              <a:t>Unité Sanitaire en Milieu Pénitentiaire</a:t>
            </a:r>
            <a:r>
              <a:rPr lang="fr-FR" sz="700" b="1" dirty="0">
                <a:latin typeface="Montserrat"/>
                <a:ea typeface="Montserrat"/>
                <a:cs typeface="Montserrat"/>
              </a:rPr>
              <a:t/>
            </a:r>
            <a:br>
              <a:rPr lang="fr-FR" sz="700" b="1" dirty="0">
                <a:latin typeface="Montserrat"/>
                <a:ea typeface="Montserrat"/>
                <a:cs typeface="Montserrat"/>
              </a:rPr>
            </a:br>
            <a:r>
              <a:rPr lang="fr-FR" sz="900" b="1" dirty="0">
                <a:solidFill>
                  <a:schemeClr val="lt2"/>
                </a:solidFill>
                <a:uFill>
                  <a:noFill/>
                </a:uFill>
                <a:latin typeface="Montserrat"/>
                <a:ea typeface="Montserrat"/>
                <a:cs typeface="Montserrat"/>
                <a:sym typeface="Montserrat"/>
              </a:rPr>
              <a:t>Centre de Détention</a:t>
            </a:r>
            <a:endParaRPr lang="fr-FR" sz="900" b="1" dirty="0">
              <a:solidFill>
                <a:schemeClr val="lt2"/>
              </a:solidFill>
              <a:uFill>
                <a:noFill/>
              </a:uFill>
              <a:latin typeface="Montserrat"/>
              <a:ea typeface="Montserrat"/>
              <a:cs typeface="Montserrat"/>
            </a:endParaRPr>
          </a:p>
        </p:txBody>
      </p:sp>
      <p:sp>
        <p:nvSpPr>
          <p:cNvPr id="3" name="ZoneTexte 2">
            <a:extLst>
              <a:ext uri="{FF2B5EF4-FFF2-40B4-BE49-F238E27FC236}">
                <a16:creationId xmlns:a16="http://schemas.microsoft.com/office/drawing/2014/main" id="{B90BF43F-FA97-2433-0B11-D0E692F515DB}"/>
              </a:ext>
            </a:extLst>
          </p:cNvPr>
          <p:cNvSpPr txBox="1"/>
          <p:nvPr/>
        </p:nvSpPr>
        <p:spPr>
          <a:xfrm>
            <a:off x="1648067" y="458742"/>
            <a:ext cx="44934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800" b="1" dirty="0">
                <a:latin typeface="Montserrat"/>
              </a:rPr>
              <a:t>16ème Congrès National de l'APSEP</a:t>
            </a:r>
          </a:p>
        </p:txBody>
      </p:sp>
      <p:pic>
        <p:nvPicPr>
          <p:cNvPr id="5" name="Picture 2" descr="APSEP (@ApsepContact) / Twitter">
            <a:extLst>
              <a:ext uri="{FF2B5EF4-FFF2-40B4-BE49-F238E27FC236}">
                <a16:creationId xmlns:a16="http://schemas.microsoft.com/office/drawing/2014/main" id="{88E760D0-21B8-3A55-8B3B-7A9AB5B836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847" y="384063"/>
            <a:ext cx="518690" cy="518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49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4"/>
        <p:cNvGrpSpPr/>
        <p:nvPr/>
      </p:nvGrpSpPr>
      <p:grpSpPr>
        <a:xfrm>
          <a:off x="0" y="0"/>
          <a:ext cx="0" cy="0"/>
          <a:chOff x="0" y="0"/>
          <a:chExt cx="0" cy="0"/>
        </a:xfrm>
      </p:grpSpPr>
      <p:sp>
        <p:nvSpPr>
          <p:cNvPr id="2205" name="Google Shape;2205;p40"/>
          <p:cNvSpPr/>
          <p:nvPr/>
        </p:nvSpPr>
        <p:spPr>
          <a:xfrm>
            <a:off x="715700" y="1621350"/>
            <a:ext cx="7715100" cy="2171700"/>
          </a:xfrm>
          <a:prstGeom prst="roundRect">
            <a:avLst>
              <a:gd name="adj" fmla="val 5957"/>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0"/>
          <p:cNvSpPr txBox="1">
            <a:spLocks noGrp="1"/>
          </p:cNvSpPr>
          <p:nvPr>
            <p:ph type="title"/>
          </p:nvPr>
        </p:nvSpPr>
        <p:spPr>
          <a:xfrm>
            <a:off x="726800" y="71330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solidFill>
                  <a:schemeClr val="accent6">
                    <a:lumMod val="75000"/>
                  </a:schemeClr>
                </a:solidFill>
              </a:rPr>
              <a:t>Les USMP au sein du CHU de Nantes</a:t>
            </a:r>
            <a:endParaRPr dirty="0">
              <a:solidFill>
                <a:schemeClr val="accent6">
                  <a:lumMod val="75000"/>
                </a:schemeClr>
              </a:solidFill>
            </a:endParaRPr>
          </a:p>
        </p:txBody>
      </p:sp>
      <p:graphicFrame>
        <p:nvGraphicFramePr>
          <p:cNvPr id="2207" name="Google Shape;2207;p40"/>
          <p:cNvGraphicFramePr/>
          <p:nvPr>
            <p:extLst>
              <p:ext uri="{D42A27DB-BD31-4B8C-83A1-F6EECF244321}">
                <p14:modId xmlns:p14="http://schemas.microsoft.com/office/powerpoint/2010/main" val="2288228053"/>
              </p:ext>
            </p:extLst>
          </p:nvPr>
        </p:nvGraphicFramePr>
        <p:xfrm>
          <a:off x="726800" y="1634832"/>
          <a:ext cx="7704000" cy="2169150"/>
        </p:xfrm>
        <a:graphic>
          <a:graphicData uri="http://schemas.openxmlformats.org/drawingml/2006/table">
            <a:tbl>
              <a:tblPr>
                <a:noFill/>
                <a:tableStyleId>{96961D24-4A9E-4835-802B-A0E9A26CC54F}</a:tableStyleId>
              </a:tblPr>
              <a:tblGrid>
                <a:gridCol w="2619875">
                  <a:extLst>
                    <a:ext uri="{9D8B030D-6E8A-4147-A177-3AD203B41FA5}">
                      <a16:colId xmlns:a16="http://schemas.microsoft.com/office/drawing/2014/main" val="20000"/>
                    </a:ext>
                  </a:extLst>
                </a:gridCol>
                <a:gridCol w="5084125">
                  <a:extLst>
                    <a:ext uri="{9D8B030D-6E8A-4147-A177-3AD203B41FA5}">
                      <a16:colId xmlns:a16="http://schemas.microsoft.com/office/drawing/2014/main" val="20001"/>
                    </a:ext>
                  </a:extLst>
                </a:gridCol>
              </a:tblGrid>
              <a:tr h="361525">
                <a:tc>
                  <a:txBody>
                    <a:bodyPr/>
                    <a:lstStyle/>
                    <a:p>
                      <a:pPr marL="0" lvl="0" indent="0" algn="l" rtl="0">
                        <a:spcBef>
                          <a:spcPts val="0"/>
                        </a:spcBef>
                        <a:spcAft>
                          <a:spcPts val="0"/>
                        </a:spcAft>
                        <a:buNone/>
                      </a:pPr>
                      <a:r>
                        <a:rPr lang="fr-FR" sz="1100" b="1" dirty="0">
                          <a:solidFill>
                            <a:schemeClr val="bg2">
                              <a:lumMod val="75000"/>
                            </a:schemeClr>
                          </a:solidFill>
                          <a:latin typeface="Montserrat"/>
                          <a:ea typeface="Montserrat"/>
                          <a:cs typeface="Montserrat"/>
                          <a:sym typeface="Montserrat"/>
                        </a:rPr>
                        <a:t>Centre</a:t>
                      </a:r>
                      <a:r>
                        <a:rPr lang="fr-FR" sz="1100" b="1" baseline="0" dirty="0">
                          <a:solidFill>
                            <a:schemeClr val="bg2">
                              <a:lumMod val="75000"/>
                            </a:schemeClr>
                          </a:solidFill>
                          <a:latin typeface="Montserrat"/>
                          <a:ea typeface="Montserrat"/>
                          <a:cs typeface="Montserrat"/>
                          <a:sym typeface="Montserrat"/>
                        </a:rPr>
                        <a:t> de Détention</a:t>
                      </a:r>
                      <a:endParaRPr sz="1100" b="1" dirty="0">
                        <a:solidFill>
                          <a:schemeClr val="bg2">
                            <a:lumMod val="75000"/>
                          </a:schemeClr>
                        </a:solidFill>
                        <a:latin typeface="Montserrat"/>
                        <a:ea typeface="Montserrat"/>
                        <a:cs typeface="Montserrat"/>
                        <a:sym typeface="Montserrat"/>
                      </a:endParaRPr>
                    </a:p>
                  </a:txBody>
                  <a:tcPr marL="91425" marR="91425" marT="0" marB="0" anchor="ctr">
                    <a:lnL w="9525" cap="flat" cmpd="sng">
                      <a:solidFill>
                        <a:schemeClr val="accent1">
                          <a:alpha val="0"/>
                        </a:schemeClr>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alpha val="0"/>
                        </a:schemeClr>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1600"/>
                        </a:spcAft>
                        <a:buNone/>
                      </a:pPr>
                      <a:r>
                        <a:rPr lang="en" sz="1000" dirty="0">
                          <a:solidFill>
                            <a:schemeClr val="dk1"/>
                          </a:solidFill>
                          <a:latin typeface="Montserrat"/>
                          <a:ea typeface="Montserrat"/>
                          <a:cs typeface="Montserrat"/>
                          <a:sym typeface="Montserrat"/>
                        </a:rPr>
                        <a:t>500 </a:t>
                      </a:r>
                      <a:r>
                        <a:rPr lang="en" sz="1000" dirty="0" err="1">
                          <a:solidFill>
                            <a:schemeClr val="dk1"/>
                          </a:solidFill>
                          <a:latin typeface="Montserrat"/>
                          <a:ea typeface="Montserrat"/>
                          <a:cs typeface="Montserrat"/>
                          <a:sym typeface="Montserrat"/>
                        </a:rPr>
                        <a:t>détenus</a:t>
                      </a:r>
                      <a:r>
                        <a:rPr lang="en" sz="1000" dirty="0">
                          <a:solidFill>
                            <a:schemeClr val="dk1"/>
                          </a:solidFill>
                          <a:latin typeface="Montserrat"/>
                          <a:ea typeface="Montserrat"/>
                          <a:cs typeface="Montserrat"/>
                          <a:sym typeface="Montserrat"/>
                        </a:rPr>
                        <a:t> Hommes</a:t>
                      </a:r>
                      <a:endParaRPr sz="1000" dirty="0">
                        <a:solidFill>
                          <a:schemeClr val="dk1"/>
                        </a:solidFill>
                        <a:latin typeface="Montserrat"/>
                        <a:ea typeface="Montserrat"/>
                        <a:cs typeface="Montserrat"/>
                        <a:sym typeface="Montserrat"/>
                      </a:endParaRPr>
                    </a:p>
                  </a:txBody>
                  <a:tcPr marL="91425" marR="91425" marT="0" marB="0" anchor="ctr">
                    <a:lnL w="9525" cap="flat" cmpd="sng">
                      <a:solidFill>
                        <a:schemeClr val="accent1"/>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alpha val="0"/>
                        </a:schemeClr>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361525">
                <a:tc>
                  <a:txBody>
                    <a:bodyPr/>
                    <a:lstStyle/>
                    <a:p>
                      <a:pPr marL="0" lvl="0" indent="0" algn="l" rtl="0">
                        <a:spcBef>
                          <a:spcPts val="0"/>
                        </a:spcBef>
                        <a:spcAft>
                          <a:spcPts val="0"/>
                        </a:spcAft>
                        <a:buNone/>
                      </a:pPr>
                      <a:r>
                        <a:rPr lang="fr-FR" sz="1100" b="1" dirty="0">
                          <a:solidFill>
                            <a:schemeClr val="bg2">
                              <a:lumMod val="75000"/>
                            </a:schemeClr>
                          </a:solidFill>
                          <a:uFill>
                            <a:noFill/>
                          </a:uFill>
                          <a:latin typeface="Montserrat"/>
                          <a:ea typeface="Montserrat"/>
                          <a:cs typeface="Montserrat"/>
                          <a:sym typeface="Montserrat"/>
                        </a:rPr>
                        <a:t>Maison d’Arrêt</a:t>
                      </a:r>
                      <a:endParaRPr lang="fr-FR" sz="1100" b="1" dirty="0">
                        <a:solidFill>
                          <a:schemeClr val="bg2">
                            <a:lumMod val="75000"/>
                          </a:schemeClr>
                        </a:solidFill>
                        <a:latin typeface="Montserrat"/>
                        <a:ea typeface="Montserrat"/>
                        <a:cs typeface="Montserrat"/>
                        <a:sym typeface="Montserrat"/>
                      </a:endParaRPr>
                    </a:p>
                  </a:txBody>
                  <a:tcPr marL="91425" marR="91425" marT="0" marB="0" anchor="ctr">
                    <a:lnL w="9525" cap="flat" cmpd="sng">
                      <a:solidFill>
                        <a:schemeClr val="accent1">
                          <a:alpha val="0"/>
                        </a:schemeClr>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marR="0" lvl="0" indent="0" algn="l" rtl="0">
                        <a:lnSpc>
                          <a:spcPct val="100000"/>
                        </a:lnSpc>
                        <a:spcBef>
                          <a:spcPts val="0"/>
                        </a:spcBef>
                        <a:spcAft>
                          <a:spcPts val="1600"/>
                        </a:spcAft>
                        <a:buNone/>
                      </a:pPr>
                      <a:r>
                        <a:rPr lang="en" sz="1000" dirty="0">
                          <a:solidFill>
                            <a:schemeClr val="dk1"/>
                          </a:solidFill>
                          <a:latin typeface="Montserrat"/>
                          <a:ea typeface="Montserrat"/>
                          <a:cs typeface="Montserrat"/>
                          <a:sym typeface="Montserrat"/>
                        </a:rPr>
                        <a:t>850 détenus</a:t>
                      </a:r>
                      <a:r>
                        <a:rPr lang="en" sz="1000" baseline="0" dirty="0">
                          <a:solidFill>
                            <a:schemeClr val="dk1"/>
                          </a:solidFill>
                          <a:latin typeface="Montserrat"/>
                          <a:ea typeface="Montserrat"/>
                          <a:cs typeface="Montserrat"/>
                          <a:sym typeface="Montserrat"/>
                        </a:rPr>
                        <a:t> (environ 40 Femmes)</a:t>
                      </a:r>
                      <a:endParaRPr sz="1000" dirty="0">
                        <a:solidFill>
                          <a:schemeClr val="dk1"/>
                        </a:solidFill>
                        <a:latin typeface="Montserrat"/>
                        <a:ea typeface="Montserrat"/>
                        <a:cs typeface="Montserrat"/>
                        <a:sym typeface="Montserrat"/>
                      </a:endParaRPr>
                    </a:p>
                  </a:txBody>
                  <a:tcPr marL="91425" marR="91425" marT="0" marB="0" anchor="ctr">
                    <a:lnL w="9525" cap="flat" cmpd="sng">
                      <a:solidFill>
                        <a:schemeClr val="accent1"/>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361525">
                <a:tc>
                  <a:txBody>
                    <a:bodyPr/>
                    <a:lstStyle/>
                    <a:p>
                      <a:pPr marL="0" lvl="0" indent="0" algn="l" rtl="0">
                        <a:spcBef>
                          <a:spcPts val="0"/>
                        </a:spcBef>
                        <a:spcAft>
                          <a:spcPts val="0"/>
                        </a:spcAft>
                        <a:buNone/>
                      </a:pPr>
                      <a:r>
                        <a:rPr lang="en" sz="1100" b="1" dirty="0" err="1">
                          <a:solidFill>
                            <a:schemeClr val="bg2">
                              <a:lumMod val="75000"/>
                            </a:schemeClr>
                          </a:solidFill>
                          <a:uFill>
                            <a:noFill/>
                          </a:uFill>
                          <a:latin typeface="Montserrat"/>
                          <a:ea typeface="Montserrat"/>
                          <a:cs typeface="Montserrat"/>
                          <a:sym typeface="Montserrat"/>
                        </a:rPr>
                        <a:t>Etablissement</a:t>
                      </a:r>
                      <a:r>
                        <a:rPr lang="en" sz="1100" b="1" baseline="0" dirty="0">
                          <a:solidFill>
                            <a:schemeClr val="bg2">
                              <a:lumMod val="75000"/>
                            </a:schemeClr>
                          </a:solidFill>
                          <a:uFill>
                            <a:noFill/>
                          </a:uFill>
                          <a:latin typeface="Montserrat"/>
                          <a:ea typeface="Montserrat"/>
                          <a:cs typeface="Montserrat"/>
                          <a:sym typeface="Montserrat"/>
                        </a:rPr>
                        <a:t> pour </a:t>
                      </a:r>
                      <a:r>
                        <a:rPr lang="en" sz="1100" b="1" baseline="0" dirty="0" err="1">
                          <a:solidFill>
                            <a:schemeClr val="bg2">
                              <a:lumMod val="75000"/>
                            </a:schemeClr>
                          </a:solidFill>
                          <a:uFill>
                            <a:noFill/>
                          </a:uFill>
                          <a:latin typeface="Montserrat"/>
                          <a:ea typeface="Montserrat"/>
                          <a:cs typeface="Montserrat"/>
                          <a:sym typeface="Montserrat"/>
                        </a:rPr>
                        <a:t>Mineurs</a:t>
                      </a:r>
                      <a:endParaRPr sz="1100" b="1" dirty="0">
                        <a:solidFill>
                          <a:schemeClr val="bg2">
                            <a:lumMod val="75000"/>
                          </a:schemeClr>
                        </a:solidFill>
                        <a:latin typeface="Montserrat"/>
                        <a:ea typeface="Montserrat"/>
                        <a:cs typeface="Montserrat"/>
                        <a:sym typeface="Montserrat"/>
                      </a:endParaRPr>
                    </a:p>
                  </a:txBody>
                  <a:tcPr marL="91425" marR="91425" marT="0" marB="0" anchor="ctr">
                    <a:lnL w="9525" cap="flat" cmpd="sng">
                      <a:solidFill>
                        <a:schemeClr val="accent1">
                          <a:alpha val="0"/>
                        </a:schemeClr>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1600"/>
                        </a:spcAft>
                        <a:buNone/>
                      </a:pPr>
                      <a:r>
                        <a:rPr lang="en" sz="1000" dirty="0">
                          <a:solidFill>
                            <a:schemeClr val="dk1"/>
                          </a:solidFill>
                          <a:latin typeface="Montserrat"/>
                          <a:ea typeface="Montserrat"/>
                          <a:cs typeface="Montserrat"/>
                          <a:sym typeface="Montserrat"/>
                        </a:rPr>
                        <a:t>50</a:t>
                      </a:r>
                      <a:r>
                        <a:rPr lang="en" sz="1000" baseline="0" dirty="0">
                          <a:solidFill>
                            <a:schemeClr val="dk1"/>
                          </a:solidFill>
                          <a:latin typeface="Montserrat"/>
                          <a:ea typeface="Montserrat"/>
                          <a:cs typeface="Montserrat"/>
                          <a:sym typeface="Montserrat"/>
                        </a:rPr>
                        <a:t> places</a:t>
                      </a:r>
                      <a:endParaRPr sz="1000" dirty="0">
                        <a:solidFill>
                          <a:schemeClr val="dk1"/>
                        </a:solidFill>
                        <a:latin typeface="Montserrat"/>
                        <a:ea typeface="Montserrat"/>
                        <a:cs typeface="Montserrat"/>
                        <a:sym typeface="Montserrat"/>
                      </a:endParaRPr>
                    </a:p>
                  </a:txBody>
                  <a:tcPr marL="91425" marR="91425" marT="0" marB="0" anchor="ctr">
                    <a:lnL w="9525" cap="flat" cmpd="sng">
                      <a:solidFill>
                        <a:schemeClr val="accent1"/>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361525">
                <a:tc>
                  <a:txBody>
                    <a:bodyPr/>
                    <a:lstStyle/>
                    <a:p>
                      <a:pPr marL="0" lvl="0" indent="0" algn="l" rtl="0">
                        <a:spcBef>
                          <a:spcPts val="0"/>
                        </a:spcBef>
                        <a:spcAft>
                          <a:spcPts val="0"/>
                        </a:spcAft>
                        <a:buNone/>
                      </a:pPr>
                      <a:endParaRPr sz="1100" b="1">
                        <a:solidFill>
                          <a:schemeClr val="lt2"/>
                        </a:solidFill>
                        <a:latin typeface="Montserrat"/>
                        <a:ea typeface="Montserrat"/>
                        <a:cs typeface="Montserrat"/>
                        <a:sym typeface="Montserrat"/>
                      </a:endParaRPr>
                    </a:p>
                  </a:txBody>
                  <a:tcPr marL="91425" marR="91425" marT="0" marB="0" anchor="ctr">
                    <a:lnL w="9525" cap="flat" cmpd="sng">
                      <a:solidFill>
                        <a:schemeClr val="accent1">
                          <a:alpha val="0"/>
                        </a:schemeClr>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1600"/>
                        </a:spcAft>
                        <a:buNone/>
                      </a:pPr>
                      <a:endParaRPr sz="1000" dirty="0">
                        <a:solidFill>
                          <a:schemeClr val="dk1"/>
                        </a:solidFill>
                        <a:latin typeface="Montserrat"/>
                        <a:ea typeface="Montserrat"/>
                        <a:cs typeface="Montserrat"/>
                        <a:sym typeface="Montserrat"/>
                      </a:endParaRPr>
                    </a:p>
                  </a:txBody>
                  <a:tcPr marL="91425" marR="91425" marT="0" marB="0" anchor="ctr">
                    <a:lnL w="9525" cap="flat" cmpd="sng">
                      <a:solidFill>
                        <a:schemeClr val="accent1"/>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361525">
                <a:tc>
                  <a:txBody>
                    <a:bodyPr/>
                    <a:lstStyle/>
                    <a:p>
                      <a:pPr marL="0" lvl="0" indent="0" algn="l" rtl="0">
                        <a:spcBef>
                          <a:spcPts val="0"/>
                        </a:spcBef>
                        <a:spcAft>
                          <a:spcPts val="0"/>
                        </a:spcAft>
                        <a:buNone/>
                      </a:pPr>
                      <a:r>
                        <a:rPr lang="en" sz="1100" b="1" dirty="0">
                          <a:solidFill>
                            <a:schemeClr val="accent6">
                              <a:lumMod val="75000"/>
                            </a:schemeClr>
                          </a:solidFill>
                          <a:uFill>
                            <a:noFill/>
                          </a:uFill>
                          <a:latin typeface="Montserrat"/>
                        </a:rPr>
                        <a:t>Equipe</a:t>
                      </a:r>
                      <a:r>
                        <a:rPr lang="en" sz="1100" b="1" baseline="0" dirty="0">
                          <a:solidFill>
                            <a:schemeClr val="accent6">
                              <a:lumMod val="75000"/>
                            </a:schemeClr>
                          </a:solidFill>
                          <a:uFill>
                            <a:noFill/>
                          </a:uFill>
                          <a:latin typeface="Montserrat"/>
                        </a:rPr>
                        <a:t> </a:t>
                      </a:r>
                      <a:r>
                        <a:rPr lang="en" sz="1100" b="1" baseline="0" dirty="0" err="1">
                          <a:solidFill>
                            <a:schemeClr val="accent6">
                              <a:lumMod val="75000"/>
                            </a:schemeClr>
                          </a:solidFill>
                          <a:uFill>
                            <a:noFill/>
                          </a:uFill>
                          <a:latin typeface="Montserrat"/>
                        </a:rPr>
                        <a:t>Médicale</a:t>
                      </a:r>
                      <a:endParaRPr lang="fr-FR" sz="1100" b="1" dirty="0" err="1">
                        <a:solidFill>
                          <a:schemeClr val="accent6">
                            <a:lumMod val="75000"/>
                          </a:schemeClr>
                        </a:solidFill>
                        <a:latin typeface="Montserrat"/>
                        <a:sym typeface="Montserrat"/>
                      </a:endParaRPr>
                    </a:p>
                  </a:txBody>
                  <a:tcPr marL="91425" marR="91425" marT="0" marB="0" anchor="ctr">
                    <a:lnL w="9525" cap="flat" cmpd="sng">
                      <a:solidFill>
                        <a:schemeClr val="accent1">
                          <a:alpha val="0"/>
                        </a:schemeClr>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tc>
                  <a:txBody>
                    <a:bodyPr/>
                    <a:lstStyle/>
                    <a:p>
                      <a:pPr marL="0" lvl="0" indent="0" algn="l" rtl="0">
                        <a:spcBef>
                          <a:spcPts val="0"/>
                        </a:spcBef>
                        <a:spcAft>
                          <a:spcPts val="0"/>
                        </a:spcAft>
                        <a:buNone/>
                      </a:pPr>
                      <a:r>
                        <a:rPr lang="en" sz="1000" baseline="0">
                          <a:solidFill>
                            <a:schemeClr val="dk1"/>
                          </a:solidFill>
                          <a:latin typeface="Montserrat"/>
                          <a:ea typeface="Montserrat"/>
                          <a:cs typeface="Montserrat"/>
                        </a:rPr>
                        <a:t>4,4 </a:t>
                      </a:r>
                      <a:r>
                        <a:rPr lang="en" sz="1000" baseline="0">
                          <a:solidFill>
                            <a:schemeClr val="dk1"/>
                          </a:solidFill>
                          <a:latin typeface="Montserrat"/>
                          <a:ea typeface="Montserrat"/>
                          <a:cs typeface="Montserrat"/>
                          <a:sym typeface="Montserrat"/>
                        </a:rPr>
                        <a:t>équivalent temps plein</a:t>
                      </a:r>
                      <a:r>
                        <a:rPr lang="en" sz="1000" dirty="0">
                          <a:solidFill>
                            <a:schemeClr val="dk1"/>
                          </a:solidFill>
                          <a:latin typeface="Montserrat"/>
                          <a:ea typeface="Montserrat"/>
                          <a:cs typeface="Montserrat"/>
                        </a:rPr>
                        <a:t> </a:t>
                      </a:r>
                      <a:r>
                        <a:rPr lang="en" sz="1000" baseline="0" dirty="0">
                          <a:solidFill>
                            <a:schemeClr val="dk1"/>
                          </a:solidFill>
                          <a:latin typeface="Montserrat"/>
                          <a:ea typeface="Montserrat"/>
                          <a:cs typeface="Montserrat"/>
                          <a:sym typeface="Montserrat"/>
                        </a:rPr>
                        <a:t> médecins répartis sur les 3 sites</a:t>
                      </a:r>
                      <a:endParaRPr sz="1000">
                        <a:solidFill>
                          <a:schemeClr val="dk1"/>
                        </a:solidFill>
                        <a:latin typeface="Montserrat"/>
                        <a:ea typeface="Montserrat"/>
                        <a:cs typeface="Montserrat"/>
                        <a:sym typeface="Montserrat"/>
                      </a:endParaRPr>
                    </a:p>
                  </a:txBody>
                  <a:tcPr marL="91425" marR="91425" marT="0" marB="0" anchor="ctr">
                    <a:lnL w="9525" cap="flat" cmpd="sng">
                      <a:solidFill>
                        <a:schemeClr val="accent1"/>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361525">
                <a:tc>
                  <a:txBody>
                    <a:bodyPr/>
                    <a:lstStyle/>
                    <a:p>
                      <a:pPr marL="0" lvl="0" indent="0" algn="l" rtl="0">
                        <a:spcBef>
                          <a:spcPts val="0"/>
                        </a:spcBef>
                        <a:spcAft>
                          <a:spcPts val="0"/>
                        </a:spcAft>
                        <a:buNone/>
                      </a:pPr>
                      <a:r>
                        <a:rPr lang="en" sz="1100" b="1" dirty="0">
                          <a:solidFill>
                            <a:schemeClr val="accent6">
                              <a:lumMod val="75000"/>
                            </a:schemeClr>
                          </a:solidFill>
                          <a:latin typeface="Montserrat"/>
                          <a:ea typeface="Montserrat"/>
                          <a:cs typeface="Montserrat"/>
                          <a:sym typeface="Montserrat"/>
                        </a:rPr>
                        <a:t>Equipe</a:t>
                      </a:r>
                      <a:r>
                        <a:rPr lang="en" sz="1100" b="1" baseline="0" dirty="0">
                          <a:solidFill>
                            <a:schemeClr val="accent6">
                              <a:lumMod val="75000"/>
                            </a:schemeClr>
                          </a:solidFill>
                          <a:latin typeface="Montserrat"/>
                          <a:ea typeface="Montserrat"/>
                          <a:cs typeface="Montserrat"/>
                        </a:rPr>
                        <a:t> </a:t>
                      </a:r>
                      <a:r>
                        <a:rPr lang="en" sz="1100" b="1" baseline="0" dirty="0" err="1">
                          <a:solidFill>
                            <a:schemeClr val="accent6">
                              <a:lumMod val="75000"/>
                            </a:schemeClr>
                          </a:solidFill>
                          <a:latin typeface="Montserrat"/>
                          <a:ea typeface="Montserrat"/>
                          <a:cs typeface="Montserrat"/>
                        </a:rPr>
                        <a:t>Paramédicale</a:t>
                      </a:r>
                      <a:endParaRPr sz="1100" b="1" dirty="0" err="1">
                        <a:solidFill>
                          <a:schemeClr val="accent6">
                            <a:lumMod val="75000"/>
                          </a:schemeClr>
                        </a:solidFill>
                        <a:latin typeface="Montserrat"/>
                        <a:ea typeface="Montserrat"/>
                        <a:cs typeface="Montserrat"/>
                        <a:sym typeface="Montserrat"/>
                      </a:endParaRPr>
                    </a:p>
                  </a:txBody>
                  <a:tcPr marL="91425" marR="91425" marT="0" marB="0" anchor="ctr">
                    <a:lnL w="9525" cap="flat" cmpd="sng">
                      <a:solidFill>
                        <a:schemeClr val="accent1">
                          <a:alpha val="0"/>
                        </a:schemeClr>
                      </a:solidFill>
                      <a:prstDash val="solid"/>
                      <a:round/>
                      <a:headEnd type="none" w="sm" len="sm"/>
                      <a:tailEnd type="none" w="sm" len="sm"/>
                    </a:lnL>
                    <a:lnR w="9525" cap="flat" cmpd="sng">
                      <a:solidFill>
                        <a:schemeClr val="accent1"/>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alpha val="0"/>
                        </a:schemeClr>
                      </a:solidFill>
                      <a:prstDash val="solid"/>
                      <a:round/>
                      <a:headEnd type="none" w="sm" len="sm"/>
                      <a:tailEnd type="none" w="sm" len="sm"/>
                    </a:lnB>
                  </a:tcPr>
                </a:tc>
                <a:tc>
                  <a:txBody>
                    <a:bodyPr/>
                    <a:lstStyle/>
                    <a:p>
                      <a:pPr marL="0" lvl="0" indent="0" algn="l" rtl="0">
                        <a:spcBef>
                          <a:spcPts val="0"/>
                        </a:spcBef>
                        <a:spcAft>
                          <a:spcPts val="1600"/>
                        </a:spcAft>
                        <a:buNone/>
                      </a:pPr>
                      <a:r>
                        <a:rPr lang="en" sz="1000" baseline="0" dirty="0">
                          <a:solidFill>
                            <a:schemeClr val="dk1"/>
                          </a:solidFill>
                          <a:latin typeface="Montserrat"/>
                          <a:ea typeface="Montserrat"/>
                          <a:cs typeface="Montserrat"/>
                          <a:sym typeface="Montserrat"/>
                        </a:rPr>
                        <a:t> 16 équivalent temps plein</a:t>
                      </a:r>
                      <a:r>
                        <a:rPr lang="en" sz="1000" dirty="0">
                          <a:solidFill>
                            <a:schemeClr val="dk1"/>
                          </a:solidFill>
                          <a:latin typeface="Montserrat"/>
                          <a:ea typeface="Montserrat"/>
                          <a:cs typeface="Montserrat"/>
                          <a:sym typeface="Montserrat"/>
                        </a:rPr>
                        <a:t> Infirmiers</a:t>
                      </a:r>
                      <a:endParaRPr sz="1000" dirty="0">
                        <a:solidFill>
                          <a:schemeClr val="lt2"/>
                        </a:solidFill>
                        <a:latin typeface="Montserrat"/>
                        <a:ea typeface="Montserrat"/>
                        <a:cs typeface="Montserrat"/>
                        <a:sym typeface="Montserrat"/>
                      </a:endParaRPr>
                    </a:p>
                  </a:txBody>
                  <a:tcPr marL="91425" marR="91425" marT="0" marB="0" anchor="ctr">
                    <a:lnL w="9525" cap="flat" cmpd="sng">
                      <a:solidFill>
                        <a:schemeClr val="accent1"/>
                      </a:solidFill>
                      <a:prstDash val="solid"/>
                      <a:round/>
                      <a:headEnd type="none" w="sm" len="sm"/>
                      <a:tailEnd type="none" w="sm" len="sm"/>
                    </a:lnL>
                    <a:lnR w="9525" cap="flat" cmpd="sng">
                      <a:solidFill>
                        <a:schemeClr val="accent1">
                          <a:alpha val="0"/>
                        </a:schemeClr>
                      </a:solidFill>
                      <a:prstDash val="solid"/>
                      <a:round/>
                      <a:headEnd type="none" w="sm" len="sm"/>
                      <a:tailEnd type="none" w="sm" len="sm"/>
                    </a:lnR>
                    <a:lnT w="9525" cap="flat" cmpd="sng">
                      <a:solidFill>
                        <a:schemeClr val="accent1"/>
                      </a:solidFill>
                      <a:prstDash val="solid"/>
                      <a:round/>
                      <a:headEnd type="none" w="sm" len="sm"/>
                      <a:tailEnd type="none" w="sm" len="sm"/>
                    </a:lnT>
                    <a:lnB w="9525" cap="flat" cmpd="sng">
                      <a:solidFill>
                        <a:schemeClr val="accent1">
                          <a:alpha val="0"/>
                        </a:scheme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208" name="Google Shape;2208;p40"/>
          <p:cNvSpPr txBox="1"/>
          <p:nvPr/>
        </p:nvSpPr>
        <p:spPr>
          <a:xfrm>
            <a:off x="720000" y="1076425"/>
            <a:ext cx="7704000" cy="3699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2209" name="Google Shape;2209;p40"/>
          <p:cNvSpPr txBox="1"/>
          <p:nvPr/>
        </p:nvSpPr>
        <p:spPr>
          <a:xfrm>
            <a:off x="2087216" y="4128395"/>
            <a:ext cx="4969565" cy="461700"/>
          </a:xfrm>
          <a:prstGeom prst="rect">
            <a:avLst/>
          </a:prstGeom>
          <a:noFill/>
          <a:ln>
            <a:noFill/>
          </a:ln>
        </p:spPr>
        <p:txBody>
          <a:bodyPr spcFirstLastPara="1" wrap="square" lIns="91425" tIns="91425" rIns="91425" bIns="91425" anchor="t" anchorCtr="0">
            <a:noAutofit/>
          </a:bodyPr>
          <a:lstStyle/>
          <a:p>
            <a:pPr algn="ctr"/>
            <a:r>
              <a:rPr lang="en" sz="1200" b="1" dirty="0" err="1">
                <a:solidFill>
                  <a:schemeClr val="dk1"/>
                </a:solidFill>
                <a:latin typeface="Montserrat"/>
                <a:ea typeface="Montserrat"/>
                <a:cs typeface="Montserrat"/>
                <a:sym typeface="Montserrat"/>
              </a:rPr>
              <a:t>Unité</a:t>
            </a:r>
            <a:r>
              <a:rPr lang="en" sz="1200" b="1" dirty="0">
                <a:solidFill>
                  <a:schemeClr val="dk1"/>
                </a:solidFill>
                <a:latin typeface="Montserrat"/>
                <a:ea typeface="Montserrat"/>
                <a:cs typeface="Montserrat"/>
                <a:sym typeface="Montserrat"/>
              </a:rPr>
              <a:t> Sanitaire </a:t>
            </a:r>
            <a:r>
              <a:rPr lang="en" sz="1200" b="1" dirty="0" err="1">
                <a:solidFill>
                  <a:schemeClr val="dk1"/>
                </a:solidFill>
                <a:latin typeface="Montserrat"/>
                <a:ea typeface="Montserrat"/>
                <a:cs typeface="Montserrat"/>
                <a:sym typeface="Montserrat"/>
              </a:rPr>
              <a:t>en</a:t>
            </a:r>
            <a:r>
              <a:rPr lang="en" sz="1200" b="1" dirty="0">
                <a:solidFill>
                  <a:schemeClr val="dk1"/>
                </a:solidFill>
                <a:latin typeface="Montserrat"/>
                <a:ea typeface="Montserrat"/>
                <a:cs typeface="Montserrat"/>
                <a:sym typeface="Montserrat"/>
              </a:rPr>
              <a:t> Milieu </a:t>
            </a:r>
            <a:r>
              <a:rPr lang="en" sz="1200" b="1" dirty="0" err="1">
                <a:solidFill>
                  <a:schemeClr val="dk1"/>
                </a:solidFill>
                <a:latin typeface="Montserrat"/>
                <a:ea typeface="Montserrat"/>
                <a:cs typeface="Montserrat"/>
                <a:sym typeface="Montserrat"/>
              </a:rPr>
              <a:t>Pénitentiaire</a:t>
            </a:r>
            <a:r>
              <a:rPr lang="en" sz="800" b="1" dirty="0">
                <a:latin typeface="Montserrat"/>
                <a:ea typeface="Montserrat"/>
                <a:cs typeface="Montserrat"/>
              </a:rPr>
              <a:t/>
            </a:r>
            <a:br>
              <a:rPr lang="en" sz="800" b="1" dirty="0">
                <a:latin typeface="Montserrat"/>
                <a:ea typeface="Montserrat"/>
                <a:cs typeface="Montserrat"/>
              </a:rPr>
            </a:br>
            <a:r>
              <a:rPr lang="en" sz="800" b="1" dirty="0">
                <a:solidFill>
                  <a:schemeClr val="lt2"/>
                </a:solidFill>
                <a:uFill>
                  <a:noFill/>
                </a:uFill>
                <a:latin typeface="Montserrat"/>
                <a:ea typeface="Montserrat"/>
                <a:cs typeface="Montserrat"/>
                <a:sym typeface="Montserrat"/>
              </a:rPr>
              <a:t>Centre de </a:t>
            </a:r>
            <a:r>
              <a:rPr lang="en" sz="800" b="1" dirty="0" err="1">
                <a:solidFill>
                  <a:schemeClr val="lt2"/>
                </a:solidFill>
                <a:uFill>
                  <a:noFill/>
                </a:uFill>
                <a:latin typeface="Montserrat"/>
                <a:ea typeface="Montserrat"/>
                <a:cs typeface="Montserrat"/>
                <a:sym typeface="Montserrat"/>
              </a:rPr>
              <a:t>Détention</a:t>
            </a:r>
            <a:endParaRPr sz="800" b="1" dirty="0" err="1">
              <a:solidFill>
                <a:schemeClr val="lt2"/>
              </a:solidFill>
              <a:latin typeface="Montserrat"/>
              <a:ea typeface="Montserrat"/>
              <a:cs typeface="Montserrat"/>
              <a:sym typeface="Montserrat"/>
            </a:endParaRPr>
          </a:p>
        </p:txBody>
      </p:sp>
      <p:pic>
        <p:nvPicPr>
          <p:cNvPr id="8" name="Picture 2" descr="https://www.chu-nantes.fr/medias/photo/logo-bleu-100-_1520851064694-png?ID_FICHE=279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336" y="4611958"/>
            <a:ext cx="611326" cy="4149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06"/>
                                        </p:tgtEl>
                                        <p:attrNameLst>
                                          <p:attrName>style.visibility</p:attrName>
                                        </p:attrNameLst>
                                      </p:cBhvr>
                                      <p:to>
                                        <p:strVal val="visible"/>
                                      </p:to>
                                    </p:set>
                                    <p:animEffect transition="in" filter="fade">
                                      <p:cBhvr>
                                        <p:cTn id="7" dur="500"/>
                                        <p:tgtEl>
                                          <p:spTgt spid="22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09"/>
                                        </p:tgtEl>
                                        <p:attrNameLst>
                                          <p:attrName>style.visibility</p:attrName>
                                        </p:attrNameLst>
                                      </p:cBhvr>
                                      <p:to>
                                        <p:strVal val="visible"/>
                                      </p:to>
                                    </p:set>
                                    <p:animEffect transition="in" filter="fade">
                                      <p:cBhvr>
                                        <p:cTn id="10" dur="500"/>
                                        <p:tgtEl>
                                          <p:spTgt spid="220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07"/>
                                        </p:tgtEl>
                                        <p:attrNameLst>
                                          <p:attrName>style.visibility</p:attrName>
                                        </p:attrNameLst>
                                      </p:cBhvr>
                                      <p:to>
                                        <p:strVal val="visible"/>
                                      </p:to>
                                    </p:set>
                                    <p:animEffect transition="in" filter="fade">
                                      <p:cBhvr>
                                        <p:cTn id="18" dur="500"/>
                                        <p:tgtEl>
                                          <p:spTgt spid="220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05"/>
                                        </p:tgtEl>
                                        <p:attrNameLst>
                                          <p:attrName>style.visibility</p:attrName>
                                        </p:attrNameLst>
                                      </p:cBhvr>
                                      <p:to>
                                        <p:strVal val="visible"/>
                                      </p:to>
                                    </p:set>
                                    <p:animEffect transition="in" filter="fade">
                                      <p:cBhvr>
                                        <p:cTn id="21" dur="500"/>
                                        <p:tgtEl>
                                          <p:spTgt spid="2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5" grpId="0" animBg="1"/>
      <p:bldP spid="2206" grpId="0"/>
      <p:bldP spid="2209" grpId="0"/>
    </p:bldLst>
  </p:timing>
  <p:extLst>
    <p:ext uri="{6950BFC3-D8DA-4A85-94F7-54DA5524770B}">
      <p188:commentRel xmlns:p188="http://schemas.microsoft.com/office/powerpoint/2018/8/main" xmlns="" r:id="rId4"/>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 </a:t>
            </a:r>
          </a:p>
        </p:txBody>
      </p:sp>
      <p:sp>
        <p:nvSpPr>
          <p:cNvPr id="7" name="ZoneTexte 6">
            <a:extLst>
              <a:ext uri="{FF2B5EF4-FFF2-40B4-BE49-F238E27FC236}">
                <a16:creationId xmlns:a16="http://schemas.microsoft.com/office/drawing/2014/main" id="{43025BB4-6786-9024-F4E3-32BF62482C63}"/>
              </a:ext>
            </a:extLst>
          </p:cNvPr>
          <p:cNvSpPr txBox="1"/>
          <p:nvPr/>
        </p:nvSpPr>
        <p:spPr>
          <a:xfrm>
            <a:off x="2216427" y="580722"/>
            <a:ext cx="462681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4000" b="1" dirty="0">
                <a:solidFill>
                  <a:schemeClr val="bg1"/>
                </a:solidFill>
                <a:latin typeface="Eras ITC"/>
              </a:rPr>
              <a:t>BYE BYE COVID</a:t>
            </a:r>
            <a:endParaRPr lang="fr-FR" sz="4000">
              <a:solidFill>
                <a:schemeClr val="bg1"/>
              </a:solidFill>
            </a:endParaRPr>
          </a:p>
        </p:txBody>
      </p:sp>
      <p:pic>
        <p:nvPicPr>
          <p:cNvPr id="10" name="Image 10">
            <a:extLst>
              <a:ext uri="{FF2B5EF4-FFF2-40B4-BE49-F238E27FC236}">
                <a16:creationId xmlns:a16="http://schemas.microsoft.com/office/drawing/2014/main" id="{77B46539-D407-A406-ED30-48C776D80198}"/>
              </a:ext>
            </a:extLst>
          </p:cNvPr>
          <p:cNvPicPr>
            <a:picLocks noChangeAspect="1"/>
          </p:cNvPicPr>
          <p:nvPr/>
        </p:nvPicPr>
        <p:blipFill>
          <a:blip r:embed="rId3"/>
          <a:stretch>
            <a:fillRect/>
          </a:stretch>
        </p:blipFill>
        <p:spPr>
          <a:xfrm>
            <a:off x="947128" y="537443"/>
            <a:ext cx="7250906" cy="4064793"/>
          </a:xfrm>
          <a:prstGeom prst="rect">
            <a:avLst/>
          </a:prstGeom>
        </p:spPr>
      </p:pic>
      <p:sp>
        <p:nvSpPr>
          <p:cNvPr id="3" name="ZoneTexte 2">
            <a:extLst>
              <a:ext uri="{FF2B5EF4-FFF2-40B4-BE49-F238E27FC236}">
                <a16:creationId xmlns:a16="http://schemas.microsoft.com/office/drawing/2014/main" id="{5D2FFAA4-BF06-BF99-DECF-B12FE051E1BD}"/>
              </a:ext>
            </a:extLst>
          </p:cNvPr>
          <p:cNvSpPr txBox="1"/>
          <p:nvPr/>
        </p:nvSpPr>
        <p:spPr>
          <a:xfrm>
            <a:off x="3316029" y="883830"/>
            <a:ext cx="2644848" cy="1149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
        <p:nvSpPr>
          <p:cNvPr id="4" name="ZoneTexte 3">
            <a:extLst>
              <a:ext uri="{FF2B5EF4-FFF2-40B4-BE49-F238E27FC236}">
                <a16:creationId xmlns:a16="http://schemas.microsoft.com/office/drawing/2014/main" id="{4A5DC72D-388C-566E-D9B4-7FDA37DE4B2B}"/>
              </a:ext>
            </a:extLst>
          </p:cNvPr>
          <p:cNvSpPr txBox="1"/>
          <p:nvPr/>
        </p:nvSpPr>
        <p:spPr>
          <a:xfrm>
            <a:off x="2086639" y="883832"/>
            <a:ext cx="49707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dirty="0">
                <a:solidFill>
                  <a:schemeClr val="bg1"/>
                </a:solidFill>
                <a:latin typeface="Jumble"/>
              </a:rPr>
              <a:t>BYE BYE COVID</a:t>
            </a:r>
            <a:endParaRPr lang="fr-FR" dirty="0">
              <a:solidFill>
                <a:schemeClr val="bg1"/>
              </a:solidFill>
              <a:latin typeface="Jumble"/>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041" y="516175"/>
            <a:ext cx="7301915" cy="4107328"/>
          </a:xfrm>
          <a:prstGeom prst="rect">
            <a:avLst/>
          </a:prstGeom>
        </p:spPr>
      </p:pic>
      <p:sp>
        <p:nvSpPr>
          <p:cNvPr id="6" name="Rectangle 5"/>
          <p:cNvSpPr/>
          <p:nvPr/>
        </p:nvSpPr>
        <p:spPr>
          <a:xfrm>
            <a:off x="2485359" y="4804946"/>
            <a:ext cx="4572000" cy="338554"/>
          </a:xfrm>
          <a:prstGeom prst="rect">
            <a:avLst/>
          </a:prstGeom>
        </p:spPr>
        <p:txBody>
          <a:bodyPr>
            <a:spAutoFit/>
          </a:bodyPr>
          <a:lstStyle/>
          <a:p>
            <a:pPr algn="ctr"/>
            <a:r>
              <a:rPr lang="fr-FR" sz="800" b="1" dirty="0">
                <a:solidFill>
                  <a:schemeClr val="dk1"/>
                </a:solidFill>
                <a:latin typeface="Montserrat"/>
                <a:ea typeface="Montserrat"/>
                <a:cs typeface="Montserrat"/>
                <a:sym typeface="Montserrat"/>
              </a:rPr>
              <a:t>Unité Sanitaire en Milieu Pénitentiaire</a:t>
            </a:r>
            <a:r>
              <a:rPr lang="fr-FR" sz="800" b="1" dirty="0">
                <a:latin typeface="Montserrat"/>
                <a:ea typeface="Montserrat"/>
                <a:cs typeface="Montserrat"/>
              </a:rPr>
              <a:t/>
            </a:r>
            <a:br>
              <a:rPr lang="fr-FR" sz="800" b="1" dirty="0">
                <a:latin typeface="Montserrat"/>
                <a:ea typeface="Montserrat"/>
                <a:cs typeface="Montserrat"/>
              </a:rPr>
            </a:br>
            <a:r>
              <a:rPr lang="fr-FR" sz="800" b="1" dirty="0">
                <a:solidFill>
                  <a:schemeClr val="lt2"/>
                </a:solidFill>
                <a:uFill>
                  <a:noFill/>
                </a:uFill>
                <a:latin typeface="Montserrat"/>
                <a:ea typeface="Montserrat"/>
                <a:cs typeface="Montserrat"/>
                <a:sym typeface="Montserrat"/>
              </a:rPr>
              <a:t>Centre de Détention</a:t>
            </a:r>
            <a:endParaRPr lang="fr-FR" sz="800" b="1" dirty="0">
              <a:solidFill>
                <a:schemeClr val="lt2"/>
              </a:solidFill>
              <a:latin typeface="Montserrat"/>
              <a:ea typeface="Montserrat"/>
              <a:cs typeface="Montserrat"/>
              <a:sym typeface="Montserrat"/>
            </a:endParaRPr>
          </a:p>
        </p:txBody>
      </p:sp>
    </p:spTree>
    <p:extLst>
      <p:ext uri="{BB962C8B-B14F-4D97-AF65-F5344CB8AC3E}">
        <p14:creationId xmlns:p14="http://schemas.microsoft.com/office/powerpoint/2010/main" val="396604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3"/>
        <p:cNvGrpSpPr/>
        <p:nvPr/>
      </p:nvGrpSpPr>
      <p:grpSpPr>
        <a:xfrm>
          <a:off x="0" y="0"/>
          <a:ext cx="0" cy="0"/>
          <a:chOff x="0" y="0"/>
          <a:chExt cx="0" cy="0"/>
        </a:xfrm>
      </p:grpSpPr>
      <p:sp>
        <p:nvSpPr>
          <p:cNvPr id="2245" name="Google Shape;2245;p43"/>
          <p:cNvSpPr txBox="1">
            <a:spLocks noGrp="1"/>
          </p:cNvSpPr>
          <p:nvPr>
            <p:ph type="title" idx="2"/>
          </p:nvPr>
        </p:nvSpPr>
        <p:spPr>
          <a:xfrm>
            <a:off x="7579116" y="1573102"/>
            <a:ext cx="1181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dirty="0"/>
              <a:t>  </a:t>
            </a:r>
            <a:endParaRPr dirty="0"/>
          </a:p>
        </p:txBody>
      </p:sp>
      <p:sp>
        <p:nvSpPr>
          <p:cNvPr id="2246" name="Google Shape;2246;p43"/>
          <p:cNvSpPr txBox="1">
            <a:spLocks noGrp="1"/>
          </p:cNvSpPr>
          <p:nvPr>
            <p:ph type="subTitle" idx="1"/>
          </p:nvPr>
        </p:nvSpPr>
        <p:spPr>
          <a:xfrm>
            <a:off x="1638150" y="1311225"/>
            <a:ext cx="5867700" cy="37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a:t> </a:t>
            </a:r>
            <a:endParaRPr/>
          </a:p>
        </p:txBody>
      </p:sp>
      <p:sp>
        <p:nvSpPr>
          <p:cNvPr id="2" name="Titre 1"/>
          <p:cNvSpPr>
            <a:spLocks noGrp="1"/>
          </p:cNvSpPr>
          <p:nvPr>
            <p:ph type="title"/>
          </p:nvPr>
        </p:nvSpPr>
        <p:spPr>
          <a:xfrm>
            <a:off x="2152699" y="242595"/>
            <a:ext cx="5483537" cy="526755"/>
          </a:xfrm>
        </p:spPr>
        <p:txBody>
          <a:bodyPr/>
          <a:lstStyle/>
          <a:p>
            <a:r>
              <a:rPr lang="fr-FR" sz="3000" dirty="0"/>
              <a:t>La nouvelle organisation</a:t>
            </a:r>
          </a:p>
        </p:txBody>
      </p:sp>
      <p:sp>
        <p:nvSpPr>
          <p:cNvPr id="7" name="ZoneTexte 6">
            <a:extLst>
              <a:ext uri="{FF2B5EF4-FFF2-40B4-BE49-F238E27FC236}">
                <a16:creationId xmlns:a16="http://schemas.microsoft.com/office/drawing/2014/main" id="{8528C58B-82D1-27A6-16FB-272CEC547B63}"/>
              </a:ext>
            </a:extLst>
          </p:cNvPr>
          <p:cNvSpPr txBox="1"/>
          <p:nvPr/>
        </p:nvSpPr>
        <p:spPr>
          <a:xfrm>
            <a:off x="1824647" y="1750336"/>
            <a:ext cx="6001898" cy="1569660"/>
          </a:xfrm>
          <a:prstGeom prst="rect">
            <a:avLst/>
          </a:prstGeom>
          <a:noFill/>
        </p:spPr>
        <p:txBody>
          <a:bodyPr wrap="square" lIns="91440" tIns="45720" rIns="91440" bIns="45720" anchor="t">
            <a:spAutoFit/>
          </a:bodyPr>
          <a:lstStyle/>
          <a:p>
            <a:pPr marL="311150" indent="-171450" algn="ctr">
              <a:buFontTx/>
              <a:buChar char="-"/>
            </a:pPr>
            <a:r>
              <a:rPr lang="fr-FR" sz="1200" dirty="0">
                <a:solidFill>
                  <a:srgbClr val="413E66"/>
                </a:solidFill>
                <a:latin typeface="Montserrat"/>
              </a:rPr>
              <a:t>Réunions régulières avec notre cadre de santé </a:t>
            </a:r>
          </a:p>
          <a:p>
            <a:pPr marL="311150" indent="-171450" algn="ctr">
              <a:buFontTx/>
              <a:buChar char="-"/>
            </a:pPr>
            <a:endParaRPr lang="fr-FR" sz="1200" dirty="0">
              <a:solidFill>
                <a:srgbClr val="413E66"/>
              </a:solidFill>
              <a:latin typeface="Montserrat"/>
            </a:endParaRPr>
          </a:p>
          <a:p>
            <a:pPr marL="311150" indent="-171450" algn="ctr">
              <a:buFontTx/>
              <a:buChar char="-"/>
            </a:pPr>
            <a:endParaRPr lang="fr-FR" sz="1200" dirty="0">
              <a:solidFill>
                <a:srgbClr val="413E66"/>
              </a:solidFill>
              <a:latin typeface="Montserrat"/>
            </a:endParaRPr>
          </a:p>
          <a:p>
            <a:pPr marL="171450" indent="-171450" algn="ctr">
              <a:buFont typeface="Calibri"/>
              <a:buChar char="-"/>
            </a:pPr>
            <a:r>
              <a:rPr lang="fr-FR" sz="1200" dirty="0">
                <a:solidFill>
                  <a:srgbClr val="413E66"/>
                </a:solidFill>
                <a:latin typeface="Montserrat"/>
              </a:rPr>
              <a:t>Réajustement des fiches de postes </a:t>
            </a:r>
          </a:p>
          <a:p>
            <a:pPr marL="171450" indent="-171450" algn="ctr">
              <a:buFont typeface="Calibri"/>
              <a:buChar char="-"/>
            </a:pPr>
            <a:endParaRPr lang="fr-FR" sz="1200" dirty="0">
              <a:solidFill>
                <a:srgbClr val="413E66"/>
              </a:solidFill>
              <a:latin typeface="Montserrat"/>
            </a:endParaRPr>
          </a:p>
          <a:p>
            <a:pPr algn="ctr"/>
            <a:r>
              <a:rPr lang="fr-FR" sz="1200" dirty="0">
                <a:solidFill>
                  <a:srgbClr val="0F68B2"/>
                </a:solidFill>
                <a:latin typeface="Montserrat"/>
              </a:rPr>
              <a:t>      </a:t>
            </a:r>
            <a:endParaRPr lang="fr-FR" sz="1200" b="1" dirty="0">
              <a:solidFill>
                <a:srgbClr val="413E66"/>
              </a:solidFill>
              <a:latin typeface="Montserrat"/>
            </a:endParaRPr>
          </a:p>
          <a:p>
            <a:pPr marL="171450" indent="-171450" algn="ctr">
              <a:buFont typeface="Calibri"/>
              <a:buChar char="-"/>
            </a:pPr>
            <a:r>
              <a:rPr lang="fr-FR" sz="1200" dirty="0">
                <a:solidFill>
                  <a:srgbClr val="413E66"/>
                </a:solidFill>
                <a:latin typeface="Montserrat"/>
              </a:rPr>
              <a:t>Temps libéré réfléchi en fonction des disponibilités des salles, des intervenants dans le service et du planning des travailleurs</a:t>
            </a:r>
          </a:p>
        </p:txBody>
      </p:sp>
      <p:sp>
        <p:nvSpPr>
          <p:cNvPr id="3" name="ZoneTexte 1">
            <a:extLst>
              <a:ext uri="{FF2B5EF4-FFF2-40B4-BE49-F238E27FC236}">
                <a16:creationId xmlns:a16="http://schemas.microsoft.com/office/drawing/2014/main" id="{13F0AD9E-7C7E-D897-44A8-906936CA5100}"/>
              </a:ext>
            </a:extLst>
          </p:cNvPr>
          <p:cNvSpPr txBox="1"/>
          <p:nvPr/>
        </p:nvSpPr>
        <p:spPr>
          <a:xfrm>
            <a:off x="2152699" y="3795076"/>
            <a:ext cx="5360505" cy="52322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FR" b="1" dirty="0">
                <a:solidFill>
                  <a:schemeClr val="accent6">
                    <a:lumMod val="75000"/>
                  </a:schemeClr>
                </a:solidFill>
                <a:latin typeface="Montserrat"/>
              </a:rPr>
              <a:t>Un maximum de changements initiés par l’USMP </a:t>
            </a:r>
            <a:endParaRPr lang="fr-FR" dirty="0">
              <a:solidFill>
                <a:schemeClr val="accent6">
                  <a:lumMod val="75000"/>
                </a:schemeClr>
              </a:solidFill>
            </a:endParaRPr>
          </a:p>
          <a:p>
            <a:pPr algn="ctr"/>
            <a:r>
              <a:rPr lang="fr-FR" b="1" dirty="0">
                <a:solidFill>
                  <a:schemeClr val="accent6">
                    <a:lumMod val="75000"/>
                  </a:schemeClr>
                </a:solidFill>
                <a:latin typeface="Montserrat"/>
              </a:rPr>
              <a:t>pour être le plus flexible possible.</a:t>
            </a:r>
            <a:endParaRPr lang="fr-FR" dirty="0">
              <a:solidFill>
                <a:schemeClr val="accent6">
                  <a:lumMod val="75000"/>
                </a:schemeClr>
              </a:solidFill>
            </a:endParaRPr>
          </a:p>
        </p:txBody>
      </p:sp>
      <p:sp>
        <p:nvSpPr>
          <p:cNvPr id="5" name="Rectangle 4">
            <a:extLst>
              <a:ext uri="{FF2B5EF4-FFF2-40B4-BE49-F238E27FC236}">
                <a16:creationId xmlns:a16="http://schemas.microsoft.com/office/drawing/2014/main" id="{FC4BCFAA-EA9C-B249-BE0E-CCB610F8D1D4}"/>
              </a:ext>
            </a:extLst>
          </p:cNvPr>
          <p:cNvSpPr/>
          <p:nvPr/>
        </p:nvSpPr>
        <p:spPr>
          <a:xfrm>
            <a:off x="2413334" y="3770075"/>
            <a:ext cx="4824523" cy="584791"/>
          </a:xfrm>
          <a:prstGeom prst="rect">
            <a:avLst/>
          </a:prstGeom>
          <a:noFill/>
          <a:ln>
            <a:solidFill>
              <a:srgbClr val="E62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F36EA703-6ACC-7A1C-9E12-0C59B93B4C67}"/>
              </a:ext>
            </a:extLst>
          </p:cNvPr>
          <p:cNvSpPr txBox="1"/>
          <p:nvPr/>
        </p:nvSpPr>
        <p:spPr>
          <a:xfrm>
            <a:off x="2331965" y="933729"/>
            <a:ext cx="4987263" cy="523220"/>
          </a:xfrm>
          <a:prstGeom prst="rect">
            <a:avLst/>
          </a:prstGeom>
          <a:noFill/>
        </p:spPr>
        <p:txBody>
          <a:bodyPr wrap="none" rtlCol="0">
            <a:spAutoFit/>
          </a:bodyPr>
          <a:lstStyle/>
          <a:p>
            <a:pPr algn="ctr"/>
            <a:r>
              <a:rPr lang="fr-FR" b="1" dirty="0">
                <a:solidFill>
                  <a:srgbClr val="413E66"/>
                </a:solidFill>
                <a:latin typeface="Montserrat" panose="00000500000000000000" pitchFamily="2" charset="0"/>
              </a:rPr>
              <a:t>Objectif  : détacher du temps dédié aux actions de </a:t>
            </a:r>
          </a:p>
          <a:p>
            <a:pPr algn="ctr"/>
            <a:r>
              <a:rPr lang="fr-FR" b="1" dirty="0">
                <a:solidFill>
                  <a:srgbClr val="413E66"/>
                </a:solidFill>
                <a:latin typeface="Montserrat" panose="00000500000000000000" pitchFamily="2" charset="0"/>
              </a:rPr>
              <a:t>prévention et  de promotion à la santé</a:t>
            </a:r>
            <a:endParaRPr lang="fr-FR" dirty="0"/>
          </a:p>
        </p:txBody>
      </p:sp>
      <p:sp>
        <p:nvSpPr>
          <p:cNvPr id="6" name="Rectangle 5"/>
          <p:cNvSpPr/>
          <p:nvPr/>
        </p:nvSpPr>
        <p:spPr>
          <a:xfrm>
            <a:off x="2141622" y="4804946"/>
            <a:ext cx="4572000" cy="338554"/>
          </a:xfrm>
          <a:prstGeom prst="rect">
            <a:avLst/>
          </a:prstGeom>
        </p:spPr>
        <p:txBody>
          <a:bodyPr>
            <a:spAutoFit/>
          </a:bodyPr>
          <a:lstStyle/>
          <a:p>
            <a:pPr algn="ctr"/>
            <a:r>
              <a:rPr lang="fr-FR" sz="800" b="1" dirty="0">
                <a:solidFill>
                  <a:schemeClr val="dk1"/>
                </a:solidFill>
                <a:latin typeface="Montserrat"/>
                <a:ea typeface="Montserrat"/>
                <a:cs typeface="Montserrat"/>
                <a:sym typeface="Montserrat"/>
              </a:rPr>
              <a:t>Unité Sanitaire en Milieu Pénitentiaire</a:t>
            </a:r>
            <a:r>
              <a:rPr lang="fr-FR" sz="800" b="1" dirty="0">
                <a:latin typeface="Montserrat"/>
                <a:ea typeface="Montserrat"/>
                <a:cs typeface="Montserrat"/>
              </a:rPr>
              <a:t/>
            </a:r>
            <a:br>
              <a:rPr lang="fr-FR" sz="800" b="1" dirty="0">
                <a:latin typeface="Montserrat"/>
                <a:ea typeface="Montserrat"/>
                <a:cs typeface="Montserrat"/>
              </a:rPr>
            </a:br>
            <a:r>
              <a:rPr lang="fr-FR" sz="800" b="1" dirty="0">
                <a:solidFill>
                  <a:schemeClr val="lt2"/>
                </a:solidFill>
                <a:uFill>
                  <a:noFill/>
                </a:uFill>
                <a:latin typeface="Montserrat"/>
                <a:ea typeface="Montserrat"/>
                <a:cs typeface="Montserrat"/>
                <a:sym typeface="Montserrat"/>
              </a:rPr>
              <a:t>Centre de Détention</a:t>
            </a:r>
            <a:endParaRPr lang="fr-FR" sz="800" b="1" dirty="0">
              <a:solidFill>
                <a:schemeClr val="lt2"/>
              </a:solidFill>
              <a:uFill>
                <a:noFill/>
              </a:uFill>
              <a:latin typeface="Montserrat"/>
              <a:ea typeface="Montserrat"/>
              <a:cs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5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fade">
                                      <p:cBhvr>
                                        <p:cTn id="43" dur="500"/>
                                        <p:tgtEl>
                                          <p:spTgt spid="7">
                                            <p:txEl>
                                              <p:pRg st="5" end="5"/>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P spid="5" grpId="0" animBg="1"/>
      <p:bldP spid="4" grpId="0"/>
      <p:bldP spid="6" grpId="0"/>
    </p:bldLst>
  </p:timing>
  <p:extLst>
    <p:ext uri="{6950BFC3-D8DA-4A85-94F7-54DA5524770B}">
      <p188:commentRel xmlns:p188="http://schemas.microsoft.com/office/powerpoint/2018/8/main" xmlns=""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7"/>
        <p:cNvGrpSpPr/>
        <p:nvPr/>
      </p:nvGrpSpPr>
      <p:grpSpPr>
        <a:xfrm>
          <a:off x="0" y="0"/>
          <a:ext cx="0" cy="0"/>
          <a:chOff x="0" y="0"/>
          <a:chExt cx="0" cy="0"/>
        </a:xfrm>
      </p:grpSpPr>
      <p:sp>
        <p:nvSpPr>
          <p:cNvPr id="2" name="Sous-titre 1"/>
          <p:cNvSpPr>
            <a:spLocks noGrp="1"/>
          </p:cNvSpPr>
          <p:nvPr>
            <p:ph type="subTitle" idx="1"/>
          </p:nvPr>
        </p:nvSpPr>
        <p:spPr>
          <a:xfrm>
            <a:off x="1848772" y="873266"/>
            <a:ext cx="5463360" cy="270030"/>
          </a:xfrm>
        </p:spPr>
        <p:txBody>
          <a:bodyPr/>
          <a:lstStyle/>
          <a:p>
            <a:pPr marL="139700" indent="0"/>
            <a:endParaRPr lang="fr-FR" sz="1200" dirty="0"/>
          </a:p>
          <a:p>
            <a:pPr marL="139700" indent="0"/>
            <a:r>
              <a:rPr lang="fr-FR" sz="1200" dirty="0"/>
              <a:t>- Implication importante de la part de notre cadre et de notre cheffe de service</a:t>
            </a:r>
          </a:p>
          <a:p>
            <a:pPr marL="139700" indent="0"/>
            <a:endParaRPr lang="fr-FR" sz="1200" dirty="0"/>
          </a:p>
          <a:p>
            <a:pPr marL="0" indent="0"/>
            <a:r>
              <a:rPr lang="fr-FR" sz="1200" dirty="0">
                <a:solidFill>
                  <a:srgbClr val="413E66"/>
                </a:solidFill>
              </a:rPr>
              <a:t>- Formation dispensée par le Hall Santé </a:t>
            </a:r>
            <a:endParaRPr lang="en-US" sz="1200" i="1" u="sng" dirty="0">
              <a:solidFill>
                <a:srgbClr val="413E66"/>
              </a:solidFill>
            </a:endParaRPr>
          </a:p>
          <a:p>
            <a:pPr marL="0" indent="0"/>
            <a:r>
              <a:rPr lang="fr-FR" sz="1200" dirty="0">
                <a:solidFill>
                  <a:srgbClr val="413E66"/>
                </a:solidFill>
              </a:rPr>
              <a:t>sur la préparation d'atelier pour la promotion à la santé</a:t>
            </a:r>
            <a:endParaRPr lang="fr-FR" sz="1200" b="1" i="1" dirty="0">
              <a:solidFill>
                <a:srgbClr val="0F68B2"/>
              </a:solidFill>
            </a:endParaRPr>
          </a:p>
          <a:p>
            <a:pPr marL="0" indent="0"/>
            <a:endParaRPr lang="fr-FR" sz="1200" i="1" u="sng" dirty="0">
              <a:solidFill>
                <a:schemeClr val="accent1">
                  <a:lumMod val="75000"/>
                </a:schemeClr>
              </a:solidFill>
            </a:endParaRPr>
          </a:p>
          <a:p>
            <a:pPr marL="171450" indent="-171450">
              <a:buFont typeface="Calibri"/>
              <a:buChar char="-"/>
            </a:pPr>
            <a:r>
              <a:rPr lang="fr-FR" sz="1200" dirty="0">
                <a:solidFill>
                  <a:srgbClr val="413E66"/>
                </a:solidFill>
              </a:rPr>
              <a:t>Formations effectuées par des professionnels de santé et nos médecins sur site pour tous les soignants des USMP </a:t>
            </a:r>
          </a:p>
          <a:p>
            <a:pPr marL="139700" indent="0"/>
            <a:endParaRPr lang="fr-FR" sz="1200" dirty="0"/>
          </a:p>
          <a:p>
            <a:pPr marL="311150" indent="-171450">
              <a:buFontTx/>
              <a:buChar char="-"/>
            </a:pPr>
            <a:r>
              <a:rPr lang="fr-FR" sz="1200" dirty="0"/>
              <a:t>Instauration d’un médecin Coordinateur de Prévention </a:t>
            </a:r>
          </a:p>
          <a:p>
            <a:pPr marL="139700" indent="0"/>
            <a:endParaRPr lang="fr-FR" sz="1200" dirty="0"/>
          </a:p>
          <a:p>
            <a:r>
              <a:rPr lang="fr-FR" sz="1200" dirty="0"/>
              <a:t>- Mutualisation des ateliers entre les différentes USMP</a:t>
            </a:r>
          </a:p>
          <a:p>
            <a:endParaRPr lang="fr-FR" sz="1200" dirty="0">
              <a:solidFill>
                <a:srgbClr val="413E66"/>
              </a:solidFill>
            </a:endParaRPr>
          </a:p>
          <a:p>
            <a:pPr marL="0" indent="0"/>
            <a:r>
              <a:rPr lang="fr-FR" sz="1200" dirty="0"/>
              <a:t>- Dossier partagé sur l’intranet du CHU pour échanger </a:t>
            </a:r>
            <a:endParaRPr lang="en-US" sz="1200" dirty="0"/>
          </a:p>
          <a:p>
            <a:pPr marL="0" indent="0"/>
            <a:r>
              <a:rPr lang="fr-FR" sz="1200" dirty="0"/>
              <a:t>des données entre les différents sites</a:t>
            </a:r>
          </a:p>
          <a:p>
            <a:pPr marL="0" indent="0"/>
            <a:endParaRPr lang="fr-FR" sz="1200" dirty="0"/>
          </a:p>
          <a:p>
            <a:pPr marL="0" indent="0"/>
            <a:r>
              <a:rPr lang="fr-FR" sz="1200" dirty="0">
                <a:solidFill>
                  <a:srgbClr val="413E66"/>
                </a:solidFill>
              </a:rPr>
              <a:t>- Fiche projet crée par Médecin Coordinateur</a:t>
            </a:r>
          </a:p>
          <a:p>
            <a:pPr marL="0" indent="0"/>
            <a:endParaRPr lang="fr-FR" sz="1200" dirty="0"/>
          </a:p>
          <a:p>
            <a:r>
              <a:rPr lang="fr-FR" sz="1200" dirty="0"/>
              <a:t/>
            </a:r>
            <a:br>
              <a:rPr lang="fr-FR" sz="1200" dirty="0"/>
            </a:br>
            <a:endParaRPr lang="fr-FR" sz="1200" dirty="0"/>
          </a:p>
        </p:txBody>
      </p:sp>
      <p:sp>
        <p:nvSpPr>
          <p:cNvPr id="5" name="Titre 4">
            <a:extLst>
              <a:ext uri="{FF2B5EF4-FFF2-40B4-BE49-F238E27FC236}">
                <a16:creationId xmlns:a16="http://schemas.microsoft.com/office/drawing/2014/main" id="{7FB22FB3-2F23-A8CC-A5DC-60986E6118BE}"/>
              </a:ext>
            </a:extLst>
          </p:cNvPr>
          <p:cNvSpPr>
            <a:spLocks noGrp="1"/>
          </p:cNvSpPr>
          <p:nvPr>
            <p:ph type="title"/>
          </p:nvPr>
        </p:nvSpPr>
        <p:spPr>
          <a:xfrm>
            <a:off x="6369073" y="3847075"/>
            <a:ext cx="943059" cy="485979"/>
          </a:xfrm>
        </p:spPr>
        <p:txBody>
          <a:bodyPr/>
          <a:lstStyle/>
          <a:p>
            <a:r>
              <a:rPr lang="fr-FR" sz="1000" dirty="0"/>
              <a:t> </a:t>
            </a:r>
          </a:p>
        </p:txBody>
      </p:sp>
      <p:sp>
        <p:nvSpPr>
          <p:cNvPr id="3" name="Rectangle 2"/>
          <p:cNvSpPr/>
          <p:nvPr/>
        </p:nvSpPr>
        <p:spPr>
          <a:xfrm>
            <a:off x="1763552" y="169676"/>
            <a:ext cx="5145961" cy="553998"/>
          </a:xfrm>
          <a:prstGeom prst="rect">
            <a:avLst/>
          </a:prstGeom>
        </p:spPr>
        <p:txBody>
          <a:bodyPr wrap="none">
            <a:spAutoFit/>
          </a:bodyPr>
          <a:lstStyle/>
          <a:p>
            <a:r>
              <a:rPr lang="fr-FR" sz="3000" b="1" dirty="0">
                <a:solidFill>
                  <a:srgbClr val="0F68B2"/>
                </a:solidFill>
                <a:latin typeface="Montserrat" panose="020B0604020202020204" charset="0"/>
              </a:rPr>
              <a:t>La nouvelle organisation</a:t>
            </a:r>
          </a:p>
        </p:txBody>
      </p:sp>
      <p:sp>
        <p:nvSpPr>
          <p:cNvPr id="6" name="Rectangle 5"/>
          <p:cNvSpPr/>
          <p:nvPr/>
        </p:nvSpPr>
        <p:spPr>
          <a:xfrm>
            <a:off x="2740132" y="4744740"/>
            <a:ext cx="4572000" cy="338554"/>
          </a:xfrm>
          <a:prstGeom prst="rect">
            <a:avLst/>
          </a:prstGeom>
        </p:spPr>
        <p:txBody>
          <a:bodyPr>
            <a:spAutoFit/>
          </a:bodyPr>
          <a:lstStyle/>
          <a:p>
            <a:pPr algn="ctr"/>
            <a:r>
              <a:rPr lang="fr-FR" sz="800" b="1" dirty="0">
                <a:solidFill>
                  <a:schemeClr val="dk1"/>
                </a:solidFill>
                <a:latin typeface="Montserrat"/>
                <a:ea typeface="Montserrat"/>
                <a:cs typeface="Montserrat"/>
                <a:sym typeface="Montserrat"/>
              </a:rPr>
              <a:t>Unité Sanitaire en Milieu Pénitentiaire</a:t>
            </a:r>
            <a:r>
              <a:rPr lang="fr-FR" sz="800" b="1" dirty="0">
                <a:latin typeface="Montserrat"/>
                <a:ea typeface="Montserrat"/>
                <a:cs typeface="Montserrat"/>
              </a:rPr>
              <a:t/>
            </a:r>
            <a:br>
              <a:rPr lang="fr-FR" sz="800" b="1" dirty="0">
                <a:latin typeface="Montserrat"/>
                <a:ea typeface="Montserrat"/>
                <a:cs typeface="Montserrat"/>
              </a:rPr>
            </a:br>
            <a:r>
              <a:rPr lang="fr-FR" sz="800" b="1" dirty="0">
                <a:solidFill>
                  <a:schemeClr val="lt2"/>
                </a:solidFill>
                <a:uFill>
                  <a:noFill/>
                </a:uFill>
                <a:latin typeface="Montserrat"/>
                <a:ea typeface="Montserrat"/>
                <a:cs typeface="Montserrat"/>
                <a:sym typeface="Montserrat"/>
              </a:rPr>
              <a:t>Centre de Détention</a:t>
            </a:r>
            <a:endParaRPr lang="fr-FR" sz="800" b="1" dirty="0">
              <a:solidFill>
                <a:schemeClr val="lt2"/>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500"/>
                                        <p:tgtEl>
                                          <p:spTgt spid="2">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fade">
                                      <p:cBhvr>
                                        <p:cTn id="43" dur="500"/>
                                        <p:tgtEl>
                                          <p:spTgt spid="2">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fade">
                                      <p:cBhvr>
                                        <p:cTn id="46" dur="500"/>
                                        <p:tgtEl>
                                          <p:spTgt spid="2">
                                            <p:txEl>
                                              <p:pRg st="13" end="1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xEl>
                                              <p:pRg st="15" end="15"/>
                                            </p:txEl>
                                          </p:spTgt>
                                        </p:tgtEl>
                                        <p:attrNameLst>
                                          <p:attrName>style.visibility</p:attrName>
                                        </p:attrNameLst>
                                      </p:cBhvr>
                                      <p:to>
                                        <p:strVal val="visible"/>
                                      </p:to>
                                    </p:set>
                                    <p:animEffect transition="in" filter="fade">
                                      <p:cBhvr>
                                        <p:cTn id="51" dur="500"/>
                                        <p:tgtEl>
                                          <p:spTgt spid="2">
                                            <p:txEl>
                                              <p:pRg st="15" end="1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
                                            <p:txEl>
                                              <p:pRg st="17" end="17"/>
                                            </p:txEl>
                                          </p:spTgt>
                                        </p:tgtEl>
                                        <p:attrNameLst>
                                          <p:attrName>style.visibility</p:attrName>
                                        </p:attrNameLst>
                                      </p:cBhvr>
                                      <p:to>
                                        <p:strVal val="visible"/>
                                      </p:to>
                                    </p:set>
                                    <p:animEffect transition="in" filter="fade">
                                      <p:cBhvr>
                                        <p:cTn id="54"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extLst>
    <p:ext uri="{6950BFC3-D8DA-4A85-94F7-54DA5524770B}">
      <p188:commentRel xmlns:p188="http://schemas.microsoft.com/office/powerpoint/2018/8/main" xmlns=""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298" y="880506"/>
            <a:ext cx="5853909" cy="3964716"/>
          </a:xfrm>
          <a:prstGeom prst="rect">
            <a:avLst/>
          </a:prstGeom>
          <a:ln w="19050">
            <a:solidFill>
              <a:srgbClr val="413E66"/>
            </a:solidFill>
          </a:ln>
        </p:spPr>
      </p:pic>
      <p:sp>
        <p:nvSpPr>
          <p:cNvPr id="3" name="ZoneTexte 2">
            <a:extLst>
              <a:ext uri="{FF2B5EF4-FFF2-40B4-BE49-F238E27FC236}">
                <a16:creationId xmlns:a16="http://schemas.microsoft.com/office/drawing/2014/main" id="{A7DFD45B-30DB-3A13-1D86-A1DB82D71B07}"/>
              </a:ext>
            </a:extLst>
          </p:cNvPr>
          <p:cNvSpPr txBox="1"/>
          <p:nvPr/>
        </p:nvSpPr>
        <p:spPr>
          <a:xfrm>
            <a:off x="1426289" y="180809"/>
            <a:ext cx="5703894" cy="553998"/>
          </a:xfrm>
          <a:prstGeom prst="rect">
            <a:avLst/>
          </a:prstGeom>
          <a:noFill/>
        </p:spPr>
        <p:txBody>
          <a:bodyPr wrap="square">
            <a:spAutoFit/>
          </a:bodyPr>
          <a:lstStyle/>
          <a:p>
            <a:pPr algn="ctr"/>
            <a:r>
              <a:rPr lang="fr-FR" sz="3000" b="1" dirty="0">
                <a:solidFill>
                  <a:srgbClr val="0F68B2"/>
                </a:solidFill>
                <a:latin typeface="Montserrat" panose="00000500000000000000" pitchFamily="2" charset="0"/>
              </a:rPr>
              <a:t>Fiche de Projet Prévention</a:t>
            </a:r>
          </a:p>
        </p:txBody>
      </p:sp>
    </p:spTree>
    <p:extLst>
      <p:ext uri="{BB962C8B-B14F-4D97-AF65-F5344CB8AC3E}">
        <p14:creationId xmlns:p14="http://schemas.microsoft.com/office/powerpoint/2010/main" val="74812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0"/>
        <p:cNvGrpSpPr/>
        <p:nvPr/>
      </p:nvGrpSpPr>
      <p:grpSpPr>
        <a:xfrm>
          <a:off x="0" y="0"/>
          <a:ext cx="0" cy="0"/>
          <a:chOff x="0" y="0"/>
          <a:chExt cx="0" cy="0"/>
        </a:xfrm>
      </p:grpSpPr>
      <p:sp>
        <p:nvSpPr>
          <p:cNvPr id="2251" name="Google Shape;2251;p44"/>
          <p:cNvSpPr txBox="1">
            <a:spLocks noGrp="1"/>
          </p:cNvSpPr>
          <p:nvPr>
            <p:ph type="title"/>
          </p:nvPr>
        </p:nvSpPr>
        <p:spPr>
          <a:xfrm>
            <a:off x="136568" y="-26987"/>
            <a:ext cx="8647318" cy="572700"/>
          </a:xfrm>
          <a:prstGeom prst="rect">
            <a:avLst/>
          </a:prstGeom>
        </p:spPr>
        <p:txBody>
          <a:bodyPr spcFirstLastPara="1" wrap="square" lIns="91425" tIns="91425" rIns="91425" bIns="91425" anchor="t" anchorCtr="0">
            <a:noAutofit/>
          </a:bodyPr>
          <a:lstStyle/>
          <a:p>
            <a:r>
              <a:rPr lang="en" dirty="0"/>
              <a:t>Les Thèmes de Prévention</a:t>
            </a:r>
          </a:p>
        </p:txBody>
      </p:sp>
      <p:sp>
        <p:nvSpPr>
          <p:cNvPr id="2253" name="Google Shape;2253;p44"/>
          <p:cNvSpPr txBox="1">
            <a:spLocks noGrp="1"/>
          </p:cNvSpPr>
          <p:nvPr>
            <p:ph type="subTitle" idx="2"/>
          </p:nvPr>
        </p:nvSpPr>
        <p:spPr>
          <a:xfrm>
            <a:off x="784967" y="840714"/>
            <a:ext cx="7801190" cy="1509595"/>
          </a:xfrm>
          <a:prstGeom prst="rect">
            <a:avLst/>
          </a:prstGeom>
        </p:spPr>
        <p:txBody>
          <a:bodyPr spcFirstLastPara="1" wrap="square" lIns="91425" tIns="91425" rIns="91425" bIns="91425" anchor="t" anchorCtr="0">
            <a:noAutofit/>
          </a:bodyPr>
          <a:lstStyle/>
          <a:p>
            <a:pPr algn="ctr"/>
            <a:r>
              <a:rPr lang="fr-FR" b="1" dirty="0"/>
              <a:t>- </a:t>
            </a:r>
            <a:r>
              <a:rPr lang="fr-FR" sz="1600" b="1" dirty="0"/>
              <a:t>Prévention individuelle :</a:t>
            </a:r>
          </a:p>
          <a:p>
            <a:pPr algn="ctr"/>
            <a:r>
              <a:rPr lang="fr-FR" dirty="0"/>
              <a:t> Tabac / Rendu de sérologie / Diabète </a:t>
            </a:r>
          </a:p>
          <a:p>
            <a:pPr algn="ctr"/>
            <a:endParaRPr lang="fr-FR" dirty="0"/>
          </a:p>
          <a:p>
            <a:pPr algn="ctr"/>
            <a:r>
              <a:rPr lang="fr-FR" sz="1600" b="1" dirty="0"/>
              <a:t>- Ateliers de groupe : </a:t>
            </a:r>
          </a:p>
          <a:p>
            <a:pPr algn="ctr"/>
            <a:r>
              <a:rPr lang="fr-FR" dirty="0"/>
              <a:t>Socio-esthétique / Médecins du Monde / Santé bucco-dentaire</a:t>
            </a:r>
          </a:p>
          <a:p>
            <a:pPr algn="ctr"/>
            <a:endParaRPr lang="fr-FR" dirty="0"/>
          </a:p>
          <a:p>
            <a:pPr algn="ctr"/>
            <a:r>
              <a:rPr lang="fr-FR" sz="1600" b="1" dirty="0"/>
              <a:t>- Prévention alliant les deux : </a:t>
            </a:r>
            <a:endParaRPr lang="en-US" sz="1600" dirty="0"/>
          </a:p>
          <a:p>
            <a:pPr algn="ctr"/>
            <a:r>
              <a:rPr lang="fr-FR" dirty="0"/>
              <a:t>Sommeil </a:t>
            </a:r>
            <a:r>
              <a:rPr lang="fr-FR" dirty="0" smtClean="0"/>
              <a:t>/ Nutrition</a:t>
            </a:r>
          </a:p>
          <a:p>
            <a:pPr algn="ctr"/>
            <a:endParaRPr lang="fr-FR" sz="1600" dirty="0"/>
          </a:p>
          <a:p>
            <a:pPr algn="ctr"/>
            <a:r>
              <a:rPr lang="fr-FR" b="1" dirty="0"/>
              <a:t>- Projets complexes, pensés sur le long terme :</a:t>
            </a:r>
            <a:endParaRPr lang="en-US" dirty="0"/>
          </a:p>
          <a:p>
            <a:pPr algn="ctr"/>
            <a:r>
              <a:rPr lang="fr-FR" dirty="0"/>
              <a:t> projet gériatrique au Centre de Détention</a:t>
            </a:r>
          </a:p>
          <a:p>
            <a:pPr algn="ctr"/>
            <a:endParaRPr lang="fr-FR" b="1" dirty="0"/>
          </a:p>
          <a:p>
            <a:pPr algn="ctr"/>
            <a:r>
              <a:rPr lang="fr-FR" b="1" dirty="0"/>
              <a:t>- Prévention en lien avec l’Administration Pénitentiaire </a:t>
            </a:r>
          </a:p>
          <a:p>
            <a:pPr algn="ctr"/>
            <a:r>
              <a:rPr lang="fr-FR" b="1" dirty="0"/>
              <a:t>et l'Education Nationale :</a:t>
            </a:r>
          </a:p>
          <a:p>
            <a:pPr algn="ctr"/>
            <a:r>
              <a:rPr lang="fr-FR" dirty="0"/>
              <a:t>Scolaire : Calendrier - Livret de Recette / Sport : Sidaction - Sentez-vous sport</a:t>
            </a:r>
          </a:p>
          <a:p>
            <a:pPr algn="ctr"/>
            <a:endParaRPr lang="fr-FR" sz="1200" dirty="0"/>
          </a:p>
          <a:p>
            <a:pPr algn="ctr"/>
            <a:endParaRPr lang="fr-FR" sz="1200" dirty="0"/>
          </a:p>
          <a:p>
            <a:pPr algn="ctr"/>
            <a:endParaRPr lang="fr-FR" sz="1200" dirty="0"/>
          </a:p>
        </p:txBody>
      </p:sp>
      <p:sp>
        <p:nvSpPr>
          <p:cNvPr id="2" name="ZoneTexte 1">
            <a:extLst>
              <a:ext uri="{FF2B5EF4-FFF2-40B4-BE49-F238E27FC236}">
                <a16:creationId xmlns:a16="http://schemas.microsoft.com/office/drawing/2014/main" id="{90FC1305-3A42-5861-96F1-E8404CF06084}"/>
              </a:ext>
            </a:extLst>
          </p:cNvPr>
          <p:cNvSpPr txBox="1"/>
          <p:nvPr/>
        </p:nvSpPr>
        <p:spPr>
          <a:xfrm>
            <a:off x="-394913" y="4915254"/>
            <a:ext cx="48533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fr-FR" b="1">
              <a:solidFill>
                <a:srgbClr val="E62351"/>
              </a:solidFill>
              <a:latin typeface="Montserrat"/>
            </a:endParaRPr>
          </a:p>
        </p:txBody>
      </p:sp>
      <p:sp>
        <p:nvSpPr>
          <p:cNvPr id="4" name="Rectangle 3">
            <a:extLst>
              <a:ext uri="{FF2B5EF4-FFF2-40B4-BE49-F238E27FC236}">
                <a16:creationId xmlns:a16="http://schemas.microsoft.com/office/drawing/2014/main" id="{86EEF7B5-8490-BAEE-C279-C471C70C072F}"/>
              </a:ext>
            </a:extLst>
          </p:cNvPr>
          <p:cNvSpPr/>
          <p:nvPr/>
        </p:nvSpPr>
        <p:spPr>
          <a:xfrm>
            <a:off x="2399562" y="4804946"/>
            <a:ext cx="4572000" cy="338554"/>
          </a:xfrm>
          <a:prstGeom prst="rect">
            <a:avLst/>
          </a:prstGeom>
        </p:spPr>
        <p:txBody>
          <a:bodyPr lIns="91440" tIns="45720" rIns="91440" bIns="45720" anchor="t">
            <a:spAutoFit/>
          </a:bodyPr>
          <a:lstStyle/>
          <a:p>
            <a:pPr algn="ctr"/>
            <a:r>
              <a:rPr lang="fr-FR" sz="800" b="1" dirty="0">
                <a:solidFill>
                  <a:schemeClr val="dk1"/>
                </a:solidFill>
                <a:latin typeface="Montserrat"/>
                <a:ea typeface="Montserrat"/>
                <a:cs typeface="Montserrat"/>
                <a:sym typeface="Montserrat"/>
              </a:rPr>
              <a:t>Unité Sanitaire en Milieu Pénitentiaire</a:t>
            </a:r>
            <a:r>
              <a:rPr lang="fr-FR" sz="700" b="1" dirty="0">
                <a:latin typeface="Montserrat"/>
                <a:ea typeface="Montserrat"/>
                <a:cs typeface="Montserrat"/>
              </a:rPr>
              <a:t/>
            </a:r>
            <a:br>
              <a:rPr lang="fr-FR" sz="700" b="1" dirty="0">
                <a:latin typeface="Montserrat"/>
                <a:ea typeface="Montserrat"/>
                <a:cs typeface="Montserrat"/>
              </a:rPr>
            </a:br>
            <a:r>
              <a:rPr lang="fr-FR" sz="800" b="1" dirty="0">
                <a:solidFill>
                  <a:schemeClr val="lt2"/>
                </a:solidFill>
                <a:uFill>
                  <a:noFill/>
                </a:uFill>
                <a:latin typeface="Montserrat"/>
                <a:ea typeface="Montserrat"/>
                <a:cs typeface="Montserrat"/>
                <a:sym typeface="Montserrat"/>
              </a:rPr>
              <a:t>Centre de Détention</a:t>
            </a:r>
            <a:endParaRPr lang="fr-FR" sz="800" b="1" dirty="0">
              <a:solidFill>
                <a:schemeClr val="lt2"/>
              </a:solidFill>
              <a:uFill>
                <a:noFill/>
              </a:uFill>
              <a:latin typeface="Montserrat"/>
              <a:ea typeface="Montserrat"/>
              <a:cs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1"/>
                                        </p:tgtEl>
                                        <p:attrNameLst>
                                          <p:attrName>style.visibility</p:attrName>
                                        </p:attrNameLst>
                                      </p:cBhvr>
                                      <p:to>
                                        <p:strVal val="visible"/>
                                      </p:to>
                                    </p:set>
                                    <p:animEffect transition="in" filter="fade">
                                      <p:cBhvr>
                                        <p:cTn id="7" dur="500"/>
                                        <p:tgtEl>
                                          <p:spTgt spid="22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53">
                                            <p:txEl>
                                              <p:pRg st="0" end="0"/>
                                            </p:txEl>
                                          </p:spTgt>
                                        </p:tgtEl>
                                        <p:attrNameLst>
                                          <p:attrName>style.visibility</p:attrName>
                                        </p:attrNameLst>
                                      </p:cBhvr>
                                      <p:to>
                                        <p:strVal val="visible"/>
                                      </p:to>
                                    </p:set>
                                    <p:animEffect transition="in" filter="fade">
                                      <p:cBhvr>
                                        <p:cTn id="15" dur="500"/>
                                        <p:tgtEl>
                                          <p:spTgt spid="225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53">
                                            <p:txEl>
                                              <p:pRg st="1" end="1"/>
                                            </p:txEl>
                                          </p:spTgt>
                                        </p:tgtEl>
                                        <p:attrNameLst>
                                          <p:attrName>style.visibility</p:attrName>
                                        </p:attrNameLst>
                                      </p:cBhvr>
                                      <p:to>
                                        <p:strVal val="visible"/>
                                      </p:to>
                                    </p:set>
                                    <p:animEffect transition="in" filter="fade">
                                      <p:cBhvr>
                                        <p:cTn id="18" dur="500"/>
                                        <p:tgtEl>
                                          <p:spTgt spid="225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53">
                                            <p:txEl>
                                              <p:pRg st="3" end="3"/>
                                            </p:txEl>
                                          </p:spTgt>
                                        </p:tgtEl>
                                        <p:attrNameLst>
                                          <p:attrName>style.visibility</p:attrName>
                                        </p:attrNameLst>
                                      </p:cBhvr>
                                      <p:to>
                                        <p:strVal val="visible"/>
                                      </p:to>
                                    </p:set>
                                    <p:animEffect transition="in" filter="fade">
                                      <p:cBhvr>
                                        <p:cTn id="23" dur="500"/>
                                        <p:tgtEl>
                                          <p:spTgt spid="225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53">
                                            <p:txEl>
                                              <p:pRg st="4" end="4"/>
                                            </p:txEl>
                                          </p:spTgt>
                                        </p:tgtEl>
                                        <p:attrNameLst>
                                          <p:attrName>style.visibility</p:attrName>
                                        </p:attrNameLst>
                                      </p:cBhvr>
                                      <p:to>
                                        <p:strVal val="visible"/>
                                      </p:to>
                                    </p:set>
                                    <p:animEffect transition="in" filter="fade">
                                      <p:cBhvr>
                                        <p:cTn id="26" dur="500"/>
                                        <p:tgtEl>
                                          <p:spTgt spid="225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53">
                                            <p:txEl>
                                              <p:pRg st="6" end="6"/>
                                            </p:txEl>
                                          </p:spTgt>
                                        </p:tgtEl>
                                        <p:attrNameLst>
                                          <p:attrName>style.visibility</p:attrName>
                                        </p:attrNameLst>
                                      </p:cBhvr>
                                      <p:to>
                                        <p:strVal val="visible"/>
                                      </p:to>
                                    </p:set>
                                    <p:animEffect transition="in" filter="fade">
                                      <p:cBhvr>
                                        <p:cTn id="31" dur="500"/>
                                        <p:tgtEl>
                                          <p:spTgt spid="225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53">
                                            <p:txEl>
                                              <p:pRg st="7" end="7"/>
                                            </p:txEl>
                                          </p:spTgt>
                                        </p:tgtEl>
                                        <p:attrNameLst>
                                          <p:attrName>style.visibility</p:attrName>
                                        </p:attrNameLst>
                                      </p:cBhvr>
                                      <p:to>
                                        <p:strVal val="visible"/>
                                      </p:to>
                                    </p:set>
                                    <p:animEffect transition="in" filter="fade">
                                      <p:cBhvr>
                                        <p:cTn id="34" dur="500"/>
                                        <p:tgtEl>
                                          <p:spTgt spid="225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53">
                                            <p:txEl>
                                              <p:pRg st="9" end="9"/>
                                            </p:txEl>
                                          </p:spTgt>
                                        </p:tgtEl>
                                        <p:attrNameLst>
                                          <p:attrName>style.visibility</p:attrName>
                                        </p:attrNameLst>
                                      </p:cBhvr>
                                      <p:to>
                                        <p:strVal val="visible"/>
                                      </p:to>
                                    </p:set>
                                    <p:animEffect transition="in" filter="fade">
                                      <p:cBhvr>
                                        <p:cTn id="39" dur="500"/>
                                        <p:tgtEl>
                                          <p:spTgt spid="2253">
                                            <p:txEl>
                                              <p:pRg st="9" end="9"/>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53">
                                            <p:txEl>
                                              <p:pRg st="10" end="10"/>
                                            </p:txEl>
                                          </p:spTgt>
                                        </p:tgtEl>
                                        <p:attrNameLst>
                                          <p:attrName>style.visibility</p:attrName>
                                        </p:attrNameLst>
                                      </p:cBhvr>
                                      <p:to>
                                        <p:strVal val="visible"/>
                                      </p:to>
                                    </p:set>
                                    <p:animEffect transition="in" filter="fade">
                                      <p:cBhvr>
                                        <p:cTn id="42" dur="500"/>
                                        <p:tgtEl>
                                          <p:spTgt spid="225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53">
                                            <p:txEl>
                                              <p:pRg st="12" end="12"/>
                                            </p:txEl>
                                          </p:spTgt>
                                        </p:tgtEl>
                                        <p:attrNameLst>
                                          <p:attrName>style.visibility</p:attrName>
                                        </p:attrNameLst>
                                      </p:cBhvr>
                                      <p:to>
                                        <p:strVal val="visible"/>
                                      </p:to>
                                    </p:set>
                                    <p:animEffect transition="in" filter="fade">
                                      <p:cBhvr>
                                        <p:cTn id="47" dur="500"/>
                                        <p:tgtEl>
                                          <p:spTgt spid="2253">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53">
                                            <p:txEl>
                                              <p:pRg st="13" end="13"/>
                                            </p:txEl>
                                          </p:spTgt>
                                        </p:tgtEl>
                                        <p:attrNameLst>
                                          <p:attrName>style.visibility</p:attrName>
                                        </p:attrNameLst>
                                      </p:cBhvr>
                                      <p:to>
                                        <p:strVal val="visible"/>
                                      </p:to>
                                    </p:set>
                                    <p:animEffect transition="in" filter="fade">
                                      <p:cBhvr>
                                        <p:cTn id="50" dur="500"/>
                                        <p:tgtEl>
                                          <p:spTgt spid="2253">
                                            <p:txEl>
                                              <p:pRg st="13" end="1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53">
                                            <p:txEl>
                                              <p:pRg st="14" end="14"/>
                                            </p:txEl>
                                          </p:spTgt>
                                        </p:tgtEl>
                                        <p:attrNameLst>
                                          <p:attrName>style.visibility</p:attrName>
                                        </p:attrNameLst>
                                      </p:cBhvr>
                                      <p:to>
                                        <p:strVal val="visible"/>
                                      </p:to>
                                    </p:set>
                                    <p:animEffect transition="in" filter="fade">
                                      <p:cBhvr>
                                        <p:cTn id="53" dur="500"/>
                                        <p:tgtEl>
                                          <p:spTgt spid="225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1" grpId="0"/>
      <p:bldP spid="2253" grpId="0" uiExpand="1" build="p"/>
      <p:bldP spid="4" grpId="0"/>
    </p:bldLst>
  </p:timing>
  <p:extLst mod="1">
    <p:ext uri="{6950BFC3-D8DA-4A85-94F7-54DA5524770B}">
      <p188:commentRel xmlns:p188="http://schemas.microsoft.com/office/powerpoint/2018/8/main" xmlns=""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7"/>
        <p:cNvGrpSpPr/>
        <p:nvPr/>
      </p:nvGrpSpPr>
      <p:grpSpPr>
        <a:xfrm>
          <a:off x="0" y="0"/>
          <a:ext cx="0" cy="0"/>
          <a:chOff x="0" y="0"/>
          <a:chExt cx="0" cy="0"/>
        </a:xfrm>
      </p:grpSpPr>
      <p:sp>
        <p:nvSpPr>
          <p:cNvPr id="2258" name="Google Shape;2258;p45"/>
          <p:cNvSpPr txBox="1">
            <a:spLocks noGrp="1"/>
          </p:cNvSpPr>
          <p:nvPr>
            <p:ph type="title"/>
          </p:nvPr>
        </p:nvSpPr>
        <p:spPr>
          <a:xfrm>
            <a:off x="726626" y="285999"/>
            <a:ext cx="7710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Exemple de la </a:t>
            </a:r>
            <a:r>
              <a:rPr lang="en" dirty="0" smtClean="0"/>
              <a:t>Nutrition</a:t>
            </a:r>
            <a:endParaRPr dirty="0"/>
          </a:p>
        </p:txBody>
      </p:sp>
      <p:sp>
        <p:nvSpPr>
          <p:cNvPr id="2259" name="Google Shape;2259;p45"/>
          <p:cNvSpPr txBox="1">
            <a:spLocks noGrp="1"/>
          </p:cNvSpPr>
          <p:nvPr>
            <p:ph type="subTitle" idx="1"/>
          </p:nvPr>
        </p:nvSpPr>
        <p:spPr>
          <a:xfrm>
            <a:off x="395268" y="1454605"/>
            <a:ext cx="4359587" cy="1812012"/>
          </a:xfrm>
          <a:prstGeom prst="rect">
            <a:avLst/>
          </a:prstGeom>
        </p:spPr>
        <p:txBody>
          <a:bodyPr spcFirstLastPara="1" wrap="square" lIns="91425" tIns="91425" rIns="91425" bIns="91425" anchor="t" anchorCtr="0">
            <a:noAutofit/>
          </a:bodyPr>
          <a:lstStyle/>
          <a:p>
            <a:pPr marL="0" indent="0" algn="ctr">
              <a:buSzPts val="1100"/>
              <a:buNone/>
            </a:pPr>
            <a:r>
              <a:rPr lang="fr-FR" dirty="0"/>
              <a:t>Consultations Individuelles </a:t>
            </a:r>
          </a:p>
          <a:p>
            <a:pPr marL="0" lvl="0" indent="0" algn="l" rtl="0">
              <a:spcBef>
                <a:spcPts val="0"/>
              </a:spcBef>
              <a:spcAft>
                <a:spcPts val="0"/>
              </a:spcAft>
              <a:buClr>
                <a:schemeClr val="dk1"/>
              </a:buClr>
              <a:buSzPts val="1100"/>
              <a:buNone/>
            </a:pPr>
            <a:r>
              <a:rPr lang="fr-FR" dirty="0"/>
              <a:t>(prise et perte de poids, équilibre alimentaire)</a:t>
            </a:r>
          </a:p>
          <a:p>
            <a:pPr marL="285750" lvl="0" indent="-285750" algn="l" rtl="0">
              <a:spcBef>
                <a:spcPts val="0"/>
              </a:spcBef>
              <a:spcAft>
                <a:spcPts val="0"/>
              </a:spcAft>
              <a:buClr>
                <a:schemeClr val="dk1"/>
              </a:buClr>
              <a:buSzPts val="1100"/>
              <a:buFontTx/>
              <a:buChar char="-"/>
            </a:pPr>
            <a:endParaRPr lang="fr-FR" dirty="0"/>
          </a:p>
          <a:p>
            <a:pPr marL="0" indent="0" algn="ctr">
              <a:buSzPts val="1100"/>
              <a:buNone/>
            </a:pPr>
            <a:r>
              <a:rPr lang="fr-FR" dirty="0"/>
              <a:t>Ateliers de groupe</a:t>
            </a:r>
          </a:p>
          <a:p>
            <a:pPr marL="285750" lvl="0" indent="-285750" algn="l" rtl="0">
              <a:spcBef>
                <a:spcPts val="0"/>
              </a:spcBef>
              <a:spcAft>
                <a:spcPts val="0"/>
              </a:spcAft>
              <a:buClr>
                <a:schemeClr val="dk1"/>
              </a:buClr>
              <a:buSzPts val="1100"/>
              <a:buFontTx/>
              <a:buChar char="-"/>
            </a:pPr>
            <a:endParaRPr lang="fr-FR" dirty="0"/>
          </a:p>
          <a:p>
            <a:pPr marL="0" indent="0" algn="ctr">
              <a:buSzPts val="1100"/>
              <a:buNone/>
            </a:pPr>
            <a:r>
              <a:rPr lang="fr-FR" dirty="0"/>
              <a:t>Journées prévention en collaboration </a:t>
            </a:r>
          </a:p>
          <a:p>
            <a:pPr marL="0" lvl="0" indent="0" algn="ctr" rtl="0">
              <a:spcBef>
                <a:spcPts val="0"/>
              </a:spcBef>
              <a:spcAft>
                <a:spcPts val="0"/>
              </a:spcAft>
              <a:buClr>
                <a:schemeClr val="dk1"/>
              </a:buClr>
              <a:buSzPts val="1100"/>
              <a:buNone/>
            </a:pPr>
            <a:r>
              <a:rPr lang="fr-FR" dirty="0"/>
              <a:t>avec l’Administration Pénitentiaire</a:t>
            </a:r>
          </a:p>
        </p:txBody>
      </p:sp>
      <p:pic>
        <p:nvPicPr>
          <p:cNvPr id="12" name="Espace réservé pour une image  11">
            <a:extLst>
              <a:ext uri="{FF2B5EF4-FFF2-40B4-BE49-F238E27FC236}">
                <a16:creationId xmlns:a16="http://schemas.microsoft.com/office/drawing/2014/main" id="{3F5DDE70-88D8-226E-4E34-A8C0E89F540B}"/>
              </a:ext>
            </a:extLst>
          </p:cNvPr>
          <p:cNvPicPr>
            <a:picLocks noGrp="1" noChangeAspect="1"/>
          </p:cNvPicPr>
          <p:nvPr>
            <p:ph type="pic" idx="2"/>
          </p:nvPr>
        </p:nvPicPr>
        <p:blipFill>
          <a:blip r:embed="rId3"/>
          <a:srcRect l="4" r="4"/>
          <a:stretch>
            <a:fillRect/>
          </a:stretch>
        </p:blipFill>
        <p:spPr>
          <a:xfrm>
            <a:off x="5396044" y="1355200"/>
            <a:ext cx="2295525" cy="3343275"/>
          </a:xfrm>
        </p:spPr>
      </p:pic>
      <p:pic>
        <p:nvPicPr>
          <p:cNvPr id="1026" name="Picture 2" descr="logo sentez-vous sport">
            <a:extLst>
              <a:ext uri="{FF2B5EF4-FFF2-40B4-BE49-F238E27FC236}">
                <a16:creationId xmlns:a16="http://schemas.microsoft.com/office/drawing/2014/main" id="{21EE76FE-F9B6-CA32-BACC-96DAF7D0C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161" y="3267635"/>
            <a:ext cx="2295526" cy="143084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9161D819-F500-4252-27CE-D99A1FABDB15}"/>
              </a:ext>
            </a:extLst>
          </p:cNvPr>
          <p:cNvSpPr txBox="1"/>
          <p:nvPr/>
        </p:nvSpPr>
        <p:spPr>
          <a:xfrm>
            <a:off x="2294171" y="4824740"/>
            <a:ext cx="4575810" cy="338554"/>
          </a:xfrm>
          <a:prstGeom prst="rect">
            <a:avLst/>
          </a:prstGeom>
          <a:noFill/>
        </p:spPr>
        <p:txBody>
          <a:bodyPr wrap="square">
            <a:spAutoFit/>
          </a:bodyPr>
          <a:lstStyle/>
          <a:p>
            <a:pPr algn="ctr"/>
            <a:r>
              <a:rPr lang="fr-FR" sz="800" b="1" dirty="0">
                <a:solidFill>
                  <a:schemeClr val="dk1"/>
                </a:solidFill>
                <a:latin typeface="Montserrat"/>
                <a:ea typeface="Montserrat"/>
                <a:cs typeface="Montserrat"/>
                <a:sym typeface="Montserrat"/>
              </a:rPr>
              <a:t>Unité Sanitaire en Milieu Pénitentiaire</a:t>
            </a:r>
            <a:r>
              <a:rPr lang="fr-FR" sz="800" b="1" dirty="0">
                <a:latin typeface="Montserrat"/>
                <a:ea typeface="Montserrat"/>
                <a:cs typeface="Montserrat"/>
              </a:rPr>
              <a:t/>
            </a:r>
            <a:br>
              <a:rPr lang="fr-FR" sz="800" b="1" dirty="0">
                <a:latin typeface="Montserrat"/>
                <a:ea typeface="Montserrat"/>
                <a:cs typeface="Montserrat"/>
              </a:rPr>
            </a:br>
            <a:r>
              <a:rPr lang="fr-FR" sz="800" b="1" dirty="0">
                <a:solidFill>
                  <a:schemeClr val="lt2"/>
                </a:solidFill>
                <a:uFill>
                  <a:noFill/>
                </a:uFill>
                <a:latin typeface="Montserrat"/>
                <a:ea typeface="Montserrat"/>
                <a:cs typeface="Montserrat"/>
                <a:sym typeface="Montserrat"/>
              </a:rPr>
              <a:t>Centre de Détention</a:t>
            </a:r>
            <a:endParaRPr lang="fr-FR" sz="800" b="1" dirty="0">
              <a:solidFill>
                <a:schemeClr val="lt2"/>
              </a:solidFill>
              <a:uFill>
                <a:noFill/>
              </a:uFill>
              <a:latin typeface="Montserrat"/>
              <a:ea typeface="Montserrat"/>
              <a:cs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8"/>
                                        </p:tgtEl>
                                        <p:attrNameLst>
                                          <p:attrName>style.visibility</p:attrName>
                                        </p:attrNameLst>
                                      </p:cBhvr>
                                      <p:to>
                                        <p:strVal val="visible"/>
                                      </p:to>
                                    </p:set>
                                    <p:animEffect transition="in" filter="fade">
                                      <p:cBhvr>
                                        <p:cTn id="7" dur="500"/>
                                        <p:tgtEl>
                                          <p:spTgt spid="22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9">
                                            <p:txEl>
                                              <p:pRg st="0" end="0"/>
                                            </p:txEl>
                                          </p:spTgt>
                                        </p:tgtEl>
                                        <p:attrNameLst>
                                          <p:attrName>style.visibility</p:attrName>
                                        </p:attrNameLst>
                                      </p:cBhvr>
                                      <p:to>
                                        <p:strVal val="visible"/>
                                      </p:to>
                                    </p:set>
                                    <p:animEffect transition="in" filter="fade">
                                      <p:cBhvr>
                                        <p:cTn id="12" dur="500"/>
                                        <p:tgtEl>
                                          <p:spTgt spid="225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259">
                                            <p:txEl>
                                              <p:pRg st="1" end="1"/>
                                            </p:txEl>
                                          </p:spTgt>
                                        </p:tgtEl>
                                        <p:attrNameLst>
                                          <p:attrName>style.visibility</p:attrName>
                                        </p:attrNameLst>
                                      </p:cBhvr>
                                      <p:to>
                                        <p:strVal val="visible"/>
                                      </p:to>
                                    </p:set>
                                    <p:animEffect transition="in" filter="fade">
                                      <p:cBhvr>
                                        <p:cTn id="15" dur="500"/>
                                        <p:tgtEl>
                                          <p:spTgt spid="225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59">
                                            <p:txEl>
                                              <p:pRg st="3" end="3"/>
                                            </p:txEl>
                                          </p:spTgt>
                                        </p:tgtEl>
                                        <p:attrNameLst>
                                          <p:attrName>style.visibility</p:attrName>
                                        </p:attrNameLst>
                                      </p:cBhvr>
                                      <p:to>
                                        <p:strVal val="visible"/>
                                      </p:to>
                                    </p:set>
                                    <p:animEffect transition="in" filter="fade">
                                      <p:cBhvr>
                                        <p:cTn id="20" dur="500"/>
                                        <p:tgtEl>
                                          <p:spTgt spid="2259">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59">
                                            <p:txEl>
                                              <p:pRg st="5" end="5"/>
                                            </p:txEl>
                                          </p:spTgt>
                                        </p:tgtEl>
                                        <p:attrNameLst>
                                          <p:attrName>style.visibility</p:attrName>
                                        </p:attrNameLst>
                                      </p:cBhvr>
                                      <p:to>
                                        <p:strVal val="visible"/>
                                      </p:to>
                                    </p:set>
                                    <p:animEffect transition="in" filter="fade">
                                      <p:cBhvr>
                                        <p:cTn id="28" dur="500"/>
                                        <p:tgtEl>
                                          <p:spTgt spid="2259">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259">
                                            <p:txEl>
                                              <p:pRg st="6" end="6"/>
                                            </p:txEl>
                                          </p:spTgt>
                                        </p:tgtEl>
                                        <p:attrNameLst>
                                          <p:attrName>style.visibility</p:attrName>
                                        </p:attrNameLst>
                                      </p:cBhvr>
                                      <p:to>
                                        <p:strVal val="visible"/>
                                      </p:to>
                                    </p:set>
                                    <p:animEffect transition="in" filter="fade">
                                      <p:cBhvr>
                                        <p:cTn id="31" dur="500"/>
                                        <p:tgtEl>
                                          <p:spTgt spid="2259">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8" grpId="0"/>
    </p:bldLst>
  </p:timing>
  <p:extLst mod="1">
    <p:ext uri="{6950BFC3-D8DA-4A85-94F7-54DA5524770B}">
      <p188:commentRel xmlns:p188="http://schemas.microsoft.com/office/powerpoint/2018/8/main" xmlns="" r:id="rId5"/>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sp>
        <p:nvSpPr>
          <p:cNvPr id="2269" name="Google Shape;2269;p46"/>
          <p:cNvSpPr txBox="1">
            <a:spLocks noGrp="1"/>
          </p:cNvSpPr>
          <p:nvPr>
            <p:ph type="title"/>
          </p:nvPr>
        </p:nvSpPr>
        <p:spPr>
          <a:xfrm>
            <a:off x="1423624" y="265027"/>
            <a:ext cx="5509399"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dirty="0"/>
              <a:t>S</a:t>
            </a:r>
            <a:r>
              <a:rPr lang="en" dirty="0"/>
              <a:t>entez-vous sport</a:t>
            </a:r>
            <a:endParaRPr dirty="0"/>
          </a:p>
        </p:txBody>
      </p:sp>
      <p:sp>
        <p:nvSpPr>
          <p:cNvPr id="2270" name="Google Shape;2270;p46"/>
          <p:cNvSpPr txBox="1">
            <a:spLocks noGrp="1"/>
          </p:cNvSpPr>
          <p:nvPr>
            <p:ph type="title" idx="2"/>
          </p:nvPr>
        </p:nvSpPr>
        <p:spPr>
          <a:xfrm>
            <a:off x="1238325" y="2057850"/>
            <a:ext cx="1475400" cy="102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 </a:t>
            </a:r>
            <a:endParaRPr/>
          </a:p>
        </p:txBody>
      </p:sp>
      <p:sp>
        <p:nvSpPr>
          <p:cNvPr id="2271" name="Google Shape;2271;p46"/>
          <p:cNvSpPr txBox="1">
            <a:spLocks noGrp="1"/>
          </p:cNvSpPr>
          <p:nvPr>
            <p:ph type="subTitle" idx="1"/>
          </p:nvPr>
        </p:nvSpPr>
        <p:spPr>
          <a:xfrm>
            <a:off x="2437539" y="1516983"/>
            <a:ext cx="5192100" cy="37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 </a:t>
            </a:r>
            <a:endParaRPr/>
          </a:p>
        </p:txBody>
      </p:sp>
      <p:sp>
        <p:nvSpPr>
          <p:cNvPr id="2" name="ZoneTexte 1"/>
          <p:cNvSpPr txBox="1"/>
          <p:nvPr/>
        </p:nvSpPr>
        <p:spPr>
          <a:xfrm>
            <a:off x="2187101" y="1516983"/>
            <a:ext cx="5353182" cy="2462213"/>
          </a:xfrm>
          <a:prstGeom prst="rect">
            <a:avLst/>
          </a:prstGeom>
          <a:noFill/>
        </p:spPr>
        <p:txBody>
          <a:bodyPr wrap="square" rtlCol="0">
            <a:spAutoFit/>
          </a:bodyPr>
          <a:lstStyle/>
          <a:p>
            <a:r>
              <a:rPr lang="fr-FR" dirty="0">
                <a:solidFill>
                  <a:srgbClr val="413E66"/>
                </a:solidFill>
                <a:latin typeface="Montserrat" panose="00000500000000000000" pitchFamily="2" charset="0"/>
              </a:rPr>
              <a:t>- Organisé et financé par l’Administration Pénitentiaire</a:t>
            </a:r>
          </a:p>
          <a:p>
            <a:endParaRPr lang="fr-FR" dirty="0">
              <a:solidFill>
                <a:srgbClr val="413E66"/>
              </a:solidFill>
              <a:latin typeface="Montserrat" panose="00000500000000000000" pitchFamily="2" charset="0"/>
            </a:endParaRPr>
          </a:p>
          <a:p>
            <a:r>
              <a:rPr lang="fr-FR" dirty="0">
                <a:solidFill>
                  <a:srgbClr val="413E66"/>
                </a:solidFill>
                <a:latin typeface="Montserrat" panose="00000500000000000000" pitchFamily="2" charset="0"/>
              </a:rPr>
              <a:t>- Promotion du sport pour la santé</a:t>
            </a:r>
          </a:p>
          <a:p>
            <a:endParaRPr lang="fr-FR" dirty="0">
              <a:solidFill>
                <a:srgbClr val="413E66"/>
              </a:solidFill>
              <a:latin typeface="Montserrat" panose="00000500000000000000" pitchFamily="2" charset="0"/>
            </a:endParaRPr>
          </a:p>
          <a:p>
            <a:r>
              <a:rPr lang="fr-FR" dirty="0">
                <a:solidFill>
                  <a:srgbClr val="413E66"/>
                </a:solidFill>
                <a:latin typeface="Montserrat" panose="00000500000000000000" pitchFamily="2" charset="0"/>
              </a:rPr>
              <a:t>- Stands adaptés en fonction du sport proposé </a:t>
            </a:r>
          </a:p>
          <a:p>
            <a:endParaRPr lang="fr-FR" dirty="0">
              <a:solidFill>
                <a:srgbClr val="413E66"/>
              </a:solidFill>
              <a:latin typeface="Montserrat" panose="00000500000000000000" pitchFamily="2" charset="0"/>
            </a:endParaRPr>
          </a:p>
          <a:p>
            <a:r>
              <a:rPr lang="fr-FR" dirty="0">
                <a:solidFill>
                  <a:srgbClr val="413E66"/>
                </a:solidFill>
                <a:latin typeface="Montserrat" panose="00000500000000000000" pitchFamily="2" charset="0"/>
              </a:rPr>
              <a:t>- Intervention en équipe pluridisciplinaire </a:t>
            </a:r>
          </a:p>
          <a:p>
            <a:endParaRPr lang="fr-FR" dirty="0">
              <a:solidFill>
                <a:srgbClr val="413E66"/>
              </a:solidFill>
              <a:latin typeface="Montserrat" panose="00000500000000000000" pitchFamily="2" charset="0"/>
            </a:endParaRPr>
          </a:p>
          <a:p>
            <a:r>
              <a:rPr lang="fr-FR" dirty="0">
                <a:solidFill>
                  <a:srgbClr val="413E66"/>
                </a:solidFill>
                <a:latin typeface="Montserrat" panose="00000500000000000000" pitchFamily="2" charset="0"/>
              </a:rPr>
              <a:t>- Thèmes faisant l’objet de multiples demandes : </a:t>
            </a:r>
          </a:p>
          <a:p>
            <a:r>
              <a:rPr lang="fr-FR" dirty="0">
                <a:solidFill>
                  <a:srgbClr val="413E66"/>
                </a:solidFill>
                <a:latin typeface="Montserrat" panose="00000500000000000000" pitchFamily="2" charset="0"/>
              </a:rPr>
              <a:t>	</a:t>
            </a:r>
          </a:p>
          <a:p>
            <a:r>
              <a:rPr lang="fr-FR" dirty="0">
                <a:solidFill>
                  <a:srgbClr val="413E66"/>
                </a:solidFill>
                <a:latin typeface="Montserrat" panose="00000500000000000000" pitchFamily="2" charset="0"/>
              </a:rPr>
              <a:t>                     SOMMEIL  et  NUTRITION</a:t>
            </a:r>
          </a:p>
        </p:txBody>
      </p:sp>
      <p:sp>
        <p:nvSpPr>
          <p:cNvPr id="3" name="Rectangle 2"/>
          <p:cNvSpPr/>
          <p:nvPr/>
        </p:nvSpPr>
        <p:spPr>
          <a:xfrm>
            <a:off x="2747589" y="4753923"/>
            <a:ext cx="4572000" cy="338554"/>
          </a:xfrm>
          <a:prstGeom prst="rect">
            <a:avLst/>
          </a:prstGeom>
        </p:spPr>
        <p:txBody>
          <a:bodyPr>
            <a:spAutoFit/>
          </a:bodyPr>
          <a:lstStyle/>
          <a:p>
            <a:pPr algn="ctr"/>
            <a:r>
              <a:rPr lang="fr-FR" sz="800" b="1" dirty="0">
                <a:solidFill>
                  <a:schemeClr val="dk1"/>
                </a:solidFill>
                <a:latin typeface="Montserrat"/>
                <a:ea typeface="Montserrat"/>
                <a:cs typeface="Montserrat"/>
                <a:sym typeface="Montserrat"/>
              </a:rPr>
              <a:t>Unité Sanitaire en Milieu Pénitentiaire</a:t>
            </a:r>
            <a:r>
              <a:rPr lang="fr-FR" sz="800" b="1" dirty="0">
                <a:latin typeface="Montserrat"/>
                <a:ea typeface="Montserrat"/>
                <a:cs typeface="Montserrat"/>
              </a:rPr>
              <a:t/>
            </a:r>
            <a:br>
              <a:rPr lang="fr-FR" sz="800" b="1" dirty="0">
                <a:latin typeface="Montserrat"/>
                <a:ea typeface="Montserrat"/>
                <a:cs typeface="Montserrat"/>
              </a:rPr>
            </a:br>
            <a:r>
              <a:rPr lang="fr-FR" sz="800" b="1" dirty="0">
                <a:solidFill>
                  <a:schemeClr val="lt2"/>
                </a:solidFill>
                <a:uFill>
                  <a:noFill/>
                </a:uFill>
                <a:latin typeface="Montserrat"/>
                <a:ea typeface="Montserrat"/>
                <a:cs typeface="Montserrat"/>
                <a:sym typeface="Montserrat"/>
              </a:rPr>
              <a:t>Centre de Détention</a:t>
            </a:r>
            <a:endParaRPr lang="fr-FR" sz="800" b="1" dirty="0">
              <a:solidFill>
                <a:schemeClr val="lt2"/>
              </a:solidFill>
              <a:uFill>
                <a:noFill/>
              </a:uFill>
              <a:latin typeface="Montserrat"/>
              <a:ea typeface="Montserrat"/>
              <a:cs typeface="Montserrat"/>
            </a:endParaRPr>
          </a:p>
        </p:txBody>
      </p:sp>
      <p:pic>
        <p:nvPicPr>
          <p:cNvPr id="7" name="Picture 2" descr="logo sentez-vous sport">
            <a:extLst>
              <a:ext uri="{FF2B5EF4-FFF2-40B4-BE49-F238E27FC236}">
                <a16:creationId xmlns:a16="http://schemas.microsoft.com/office/drawing/2014/main" id="{21EE76FE-F9B6-CA32-BACC-96DAF7D0C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26" y="1586776"/>
            <a:ext cx="1511506" cy="9421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69"/>
                                        </p:tgtEl>
                                        <p:attrNameLst>
                                          <p:attrName>style.visibility</p:attrName>
                                        </p:attrNameLst>
                                      </p:cBhvr>
                                      <p:to>
                                        <p:strVal val="visible"/>
                                      </p:to>
                                    </p:set>
                                    <p:animEffect transition="in" filter="fade">
                                      <p:cBhvr>
                                        <p:cTn id="7" dur="500"/>
                                        <p:tgtEl>
                                          <p:spTgt spid="2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9" grpId="0"/>
      <p:bldP spid="2" grpId="0"/>
    </p:bldLst>
  </p:timing>
</p:sld>
</file>

<file path=ppt/theme/theme1.xml><?xml version="1.0" encoding="utf-8"?>
<a:theme xmlns:a="http://schemas.openxmlformats.org/drawingml/2006/main" name="European Cervical Cancer Prevention Week by Slidesgo">
  <a:themeElements>
    <a:clrScheme name="Simple Light">
      <a:dk1>
        <a:srgbClr val="413E66"/>
      </a:dk1>
      <a:lt1>
        <a:srgbClr val="FFFFFF"/>
      </a:lt1>
      <a:dk2>
        <a:srgbClr val="F05E81"/>
      </a:dk2>
      <a:lt2>
        <a:srgbClr val="E62351"/>
      </a:lt2>
      <a:accent1>
        <a:srgbClr val="F5AE3C"/>
      </a:accent1>
      <a:accent2>
        <a:srgbClr val="FECC7A"/>
      </a:accent2>
      <a:accent3>
        <a:srgbClr val="7DD1D0"/>
      </a:accent3>
      <a:accent4>
        <a:srgbClr val="3EBFB6"/>
      </a:accent4>
      <a:accent5>
        <a:srgbClr val="11989D"/>
      </a:accent5>
      <a:accent6>
        <a:srgbClr val="0F68B2"/>
      </a:accent6>
      <a:hlink>
        <a:srgbClr val="413E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605</Words>
  <Application>Microsoft Office PowerPoint</Application>
  <PresentationFormat>Affichage à l'écran (16:9)</PresentationFormat>
  <Paragraphs>135</Paragraphs>
  <Slides>14</Slides>
  <Notes>13</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14</vt:i4>
      </vt:variant>
    </vt:vector>
  </HeadingPairs>
  <TitlesOfParts>
    <vt:vector size="25" baseType="lpstr">
      <vt:lpstr>Eras ITC</vt:lpstr>
      <vt:lpstr>Calibri</vt:lpstr>
      <vt:lpstr>Rockwell</vt:lpstr>
      <vt:lpstr>Colonna MT</vt:lpstr>
      <vt:lpstr>Microsoft Sans Serif</vt:lpstr>
      <vt:lpstr>Jumble</vt:lpstr>
      <vt:lpstr>Montserrat</vt:lpstr>
      <vt:lpstr>Bebas Neue</vt:lpstr>
      <vt:lpstr>Arial</vt:lpstr>
      <vt:lpstr>Nunito Light</vt:lpstr>
      <vt:lpstr>European Cervical Cancer Prevention Week by Slidesgo</vt:lpstr>
      <vt:lpstr>PREVENTION ET PROMOTION  A LA SANTE AU CENTRE DE DETENTION</vt:lpstr>
      <vt:lpstr>Les USMP au sein du CHU de Nantes</vt:lpstr>
      <vt:lpstr> </vt:lpstr>
      <vt:lpstr>  </vt:lpstr>
      <vt:lpstr> </vt:lpstr>
      <vt:lpstr>Présentation PowerPoint</vt:lpstr>
      <vt:lpstr>Les Thèmes de Prévention</vt:lpstr>
      <vt:lpstr>Exemple de la Nutrition</vt:lpstr>
      <vt:lpstr>Sentez-vous sport</vt:lpstr>
      <vt:lpstr>N'OUBLIEZ PAS !!!</vt:lpstr>
      <vt:lpstr>Outils destinés aux patients</vt:lpstr>
      <vt:lpstr>Projets 2023</vt:lpstr>
      <vt:lpstr>Merci de votre attention</vt:lpstr>
      <vt:lpstr>PREVENTION ET PROMOTION  A LA SANTE AU CENTRE DE DETENTION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PREVENTION A LA SANTE EN MILIEU CARCERAL</dc:title>
  <dc:creator>u7660</dc:creator>
  <cp:lastModifiedBy>u7660</cp:lastModifiedBy>
  <cp:revision>329</cp:revision>
  <dcterms:modified xsi:type="dcterms:W3CDTF">2023-03-21T13:47:16Z</dcterms:modified>
</cp:coreProperties>
</file>