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62" r:id="rId3"/>
    <p:sldId id="263" r:id="rId4"/>
    <p:sldId id="258" r:id="rId5"/>
    <p:sldId id="259" r:id="rId6"/>
    <p:sldId id="257" r:id="rId7"/>
    <p:sldId id="256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3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42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263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91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655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631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67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87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8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74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49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21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84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659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13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85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0DD96-21FE-4D73-9612-C84AA096397B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342457-7F98-4855-9B29-B4C9AD9124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6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BAACC10D-E263-ED4F-ACE1-B9CA346BC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15056" r="1369" b="8753"/>
          <a:stretch/>
        </p:blipFill>
        <p:spPr>
          <a:xfrm>
            <a:off x="1198419" y="435774"/>
            <a:ext cx="9248775" cy="6211307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F438D5D-D6B7-BA50-3B26-DC7C7EA74524}"/>
              </a:ext>
            </a:extLst>
          </p:cNvPr>
          <p:cNvSpPr txBox="1"/>
          <p:nvPr/>
        </p:nvSpPr>
        <p:spPr>
          <a:xfrm>
            <a:off x="266471" y="210919"/>
            <a:ext cx="4014583" cy="707886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Maison d’arrêt des hommes</a:t>
            </a:r>
          </a:p>
          <a:p>
            <a:pPr algn="ctr"/>
            <a:r>
              <a:rPr lang="fr-FR" sz="2000" dirty="0"/>
              <a:t>Fleury </a:t>
            </a:r>
            <a:r>
              <a:rPr lang="fr-FR" sz="2000" dirty="0" err="1"/>
              <a:t>Mérogis</a:t>
            </a:r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E6A6F4-4EC7-556D-82A2-B9B77EC24AD2}"/>
              </a:ext>
            </a:extLst>
          </p:cNvPr>
          <p:cNvSpPr txBox="1"/>
          <p:nvPr/>
        </p:nvSpPr>
        <p:spPr>
          <a:xfrm>
            <a:off x="6630699" y="832276"/>
            <a:ext cx="2137930" cy="46166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Bâtiment D4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C4607F-B580-2967-347D-D7678C31A3E9}"/>
              </a:ext>
            </a:extLst>
          </p:cNvPr>
          <p:cNvSpPr txBox="1"/>
          <p:nvPr/>
        </p:nvSpPr>
        <p:spPr>
          <a:xfrm>
            <a:off x="9182100" y="1086490"/>
            <a:ext cx="2914580" cy="46166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Kristen ITC" panose="03050502040202030202" pitchFamily="66" charset="0"/>
              </a:rPr>
              <a:t>Étage des mineurs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9C0188F-7CBC-E4A2-3F90-87EEA3F26A16}"/>
              </a:ext>
            </a:extLst>
          </p:cNvPr>
          <p:cNvCxnSpPr>
            <a:cxnSpLocks/>
          </p:cNvCxnSpPr>
          <p:nvPr/>
        </p:nvCxnSpPr>
        <p:spPr>
          <a:xfrm flipH="1">
            <a:off x="7595755" y="1247775"/>
            <a:ext cx="1586345" cy="9447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3B0AEAC-1DC2-313B-BF39-7F6121255825}"/>
              </a:ext>
            </a:extLst>
          </p:cNvPr>
          <p:cNvSpPr txBox="1"/>
          <p:nvPr/>
        </p:nvSpPr>
        <p:spPr>
          <a:xfrm>
            <a:off x="9910762" y="2731353"/>
            <a:ext cx="1985963" cy="36933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Kristen ITC" panose="03050502040202030202" pitchFamily="66" charset="0"/>
              </a:rPr>
              <a:t>Centre scolaire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36193F2-0CAE-37AA-D20F-BE770525D8B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7699664" y="2417337"/>
            <a:ext cx="2211098" cy="4986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99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485972A-3C39-36C5-EBB7-F33FB092D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3209" y="-774210"/>
            <a:ext cx="4979096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65BA58-494C-1CA9-2ED8-C58BF01EA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32177" y="-160957"/>
            <a:ext cx="1728852" cy="23812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B962B3-FF32-0AC7-39C7-0F1FE331E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56320" y="339244"/>
            <a:ext cx="1728853" cy="23812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BC77D-D6B8-63A5-1955-13B7AF7BF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683" y="1018689"/>
            <a:ext cx="1729196" cy="23817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F1B4C4-DCD2-AADF-48BA-75DC712F7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65523" y="1666322"/>
            <a:ext cx="1729196" cy="238172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6A3472F-D488-A33D-6BF2-5C8590F52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5441" y="2925488"/>
            <a:ext cx="1637053" cy="225480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4A8945B-876E-7FFD-9EE6-FF8DD38C0B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79816" y="3412903"/>
            <a:ext cx="1637053" cy="225480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60A7115-65E9-10ED-63BF-2819921FA001}"/>
              </a:ext>
            </a:extLst>
          </p:cNvPr>
          <p:cNvSpPr txBox="1"/>
          <p:nvPr/>
        </p:nvSpPr>
        <p:spPr>
          <a:xfrm>
            <a:off x="2933700" y="5408395"/>
            <a:ext cx="463867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Recueil de données par les infirmières à l’arrivée du mineur en détention</a:t>
            </a:r>
          </a:p>
        </p:txBody>
      </p:sp>
    </p:spTree>
    <p:extLst>
      <p:ext uri="{BB962C8B-B14F-4D97-AF65-F5344CB8AC3E}">
        <p14:creationId xmlns:p14="http://schemas.microsoft.com/office/powerpoint/2010/main" val="2400872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0091F9-58A4-B2CB-8EFB-FC120323D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1586" r="17865" b="16865"/>
          <a:stretch/>
        </p:blipFill>
        <p:spPr>
          <a:xfrm rot="21278732">
            <a:off x="808381" y="359744"/>
            <a:ext cx="4293970" cy="6110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782CAB-3909-232A-12FF-FB409571A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" b="50072"/>
          <a:stretch/>
        </p:blipFill>
        <p:spPr>
          <a:xfrm rot="16200000">
            <a:off x="7762342" y="897418"/>
            <a:ext cx="4884625" cy="3424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CE16B67-BF19-6D49-47B4-45EB81DDB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04799" y="2545629"/>
            <a:ext cx="3352637" cy="4617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CE795A7-1E0B-AAC8-9177-B990A97F0CE0}"/>
              </a:ext>
            </a:extLst>
          </p:cNvPr>
          <p:cNvSpPr txBox="1"/>
          <p:nvPr/>
        </p:nvSpPr>
        <p:spPr>
          <a:xfrm>
            <a:off x="4886632" y="589935"/>
            <a:ext cx="333313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Livret d’accueil </a:t>
            </a:r>
          </a:p>
          <a:p>
            <a:pPr algn="ctr"/>
            <a:r>
              <a:rPr lang="fr-FR" sz="3200" dirty="0"/>
              <a:t>Demande de soins</a:t>
            </a:r>
          </a:p>
        </p:txBody>
      </p:sp>
    </p:spTree>
    <p:extLst>
      <p:ext uri="{BB962C8B-B14F-4D97-AF65-F5344CB8AC3E}">
        <p14:creationId xmlns:p14="http://schemas.microsoft.com/office/powerpoint/2010/main" val="3173622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618EF8-E801-2B59-07AF-CECEFE835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0531" y="-617203"/>
            <a:ext cx="3403949" cy="46884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86294B0-377C-FFDF-798C-050789927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268" y="2620257"/>
            <a:ext cx="3403948" cy="46884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F6432F-FE2F-B3FC-5975-9A38FD1BC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31801" y="-516876"/>
            <a:ext cx="3267624" cy="4500689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FA29E19-75B5-7CA6-04DE-48D35B06D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31803" y="2874188"/>
            <a:ext cx="3267623" cy="4500688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FE4CF99-209A-6114-204B-71E8BD93AA05}"/>
              </a:ext>
            </a:extLst>
          </p:cNvPr>
          <p:cNvSpPr txBox="1"/>
          <p:nvPr/>
        </p:nvSpPr>
        <p:spPr>
          <a:xfrm>
            <a:off x="4466056" y="191540"/>
            <a:ext cx="2276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Appareil digestif </a:t>
            </a:r>
          </a:p>
          <a:p>
            <a:pPr algn="ctr"/>
            <a:r>
              <a:rPr lang="fr-FR" sz="3600" dirty="0"/>
              <a:t>et </a:t>
            </a:r>
          </a:p>
          <a:p>
            <a:pPr algn="ctr"/>
            <a:r>
              <a:rPr lang="fr-FR" sz="3600" dirty="0"/>
              <a:t>urinaire</a:t>
            </a:r>
          </a:p>
        </p:txBody>
      </p:sp>
    </p:spTree>
    <p:extLst>
      <p:ext uri="{BB962C8B-B14F-4D97-AF65-F5344CB8AC3E}">
        <p14:creationId xmlns:p14="http://schemas.microsoft.com/office/powerpoint/2010/main" val="3592252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7E3A1E4-3071-AB96-2E99-E7AC562B9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705" y="2737330"/>
            <a:ext cx="3181089" cy="4381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35BE2D-7FEB-DE54-CFAA-31E968ECB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5480" y="-443761"/>
            <a:ext cx="3181090" cy="43815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EB266C-AF6C-3A88-3DD0-3F909EEA3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80830" y="-456810"/>
            <a:ext cx="3250242" cy="44767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A829D8-F833-9494-1654-6119F2418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0829" y="2724282"/>
            <a:ext cx="3250244" cy="447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99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DEA279-DD7E-29C0-7D13-16E779F0D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09807"/>
            <a:ext cx="4819650" cy="6638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4FA18F-77C8-7D29-F2EC-CCC389EB3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52357" y="404674"/>
            <a:ext cx="4502134" cy="6201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A2D03E8-6165-021F-6D9A-254890C73CF8}"/>
              </a:ext>
            </a:extLst>
          </p:cNvPr>
          <p:cNvSpPr txBox="1"/>
          <p:nvPr/>
        </p:nvSpPr>
        <p:spPr>
          <a:xfrm>
            <a:off x="4257675" y="56197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Appareil génital féminin</a:t>
            </a:r>
          </a:p>
        </p:txBody>
      </p:sp>
    </p:spTree>
    <p:extLst>
      <p:ext uri="{BB962C8B-B14F-4D97-AF65-F5344CB8AC3E}">
        <p14:creationId xmlns:p14="http://schemas.microsoft.com/office/powerpoint/2010/main" val="49230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1C87E10-A3E4-85C4-F331-8B5BDFE28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53" y="157162"/>
            <a:ext cx="4750887" cy="654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FF2243-EBB1-1DA2-D225-348AE549F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8425" y="157162"/>
            <a:ext cx="4750887" cy="654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268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647E427-8C37-2D2E-BC1C-0A835FAD0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9" y="225455"/>
            <a:ext cx="4536278" cy="6248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9AFFDB-3360-1887-BC35-67DCACCDD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1" y="225455"/>
            <a:ext cx="3419475" cy="47098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B950E2-0C15-F8AA-AC90-11DAF3E6D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7" y="225457"/>
            <a:ext cx="3419474" cy="470984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6C517B-E023-A5B9-A28E-D73BDBF41407}"/>
              </a:ext>
            </a:extLst>
          </p:cNvPr>
          <p:cNvSpPr txBox="1"/>
          <p:nvPr/>
        </p:nvSpPr>
        <p:spPr>
          <a:xfrm>
            <a:off x="5413664" y="5247548"/>
            <a:ext cx="5521036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Fleury News</a:t>
            </a:r>
          </a:p>
          <a:p>
            <a:pPr algn="ctr"/>
            <a:r>
              <a:rPr lang="fr-FR" sz="2800" dirty="0"/>
              <a:t>Les interviews du médecin sur la Covid et le tabac</a:t>
            </a:r>
          </a:p>
        </p:txBody>
      </p:sp>
    </p:spTree>
    <p:extLst>
      <p:ext uri="{BB962C8B-B14F-4D97-AF65-F5344CB8AC3E}">
        <p14:creationId xmlns:p14="http://schemas.microsoft.com/office/powerpoint/2010/main" val="2106727466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244</TotalTime>
  <Words>49</Words>
  <Application>Microsoft Office PowerPoint</Application>
  <PresentationFormat>Grand écran</PresentationFormat>
  <Paragraphs>14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Kristen ITC</vt:lpstr>
      <vt:lpstr>Wingdings 3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Castelain</dc:creator>
  <cp:lastModifiedBy>Sophie Castelain</cp:lastModifiedBy>
  <cp:revision>4</cp:revision>
  <dcterms:created xsi:type="dcterms:W3CDTF">2023-03-18T18:31:48Z</dcterms:created>
  <dcterms:modified xsi:type="dcterms:W3CDTF">2023-03-18T22:36:19Z</dcterms:modified>
</cp:coreProperties>
</file>