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3.xml" ContentType="application/vnd.openxmlformats-officedocument.theme+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theme/theme4.xml" ContentType="application/vnd.openxmlformats-officedocument.theme+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theme/theme5.xml" ContentType="application/vnd.openxmlformats-officedocument.theme+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theme/theme6.xml" ContentType="application/vnd.openxmlformats-officedocument.theme+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theme/theme7.xml" ContentType="application/vnd.openxmlformats-officedocument.theme+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theme/theme8.xml" ContentType="application/vnd.openxmlformats-officedocument.theme+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theme/theme9.xml" ContentType="application/vnd.openxmlformats-officedocument.theme+xml"/>
  <Override PartName="/ppt/theme/theme10.xml" ContentType="application/vnd.openxmlformats-officedocument.theme+xml"/>
  <Override PartName="/ppt/theme/theme11.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notesSlides/notesSlide3.xml" ContentType="application/vnd.openxmlformats-officedocument.presentationml.notesSlide+xml"/>
  <Override PartName="/ppt/charts/chart1.xml" ContentType="application/vnd.openxmlformats-officedocument.drawingml.chart+xml"/>
  <Override PartName="/ppt/notesSlides/notesSlide4.xml" ContentType="application/vnd.openxmlformats-officedocument.presentationml.notesSlide+xml"/>
  <Override PartName="/ppt/charts/chart2.xml" ContentType="application/vnd.openxmlformats-officedocument.drawingml.chart+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charts/colors1.xml" ContentType="application/vnd.ms-office.chartcolorstyle+xml"/>
  <Override PartName="/ppt/charts/style1.xml" ContentType="application/vnd.ms-office.chartstyl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 id="2147483834" r:id="rId2"/>
    <p:sldMasterId id="2147483822" r:id="rId3"/>
    <p:sldMasterId id="2147483739" r:id="rId4"/>
    <p:sldMasterId id="2147483754" r:id="rId5"/>
    <p:sldMasterId id="2147483768" r:id="rId6"/>
    <p:sldMasterId id="2147483795" r:id="rId7"/>
    <p:sldMasterId id="2147483808" r:id="rId8"/>
    <p:sldMasterId id="2147484583" r:id="rId9"/>
  </p:sldMasterIdLst>
  <p:notesMasterIdLst>
    <p:notesMasterId r:id="rId34"/>
  </p:notesMasterIdLst>
  <p:handoutMasterIdLst>
    <p:handoutMasterId r:id="rId35"/>
  </p:handoutMasterIdLst>
  <p:sldIdLst>
    <p:sldId id="282" r:id="rId10"/>
    <p:sldId id="298" r:id="rId11"/>
    <p:sldId id="318" r:id="rId12"/>
    <p:sldId id="287" r:id="rId13"/>
    <p:sldId id="319" r:id="rId14"/>
    <p:sldId id="315" r:id="rId15"/>
    <p:sldId id="288" r:id="rId16"/>
    <p:sldId id="321" r:id="rId17"/>
    <p:sldId id="310" r:id="rId18"/>
    <p:sldId id="333" r:id="rId19"/>
    <p:sldId id="332" r:id="rId20"/>
    <p:sldId id="322" r:id="rId21"/>
    <p:sldId id="328" r:id="rId22"/>
    <p:sldId id="329" r:id="rId23"/>
    <p:sldId id="309" r:id="rId24"/>
    <p:sldId id="330" r:id="rId25"/>
    <p:sldId id="331" r:id="rId26"/>
    <p:sldId id="327" r:id="rId27"/>
    <p:sldId id="334" r:id="rId28"/>
    <p:sldId id="301" r:id="rId29"/>
    <p:sldId id="311" r:id="rId30"/>
    <p:sldId id="313" r:id="rId31"/>
    <p:sldId id="335" r:id="rId32"/>
    <p:sldId id="300" r:id="rId33"/>
  </p:sldIdLst>
  <p:sldSz cx="9144000" cy="5143500" type="screen16x9"/>
  <p:notesSz cx="6799263" cy="9929813"/>
  <p:custDataLst>
    <p:tags r:id="rId36"/>
  </p:custDataLst>
  <p:defaultTextStyle>
    <a:defPPr>
      <a:defRPr lang="fr-FR"/>
    </a:defPPr>
    <a:lvl1pPr algn="l" defTabSz="457200" rtl="0" eaLnBrk="0" fontAlgn="base" hangingPunct="0">
      <a:spcBef>
        <a:spcPct val="0"/>
      </a:spcBef>
      <a:spcAft>
        <a:spcPct val="0"/>
      </a:spcAft>
      <a:defRPr kern="1200">
        <a:solidFill>
          <a:schemeClr val="tx1"/>
        </a:solidFill>
        <a:latin typeface="Arial" panose="020B0604020202020204" pitchFamily="34" charset="0"/>
        <a:ea typeface="+mn-ea"/>
        <a:cs typeface="+mn-cs"/>
      </a:defRPr>
    </a:lvl1pPr>
    <a:lvl2pPr marL="457200" algn="l" defTabSz="457200"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defTabSz="457200"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defTabSz="457200"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defTabSz="457200"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xmlns="">
        <p15:guide id="1" orient="horz" pos="1620">
          <p15:clr>
            <a:srgbClr val="A4A3A4"/>
          </p15:clr>
        </p15:guide>
        <p15:guide id="2" pos="2880">
          <p15:clr>
            <a:srgbClr val="A4A3A4"/>
          </p15:clr>
        </p15:guide>
      </p15:sldGuideLst>
    </p:ext>
    <p:ext uri="{2D200454-40CA-4A62-9FC3-DE9A4176ACB9}">
      <p15:notesGuideLst xmlns:p15="http://schemas.microsoft.com/office/powerpoint/2012/main" xmlns="">
        <p15:guide id="1" orient="horz" pos="3128" userDrawn="1">
          <p15:clr>
            <a:srgbClr val="A4A3A4"/>
          </p15:clr>
        </p15:guide>
        <p15:guide id="2" pos="2142"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000000"/>
    <a:srgbClr val="B5C8F5"/>
    <a:srgbClr val="363571"/>
    <a:srgbClr val="3712BE"/>
    <a:srgbClr val="ECD6F4"/>
    <a:srgbClr val="D0D0E8"/>
    <a:srgbClr val="FF00FF"/>
    <a:srgbClr val="E3E3F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aximized">
    <p:restoredLeft sz="34615" autoAdjust="0"/>
    <p:restoredTop sz="86447" autoAdjust="0"/>
  </p:normalViewPr>
  <p:slideViewPr>
    <p:cSldViewPr snapToGrid="0" snapToObjects="1">
      <p:cViewPr varScale="1">
        <p:scale>
          <a:sx n="97" d="100"/>
          <a:sy n="97" d="100"/>
        </p:scale>
        <p:origin x="-114" y="-558"/>
      </p:cViewPr>
      <p:guideLst>
        <p:guide orient="horz" pos="162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16" d="100"/>
        <a:sy n="116" d="100"/>
      </p:scale>
      <p:origin x="0" y="0"/>
    </p:cViewPr>
  </p:sorterViewPr>
  <p:notesViewPr>
    <p:cSldViewPr snapToGrid="0" snapToObjects="1">
      <p:cViewPr varScale="1">
        <p:scale>
          <a:sx n="32" d="100"/>
          <a:sy n="32" d="100"/>
        </p:scale>
        <p:origin x="-2328" y="-84"/>
      </p:cViewPr>
      <p:guideLst>
        <p:guide orient="horz" pos="3128"/>
        <p:guide pos="2142"/>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8.xml"/><Relationship Id="rId13" Type="http://schemas.openxmlformats.org/officeDocument/2006/relationships/slide" Target="slides/slide4.xml"/><Relationship Id="rId18" Type="http://schemas.openxmlformats.org/officeDocument/2006/relationships/slide" Target="slides/slide9.xml"/><Relationship Id="rId26" Type="http://schemas.openxmlformats.org/officeDocument/2006/relationships/slide" Target="slides/slide17.xml"/><Relationship Id="rId39" Type="http://schemas.openxmlformats.org/officeDocument/2006/relationships/theme" Target="theme/theme1.xml"/><Relationship Id="rId3" Type="http://schemas.openxmlformats.org/officeDocument/2006/relationships/slideMaster" Target="slideMasters/slideMaster3.xml"/><Relationship Id="rId21" Type="http://schemas.openxmlformats.org/officeDocument/2006/relationships/slide" Target="slides/slide12.xml"/><Relationship Id="rId34" Type="http://schemas.openxmlformats.org/officeDocument/2006/relationships/notesMaster" Target="notesMasters/notesMaster1.xml"/><Relationship Id="rId7" Type="http://schemas.openxmlformats.org/officeDocument/2006/relationships/slideMaster" Target="slideMasters/slideMaster7.xml"/><Relationship Id="rId12" Type="http://schemas.openxmlformats.org/officeDocument/2006/relationships/slide" Target="slides/slide3.xml"/><Relationship Id="rId17" Type="http://schemas.openxmlformats.org/officeDocument/2006/relationships/slide" Target="slides/slide8.xml"/><Relationship Id="rId25" Type="http://schemas.openxmlformats.org/officeDocument/2006/relationships/slide" Target="slides/slide16.xml"/><Relationship Id="rId33" Type="http://schemas.openxmlformats.org/officeDocument/2006/relationships/slide" Target="slides/slide24.xml"/><Relationship Id="rId38"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7.xml"/><Relationship Id="rId20" Type="http://schemas.openxmlformats.org/officeDocument/2006/relationships/slide" Target="slides/slide11.xml"/><Relationship Id="rId29" Type="http://schemas.openxmlformats.org/officeDocument/2006/relationships/slide" Target="slides/slide20.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2.xml"/><Relationship Id="rId24" Type="http://schemas.openxmlformats.org/officeDocument/2006/relationships/slide" Target="slides/slide15.xml"/><Relationship Id="rId32" Type="http://schemas.openxmlformats.org/officeDocument/2006/relationships/slide" Target="slides/slide23.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Master" Target="slideMasters/slideMaster5.xml"/><Relationship Id="rId15" Type="http://schemas.openxmlformats.org/officeDocument/2006/relationships/slide" Target="slides/slide6.xml"/><Relationship Id="rId23" Type="http://schemas.openxmlformats.org/officeDocument/2006/relationships/slide" Target="slides/slide14.xml"/><Relationship Id="rId28" Type="http://schemas.openxmlformats.org/officeDocument/2006/relationships/slide" Target="slides/slide19.xml"/><Relationship Id="rId36" Type="http://schemas.openxmlformats.org/officeDocument/2006/relationships/tags" Target="tags/tag1.xml"/><Relationship Id="rId10" Type="http://schemas.openxmlformats.org/officeDocument/2006/relationships/slide" Target="slides/slide1.xml"/><Relationship Id="rId19" Type="http://schemas.openxmlformats.org/officeDocument/2006/relationships/slide" Target="slides/slide10.xml"/><Relationship Id="rId31" Type="http://schemas.openxmlformats.org/officeDocument/2006/relationships/slide" Target="slides/slide22.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 Target="slides/slide5.xml"/><Relationship Id="rId22" Type="http://schemas.openxmlformats.org/officeDocument/2006/relationships/slide" Target="slides/slide13.xml"/><Relationship Id="rId27" Type="http://schemas.openxmlformats.org/officeDocument/2006/relationships/slide" Target="slides/slide18.xml"/><Relationship Id="rId30" Type="http://schemas.openxmlformats.org/officeDocument/2006/relationships/slide" Target="slides/slide21.xml"/><Relationship Id="rId35" Type="http://schemas.openxmlformats.org/officeDocument/2006/relationships/handoutMaster" Target="handoutMasters/handoutMaster1.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2.xml.rels><?xml version="1.0" encoding="UTF-8" standalone="yes"?>
<Relationships xmlns="http://schemas.openxmlformats.org/package/2006/relationships"><Relationship Id="rId3" Type="http://schemas.microsoft.com/office/2011/relationships/chartStyle" Target="style1.xml"/><Relationship Id="rId2" Type="http://schemas.microsoft.com/office/2011/relationships/chartColorStyle" Target="colors1.xml"/><Relationship Id="rId1" Type="http://schemas.openxmlformats.org/officeDocument/2006/relationships/package" Target="../embeddings/Microsoft_Excel_Worksheet2.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fr-FR"/>
  <c:roundedCorners val="0"/>
  <mc:AlternateContent xmlns:mc="http://schemas.openxmlformats.org/markup-compatibility/2006">
    <mc:Choice xmlns:c14="http://schemas.microsoft.com/office/drawing/2007/8/2/chart" Requires="c14">
      <c14:style val="103"/>
    </mc:Choice>
    <mc:Fallback>
      <c:style val="3"/>
    </mc:Fallback>
  </mc:AlternateContent>
  <c:chart>
    <c:title>
      <c:layout/>
      <c:overlay val="0"/>
    </c:title>
    <c:autoTitleDeleted val="0"/>
    <c:plotArea>
      <c:layout/>
      <c:pieChart>
        <c:varyColors val="1"/>
        <c:ser>
          <c:idx val="0"/>
          <c:order val="0"/>
          <c:tx>
            <c:strRef>
              <c:f>Feuil1!$B$1</c:f>
              <c:strCache>
                <c:ptCount val="1"/>
                <c:pt idx="0">
                  <c:v>pourcentage</c:v>
                </c:pt>
              </c:strCache>
            </c:strRef>
          </c:tx>
          <c:dPt>
            <c:idx val="0"/>
            <c:bubble3D val="0"/>
            <c:extLst xmlns:c16r2="http://schemas.microsoft.com/office/drawing/2015/06/chart">
              <c:ext xmlns:c16="http://schemas.microsoft.com/office/drawing/2014/chart" uri="{C3380CC4-5D6E-409C-BE32-E72D297353CC}">
                <c16:uniqueId val="{00000000-8458-4BAF-9A2B-052BBD4960FA}"/>
              </c:ext>
            </c:extLst>
          </c:dPt>
          <c:dPt>
            <c:idx val="1"/>
            <c:bubble3D val="0"/>
            <c:extLst xmlns:c16r2="http://schemas.microsoft.com/office/drawing/2015/06/chart">
              <c:ext xmlns:c16="http://schemas.microsoft.com/office/drawing/2014/chart" uri="{C3380CC4-5D6E-409C-BE32-E72D297353CC}">
                <c16:uniqueId val="{00000001-8458-4BAF-9A2B-052BBD4960FA}"/>
              </c:ext>
            </c:extLst>
          </c:dPt>
          <c:dPt>
            <c:idx val="2"/>
            <c:bubble3D val="0"/>
            <c:extLst xmlns:c16r2="http://schemas.microsoft.com/office/drawing/2015/06/chart">
              <c:ext xmlns:c16="http://schemas.microsoft.com/office/drawing/2014/chart" uri="{C3380CC4-5D6E-409C-BE32-E72D297353CC}">
                <c16:uniqueId val="{00000002-8458-4BAF-9A2B-052BBD4960FA}"/>
              </c:ext>
            </c:extLst>
          </c:dPt>
          <c:dLbls>
            <c:dLbl>
              <c:idx val="0"/>
              <c:layout/>
              <c:spPr>
                <a:noFill/>
                <a:ln w="25515">
                  <a:noFill/>
                </a:ln>
              </c:spPr>
              <c:txPr>
                <a:bodyPr wrap="square" lIns="38100" tIns="19050" rIns="38100" bIns="19050" anchor="ctr">
                  <a:spAutoFit/>
                </a:bodyPr>
                <a:lstStyle/>
                <a:p>
                  <a:pPr>
                    <a:defRPr/>
                  </a:pPr>
                  <a:endParaRPr lang="fr-FR"/>
                </a:p>
              </c:txPr>
              <c:dLblPos val="ctr"/>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0-8458-4BAF-9A2B-052BBD4960FA}"/>
                </c:ext>
              </c:extLst>
            </c:dLbl>
            <c:dLbl>
              <c:idx val="1"/>
              <c:layout/>
              <c:spPr>
                <a:noFill/>
                <a:ln w="25515">
                  <a:noFill/>
                </a:ln>
              </c:spPr>
              <c:txPr>
                <a:bodyPr wrap="square" lIns="38100" tIns="19050" rIns="38100" bIns="19050" anchor="ctr">
                  <a:spAutoFit/>
                </a:bodyPr>
                <a:lstStyle/>
                <a:p>
                  <a:pPr>
                    <a:defRPr/>
                  </a:pPr>
                  <a:endParaRPr lang="fr-FR"/>
                </a:p>
              </c:txPr>
              <c:dLblPos val="inEnd"/>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1-8458-4BAF-9A2B-052BBD4960FA}"/>
                </c:ext>
              </c:extLst>
            </c:dLbl>
            <c:dLbl>
              <c:idx val="2"/>
              <c:layout/>
              <c:spPr>
                <a:noFill/>
                <a:ln w="25515">
                  <a:noFill/>
                </a:ln>
              </c:spPr>
              <c:txPr>
                <a:bodyPr wrap="square" lIns="38100" tIns="19050" rIns="38100" bIns="19050" anchor="ctr">
                  <a:spAutoFit/>
                </a:bodyPr>
                <a:lstStyle/>
                <a:p>
                  <a:pPr>
                    <a:defRPr/>
                  </a:pPr>
                  <a:endParaRPr lang="fr-FR"/>
                </a:p>
              </c:txPr>
              <c:dLblPos val="ctr"/>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2-8458-4BAF-9A2B-052BBD4960FA}"/>
                </c:ext>
              </c:extLst>
            </c:dLbl>
            <c:spPr>
              <a:noFill/>
              <a:ln>
                <a:noFill/>
              </a:ln>
              <a:effectLst/>
            </c:spPr>
            <c:showLegendKey val="0"/>
            <c:showVal val="0"/>
            <c:showCatName val="0"/>
            <c:showSerName val="0"/>
            <c:showPercent val="0"/>
            <c:showBubbleSize val="0"/>
            <c:extLst xmlns:c16r2="http://schemas.microsoft.com/office/drawing/2015/06/chart">
              <c:ext xmlns:c15="http://schemas.microsoft.com/office/drawing/2012/chart" uri="{CE6537A1-D6FC-4f65-9D91-7224C49458BB}"/>
            </c:extLst>
          </c:dLbls>
          <c:cat>
            <c:strRef>
              <c:f>Feuil1!$A$2:$A$4</c:f>
              <c:strCache>
                <c:ptCount val="3"/>
                <c:pt idx="0">
                  <c:v>1 participation</c:v>
                </c:pt>
                <c:pt idx="1">
                  <c:v>2 participations</c:v>
                </c:pt>
                <c:pt idx="2">
                  <c:v>3 participations</c:v>
                </c:pt>
              </c:strCache>
            </c:strRef>
          </c:cat>
          <c:val>
            <c:numRef>
              <c:f>Feuil1!$B$2:$B$4</c:f>
              <c:numCache>
                <c:formatCode>0%</c:formatCode>
                <c:ptCount val="3"/>
                <c:pt idx="0">
                  <c:v>0.61</c:v>
                </c:pt>
                <c:pt idx="1">
                  <c:v>0.28999999999999998</c:v>
                </c:pt>
                <c:pt idx="2">
                  <c:v>0.1</c:v>
                </c:pt>
              </c:numCache>
            </c:numRef>
          </c:val>
          <c:extLst xmlns:c16r2="http://schemas.microsoft.com/office/drawing/2015/06/chart">
            <c:ext xmlns:c16="http://schemas.microsoft.com/office/drawing/2014/chart" uri="{C3380CC4-5D6E-409C-BE32-E72D297353CC}">
              <c16:uniqueId val="{00000003-8458-4BAF-9A2B-052BBD4960FA}"/>
            </c:ext>
          </c:extLst>
        </c:ser>
        <c:dLbls>
          <c:showLegendKey val="0"/>
          <c:showVal val="0"/>
          <c:showCatName val="0"/>
          <c:showSerName val="0"/>
          <c:showPercent val="0"/>
          <c:showBubbleSize val="0"/>
          <c:showLeaderLines val="1"/>
        </c:dLbls>
        <c:firstSliceAng val="0"/>
      </c:pieChart>
      <c:spPr>
        <a:noFill/>
        <a:ln w="25515">
          <a:noFill/>
        </a:ln>
      </c:spPr>
    </c:plotArea>
    <c:legend>
      <c:legendPos val="r"/>
      <c:legendEntry>
        <c:idx val="0"/>
        <c:txPr>
          <a:bodyPr/>
          <a:lstStyle/>
          <a:p>
            <a:pPr>
              <a:defRPr>
                <a:solidFill>
                  <a:schemeClr val="bg1"/>
                </a:solidFill>
              </a:defRPr>
            </a:pPr>
            <a:endParaRPr lang="fr-FR"/>
          </a:p>
        </c:txPr>
      </c:legendEntry>
      <c:legendEntry>
        <c:idx val="1"/>
        <c:txPr>
          <a:bodyPr/>
          <a:lstStyle/>
          <a:p>
            <a:pPr>
              <a:defRPr>
                <a:solidFill>
                  <a:schemeClr val="bg1"/>
                </a:solidFill>
              </a:defRPr>
            </a:pPr>
            <a:endParaRPr lang="fr-FR"/>
          </a:p>
        </c:txPr>
      </c:legendEntry>
      <c:legendEntry>
        <c:idx val="2"/>
        <c:txPr>
          <a:bodyPr/>
          <a:lstStyle/>
          <a:p>
            <a:pPr>
              <a:defRPr>
                <a:solidFill>
                  <a:schemeClr val="bg1"/>
                </a:solidFill>
              </a:defRPr>
            </a:pPr>
            <a:endParaRPr lang="fr-FR"/>
          </a:p>
        </c:txPr>
      </c:legendEntry>
      <c:layout/>
      <c:overlay val="0"/>
    </c:legend>
    <c:plotVisOnly val="1"/>
    <c:dispBlanksAs val="gap"/>
    <c:showDLblsOverMax val="0"/>
  </c:chart>
  <c:txPr>
    <a:bodyPr/>
    <a:lstStyle/>
    <a:p>
      <a:pPr>
        <a:defRPr sz="1808"/>
      </a:pPr>
      <a:endParaRPr lang="fr-FR"/>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title>
      <c:layout/>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fr-FR"/>
        </a:p>
      </c:txPr>
    </c:title>
    <c:autoTitleDeleted val="0"/>
    <c:plotArea>
      <c:layout/>
      <c:barChart>
        <c:barDir val="col"/>
        <c:grouping val="clustered"/>
        <c:varyColors val="0"/>
        <c:ser>
          <c:idx val="0"/>
          <c:order val="0"/>
          <c:tx>
            <c:strRef>
              <c:f>Feuil1!$B$1</c:f>
              <c:strCache>
                <c:ptCount val="1"/>
                <c:pt idx="0">
                  <c:v>Oui, Beaucoup</c:v>
                </c:pt>
              </c:strCache>
            </c:strRef>
          </c:tx>
          <c:spPr>
            <a:solidFill>
              <a:schemeClr val="accent1"/>
            </a:solidFill>
            <a:ln>
              <a:noFill/>
            </a:ln>
            <a:effectLst/>
          </c:spPr>
          <c:invertIfNegative val="0"/>
          <c:cat>
            <c:strRef>
              <c:f>Feuil1!$A$2:$A$4</c:f>
              <c:strCache>
                <c:ptCount val="3"/>
                <c:pt idx="0">
                  <c:v>Connaisances préalables</c:v>
                </c:pt>
                <c:pt idx="1">
                  <c:v>Apprentissage</c:v>
                </c:pt>
                <c:pt idx="2">
                  <c:v>Satisfaction</c:v>
                </c:pt>
              </c:strCache>
            </c:strRef>
          </c:cat>
          <c:val>
            <c:numRef>
              <c:f>Feuil1!$B$2:$B$4</c:f>
              <c:numCache>
                <c:formatCode>General</c:formatCode>
                <c:ptCount val="3"/>
                <c:pt idx="0">
                  <c:v>1</c:v>
                </c:pt>
                <c:pt idx="1">
                  <c:v>6</c:v>
                </c:pt>
                <c:pt idx="2">
                  <c:v>6</c:v>
                </c:pt>
              </c:numCache>
            </c:numRef>
          </c:val>
          <c:extLst xmlns:c16r2="http://schemas.microsoft.com/office/drawing/2015/06/chart">
            <c:ext xmlns:c16="http://schemas.microsoft.com/office/drawing/2014/chart" uri="{C3380CC4-5D6E-409C-BE32-E72D297353CC}">
              <c16:uniqueId val="{00000000-2AFB-4482-97E2-6BB15AF3A824}"/>
            </c:ext>
          </c:extLst>
        </c:ser>
        <c:ser>
          <c:idx val="1"/>
          <c:order val="1"/>
          <c:tx>
            <c:strRef>
              <c:f>Feuil1!$C$1</c:f>
              <c:strCache>
                <c:ptCount val="1"/>
                <c:pt idx="0">
                  <c:v>Oui, un peu</c:v>
                </c:pt>
              </c:strCache>
            </c:strRef>
          </c:tx>
          <c:spPr>
            <a:solidFill>
              <a:schemeClr val="accent2"/>
            </a:solidFill>
            <a:ln>
              <a:noFill/>
            </a:ln>
            <a:effectLst/>
          </c:spPr>
          <c:invertIfNegative val="0"/>
          <c:cat>
            <c:strRef>
              <c:f>Feuil1!$A$2:$A$4</c:f>
              <c:strCache>
                <c:ptCount val="3"/>
                <c:pt idx="0">
                  <c:v>Connaisances préalables</c:v>
                </c:pt>
                <c:pt idx="1">
                  <c:v>Apprentissage</c:v>
                </c:pt>
                <c:pt idx="2">
                  <c:v>Satisfaction</c:v>
                </c:pt>
              </c:strCache>
            </c:strRef>
          </c:cat>
          <c:val>
            <c:numRef>
              <c:f>Feuil1!$C$2:$C$4</c:f>
              <c:numCache>
                <c:formatCode>General</c:formatCode>
                <c:ptCount val="3"/>
                <c:pt idx="0">
                  <c:v>5</c:v>
                </c:pt>
                <c:pt idx="1">
                  <c:v>1</c:v>
                </c:pt>
                <c:pt idx="2">
                  <c:v>1</c:v>
                </c:pt>
              </c:numCache>
            </c:numRef>
          </c:val>
          <c:extLst xmlns:c16r2="http://schemas.microsoft.com/office/drawing/2015/06/chart">
            <c:ext xmlns:c16="http://schemas.microsoft.com/office/drawing/2014/chart" uri="{C3380CC4-5D6E-409C-BE32-E72D297353CC}">
              <c16:uniqueId val="{00000001-2AFB-4482-97E2-6BB15AF3A824}"/>
            </c:ext>
          </c:extLst>
        </c:ser>
        <c:ser>
          <c:idx val="2"/>
          <c:order val="2"/>
          <c:tx>
            <c:strRef>
              <c:f>Feuil1!$D$1</c:f>
              <c:strCache>
                <c:ptCount val="1"/>
                <c:pt idx="0">
                  <c:v>Non, pas du tout</c:v>
                </c:pt>
              </c:strCache>
            </c:strRef>
          </c:tx>
          <c:spPr>
            <a:solidFill>
              <a:schemeClr val="accent3"/>
            </a:solidFill>
            <a:ln>
              <a:noFill/>
            </a:ln>
            <a:effectLst/>
          </c:spPr>
          <c:invertIfNegative val="0"/>
          <c:cat>
            <c:strRef>
              <c:f>Feuil1!$A$2:$A$4</c:f>
              <c:strCache>
                <c:ptCount val="3"/>
                <c:pt idx="0">
                  <c:v>Connaisances préalables</c:v>
                </c:pt>
                <c:pt idx="1">
                  <c:v>Apprentissage</c:v>
                </c:pt>
                <c:pt idx="2">
                  <c:v>Satisfaction</c:v>
                </c:pt>
              </c:strCache>
            </c:strRef>
          </c:cat>
          <c:val>
            <c:numRef>
              <c:f>Feuil1!$D$2:$D$4</c:f>
              <c:numCache>
                <c:formatCode>General</c:formatCode>
                <c:ptCount val="3"/>
                <c:pt idx="0">
                  <c:v>1</c:v>
                </c:pt>
                <c:pt idx="1">
                  <c:v>0</c:v>
                </c:pt>
                <c:pt idx="2">
                  <c:v>0</c:v>
                </c:pt>
              </c:numCache>
            </c:numRef>
          </c:val>
          <c:extLst xmlns:c16r2="http://schemas.microsoft.com/office/drawing/2015/06/chart">
            <c:ext xmlns:c16="http://schemas.microsoft.com/office/drawing/2014/chart" uri="{C3380CC4-5D6E-409C-BE32-E72D297353CC}">
              <c16:uniqueId val="{00000002-2AFB-4482-97E2-6BB15AF3A824}"/>
            </c:ext>
          </c:extLst>
        </c:ser>
        <c:dLbls>
          <c:showLegendKey val="0"/>
          <c:showVal val="0"/>
          <c:showCatName val="0"/>
          <c:showSerName val="0"/>
          <c:showPercent val="0"/>
          <c:showBubbleSize val="0"/>
        </c:dLbls>
        <c:gapWidth val="219"/>
        <c:overlap val="-27"/>
        <c:axId val="158384128"/>
        <c:axId val="158385664"/>
      </c:barChart>
      <c:catAx>
        <c:axId val="15838412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fr-FR"/>
          </a:p>
        </c:txPr>
        <c:crossAx val="158385664"/>
        <c:crosses val="autoZero"/>
        <c:auto val="1"/>
        <c:lblAlgn val="ctr"/>
        <c:lblOffset val="100"/>
        <c:noMultiLvlLbl val="0"/>
      </c:catAx>
      <c:valAx>
        <c:axId val="158385664"/>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fr-FR"/>
          </a:p>
        </c:txPr>
        <c:crossAx val="158384128"/>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fr-FR"/>
        </a:p>
      </c:txPr>
    </c:legend>
    <c:plotVisOnly val="1"/>
    <c:dispBlanksAs val="gap"/>
    <c:showDLblsOverMax val="0"/>
  </c:chart>
  <c:spPr>
    <a:noFill/>
    <a:ln>
      <a:noFill/>
    </a:ln>
    <a:effectLst/>
  </c:spPr>
  <c:txPr>
    <a:bodyPr/>
    <a:lstStyle/>
    <a:p>
      <a:pPr>
        <a:defRPr/>
      </a:pPr>
      <a:endParaRPr lang="fr-FR"/>
    </a:p>
  </c:txPr>
  <c:externalData r:id="rId1">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4">
  <dgm:title val=""/>
  <dgm:desc val=""/>
  <dgm:catLst>
    <dgm:cat type="accent1" pri="11400"/>
  </dgm:catLst>
  <dgm:styleLbl name="node0">
    <dgm:fillClrLst meth="cycle">
      <a:schemeClr val="accent1">
        <a:shade val="60000"/>
      </a:schemeClr>
    </dgm:fillClrLst>
    <dgm:linClrLst meth="repeat">
      <a:schemeClr val="lt1"/>
    </dgm:linClrLst>
    <dgm:effectClrLst/>
    <dgm:txLinClrLst/>
    <dgm:txFillClrLst/>
    <dgm:txEffectClrLst/>
  </dgm:styleLbl>
  <dgm:styleLbl name="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alignNode1">
    <dgm:fillClrLst meth="cycle">
      <a:schemeClr val="accent1">
        <a:shade val="50000"/>
      </a:schemeClr>
      <a:schemeClr val="accent1">
        <a:tint val="55000"/>
      </a:schemeClr>
    </dgm:fillClrLst>
    <dgm:linClrLst meth="cycle">
      <a:schemeClr val="accent1">
        <a:shade val="50000"/>
      </a:schemeClr>
      <a:schemeClr val="accent1">
        <a:tint val="55000"/>
      </a:schemeClr>
    </dgm:linClrLst>
    <dgm:effectClrLst/>
    <dgm:txLinClrLst/>
    <dgm:txFillClrLst/>
    <dgm:txEffectClrLst/>
  </dgm:styleLbl>
  <dgm:styleLbl name="ln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vennNode1">
    <dgm:fillClrLst meth="cycle">
      <a:schemeClr val="accent1">
        <a:shade val="80000"/>
        <a:alpha val="50000"/>
      </a:schemeClr>
      <a:schemeClr val="accent1">
        <a:tint val="50000"/>
        <a:alpha val="50000"/>
      </a:schemeClr>
    </dgm:fillClrLst>
    <dgm:linClrLst meth="repeat">
      <a:schemeClr val="lt1"/>
    </dgm:linClrLst>
    <dgm:effectClrLst/>
    <dgm:txLinClrLst/>
    <dgm:txFillClrLst/>
    <dgm:txEffectClrLst/>
  </dgm:styleLbl>
  <dgm:styleLbl name="node2">
    <dgm:fillClrLst>
      <a:schemeClr val="accent1">
        <a:shade val="80000"/>
      </a:schemeClr>
    </dgm:fillClrLst>
    <dgm:linClrLst meth="repeat">
      <a:schemeClr val="lt1"/>
    </dgm:linClrLst>
    <dgm:effectClrLst/>
    <dgm:txLinClrLst/>
    <dgm:txFillClrLst/>
    <dgm:txEffectClrLst/>
  </dgm:styleLbl>
  <dgm:styleLbl name="node3">
    <dgm:fillClrLst>
      <a:schemeClr val="accent1">
        <a:tint val="99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f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b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sibTrans1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0000"/>
      </a:schemeClr>
    </dgm:fillClrLst>
    <dgm:linClrLst meth="repeat">
      <a:schemeClr val="lt1"/>
    </dgm:linClrLst>
    <dgm:effectClrLst/>
    <dgm:txLinClrLst/>
    <dgm:txFillClrLst/>
    <dgm:txEffectClrLst/>
  </dgm:styleLbl>
  <dgm:styleLbl name="asst3">
    <dgm:fillClrLst>
      <a:schemeClr val="accent1">
        <a:tint val="70000"/>
      </a:schemeClr>
    </dgm:fillClrLst>
    <dgm:linClrLst meth="repeat">
      <a:schemeClr val="lt1"/>
    </dgm:linClrLst>
    <dgm:effectClrLst/>
    <dgm:txLinClrLst/>
    <dgm:txFillClrLst/>
    <dgm:txEffectClrLst/>
  </dgm:styleLbl>
  <dgm:styleLbl name="asst4">
    <dgm:fillClrLst>
      <a:schemeClr val="accent1">
        <a:tint val="5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align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bgAccFollowNode1">
    <dgm:fillClrLst meth="repeat">
      <a:schemeClr val="accent1">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55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5">
  <dgm:title val=""/>
  <dgm:desc val=""/>
  <dgm:catLst>
    <dgm:cat type="accent1" pri="11500"/>
  </dgm:catLst>
  <dgm:styleLbl name="node0">
    <dgm:fillClrLst meth="cycle">
      <a:schemeClr val="accent1">
        <a:alpha val="80000"/>
      </a:schemeClr>
    </dgm:fillClrLst>
    <dgm:linClrLst meth="repeat">
      <a:schemeClr val="lt1"/>
    </dgm:linClrLst>
    <dgm:effectClrLst/>
    <dgm:txLinClrLst/>
    <dgm:txFillClrLst/>
    <dgm:txEffectClrLst/>
  </dgm:styleLbl>
  <dgm:styleLbl name="node1">
    <dgm:fillClrLst>
      <a:schemeClr val="accent1">
        <a:alpha val="90000"/>
      </a:schemeClr>
      <a:schemeClr val="accent1">
        <a:alpha val="50000"/>
      </a:schemeClr>
    </dgm:fillClrLst>
    <dgm:linClrLst meth="repeat">
      <a:schemeClr val="lt1"/>
    </dgm:linClrLst>
    <dgm:effectClrLst/>
    <dgm:txLinClrLst/>
    <dgm:txFillClrLst/>
    <dgm:txEffectClrLst/>
  </dgm:styleLbl>
  <dgm:styleLbl name="alignNode1">
    <dgm:fillClrLst>
      <a:schemeClr val="accent1">
        <a:alpha val="90000"/>
      </a:schemeClr>
      <a:schemeClr val="accent1">
        <a:alpha val="50000"/>
      </a:schemeClr>
    </dgm:fillClrLst>
    <dgm:linClrLst>
      <a:schemeClr val="accent1">
        <a:alpha val="90000"/>
      </a:schemeClr>
      <a:schemeClr val="accent1">
        <a:alpha val="50000"/>
      </a:schemeClr>
    </dgm:linClrLst>
    <dgm:effectClrLst/>
    <dgm:txLinClrLst/>
    <dgm:txFillClrLst/>
    <dgm:txEffectClrLst/>
  </dgm:styleLbl>
  <dgm:styleLbl name="lnNode1">
    <dgm:fillClrLst>
      <a:schemeClr val="accent1">
        <a:shade val="90000"/>
      </a:schemeClr>
      <a:schemeClr val="accent1">
        <a:alpha val="50000"/>
        <a:tint val="5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alpha val="80000"/>
      </a:schemeClr>
    </dgm:fillClrLst>
    <dgm:linClrLst meth="repeat">
      <a:schemeClr val="lt1"/>
    </dgm:linClrLst>
    <dgm:effectClrLst/>
    <dgm:txLinClrLst/>
    <dgm:txFillClrLst/>
    <dgm:txEffectClrLst/>
  </dgm:styleLbl>
  <dgm:styleLbl name="node2">
    <dgm:fillClrLst>
      <a:schemeClr val="accent1">
        <a:alpha val="70000"/>
      </a:schemeClr>
    </dgm:fillClrLst>
    <dgm:linClrLst meth="repeat">
      <a:schemeClr val="lt1"/>
    </dgm:linClrLst>
    <dgm:effectClrLst/>
    <dgm:txLinClrLst/>
    <dgm:txFillClrLst/>
    <dgm:txEffectClrLst/>
  </dgm:styleLbl>
  <dgm:styleLbl name="node3">
    <dgm:fillClrLst>
      <a:schemeClr val="accent1">
        <a:alpha val="50000"/>
      </a:schemeClr>
    </dgm:fillClrLst>
    <dgm:linClrLst meth="repeat">
      <a:schemeClr val="lt1"/>
    </dgm:linClrLst>
    <dgm:effectClrLst/>
    <dgm:txLinClrLst/>
    <dgm:txFillClrLst/>
    <dgm:txEffectClrLst/>
  </dgm:styleLbl>
  <dgm:styleLbl name="node4">
    <dgm:fillClrLst>
      <a:schemeClr val="accent1">
        <a:alpha val="30000"/>
      </a:schemeClr>
    </dgm:fillClrLst>
    <dgm:linClrLst meth="repeat">
      <a:schemeClr val="lt1"/>
    </dgm:linClrLst>
    <dgm:effectClrLst/>
    <dgm:txLinClrLst/>
    <dgm:txFillClrLst/>
    <dgm:txEffectClrLst/>
  </dgm:styleLbl>
  <dgm:styleLbl name="fgImgPlace1">
    <dgm:fillClrLst>
      <a:schemeClr val="accent1">
        <a:tint val="50000"/>
        <a:alpha val="90000"/>
      </a:schemeClr>
      <a:schemeClr val="accent1">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fg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bg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sibTrans1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alpha val="90000"/>
      </a:schemeClr>
    </dgm:fillClrLst>
    <dgm:linClrLst meth="repeat">
      <a:schemeClr val="lt1"/>
    </dgm:linClrLst>
    <dgm:effectClrLst/>
    <dgm:txLinClrLst/>
    <dgm:txFillClrLst/>
    <dgm:txEffectClrLst/>
  </dgm:styleLbl>
  <dgm:styleLbl name="asst1">
    <dgm:fillClrLst meth="repeat">
      <a:schemeClr val="accent1">
        <a:alpha val="90000"/>
      </a:schemeClr>
    </dgm:fillClrLst>
    <dgm:linClrLst meth="repeat">
      <a:schemeClr val="lt1"/>
    </dgm:linClrLst>
    <dgm:effectClrLst/>
    <dgm:txLinClrLst/>
    <dgm:txFillClrLst/>
    <dgm:txEffectClrLst/>
  </dgm:styleLbl>
  <dgm:styleLbl name="asst2">
    <dgm:fillClrLst>
      <a:schemeClr val="accent1">
        <a:alpha val="90000"/>
      </a:schemeClr>
    </dgm:fillClrLst>
    <dgm:linClrLst meth="repeat">
      <a:schemeClr val="lt1"/>
    </dgm:linClrLst>
    <dgm:effectClrLst/>
    <dgm:txLinClrLst/>
    <dgm:txFillClrLst/>
    <dgm:txEffectClrLst/>
  </dgm:styleLbl>
  <dgm:styleLbl name="asst3">
    <dgm:fillClrLst>
      <a:schemeClr val="accent1">
        <a:alpha val="70000"/>
      </a:schemeClr>
    </dgm:fillClrLst>
    <dgm:linClrLst meth="repeat">
      <a:schemeClr val="lt1"/>
    </dgm:linClrLst>
    <dgm:effectClrLst/>
    <dgm:txLinClrLst/>
    <dgm:txFillClrLst/>
    <dgm:txEffectClrLst/>
  </dgm:styleLbl>
  <dgm:styleLbl name="asst4">
    <dgm:fillClrLst>
      <a:schemeClr val="accent1">
        <a:alpha val="50000"/>
      </a:schemeClr>
    </dgm:fillClrLst>
    <dgm:linClrLst meth="repeat">
      <a:schemeClr val="lt1"/>
    </dgm:linClrLst>
    <dgm:effectClrLst/>
    <dgm:txLinClrLst/>
    <dgm:txFillClrLst/>
    <dgm:txEffectClrLst/>
  </dgm:styleLbl>
  <dgm:styleLbl name="parChTrans2D1">
    <dgm:fillClrLst meth="repeat">
      <a:schemeClr val="accent1">
        <a:shade val="8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1">
        <a:alpha val="90000"/>
      </a:schemeClr>
      <a:schemeClr val="accent1">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a:schemeClr val="accent1">
        <a:alpha val="90000"/>
        <a:tint val="40000"/>
      </a:schemeClr>
      <a:schemeClr val="accent1">
        <a:alpha val="5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4">
  <dgm:title val=""/>
  <dgm:desc val=""/>
  <dgm:catLst>
    <dgm:cat type="accent1" pri="11400"/>
  </dgm:catLst>
  <dgm:styleLbl name="node0">
    <dgm:fillClrLst meth="cycle">
      <a:schemeClr val="accent1">
        <a:shade val="60000"/>
      </a:schemeClr>
    </dgm:fillClrLst>
    <dgm:linClrLst meth="repeat">
      <a:schemeClr val="lt1"/>
    </dgm:linClrLst>
    <dgm:effectClrLst/>
    <dgm:txLinClrLst/>
    <dgm:txFillClrLst/>
    <dgm:txEffectClrLst/>
  </dgm:styleLbl>
  <dgm:styleLbl name="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alignNode1">
    <dgm:fillClrLst meth="cycle">
      <a:schemeClr val="accent1">
        <a:shade val="50000"/>
      </a:schemeClr>
      <a:schemeClr val="accent1">
        <a:tint val="55000"/>
      </a:schemeClr>
    </dgm:fillClrLst>
    <dgm:linClrLst meth="cycle">
      <a:schemeClr val="accent1">
        <a:shade val="50000"/>
      </a:schemeClr>
      <a:schemeClr val="accent1">
        <a:tint val="55000"/>
      </a:schemeClr>
    </dgm:linClrLst>
    <dgm:effectClrLst/>
    <dgm:txLinClrLst/>
    <dgm:txFillClrLst/>
    <dgm:txEffectClrLst/>
  </dgm:styleLbl>
  <dgm:styleLbl name="ln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vennNode1">
    <dgm:fillClrLst meth="cycle">
      <a:schemeClr val="accent1">
        <a:shade val="80000"/>
        <a:alpha val="50000"/>
      </a:schemeClr>
      <a:schemeClr val="accent1">
        <a:tint val="50000"/>
        <a:alpha val="50000"/>
      </a:schemeClr>
    </dgm:fillClrLst>
    <dgm:linClrLst meth="repeat">
      <a:schemeClr val="lt1"/>
    </dgm:linClrLst>
    <dgm:effectClrLst/>
    <dgm:txLinClrLst/>
    <dgm:txFillClrLst/>
    <dgm:txEffectClrLst/>
  </dgm:styleLbl>
  <dgm:styleLbl name="node2">
    <dgm:fillClrLst>
      <a:schemeClr val="accent1">
        <a:shade val="80000"/>
      </a:schemeClr>
    </dgm:fillClrLst>
    <dgm:linClrLst meth="repeat">
      <a:schemeClr val="lt1"/>
    </dgm:linClrLst>
    <dgm:effectClrLst/>
    <dgm:txLinClrLst/>
    <dgm:txFillClrLst/>
    <dgm:txEffectClrLst/>
  </dgm:styleLbl>
  <dgm:styleLbl name="node3">
    <dgm:fillClrLst>
      <a:schemeClr val="accent1">
        <a:tint val="99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f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b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sibTrans1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0000"/>
      </a:schemeClr>
    </dgm:fillClrLst>
    <dgm:linClrLst meth="repeat">
      <a:schemeClr val="lt1"/>
    </dgm:linClrLst>
    <dgm:effectClrLst/>
    <dgm:txLinClrLst/>
    <dgm:txFillClrLst/>
    <dgm:txEffectClrLst/>
  </dgm:styleLbl>
  <dgm:styleLbl name="asst3">
    <dgm:fillClrLst>
      <a:schemeClr val="accent1">
        <a:tint val="70000"/>
      </a:schemeClr>
    </dgm:fillClrLst>
    <dgm:linClrLst meth="repeat">
      <a:schemeClr val="lt1"/>
    </dgm:linClrLst>
    <dgm:effectClrLst/>
    <dgm:txLinClrLst/>
    <dgm:txFillClrLst/>
    <dgm:txEffectClrLst/>
  </dgm:styleLbl>
  <dgm:styleLbl name="asst4">
    <dgm:fillClrLst>
      <a:schemeClr val="accent1">
        <a:tint val="5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align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bgAccFollowNode1">
    <dgm:fillClrLst meth="repeat">
      <a:schemeClr val="accent1">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55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700D4C0-50D0-47C1-B56F-155920A4C9A0}" type="doc">
      <dgm:prSet loTypeId="urn:microsoft.com/office/officeart/2008/layout/VerticalCurvedList" loCatId="list" qsTypeId="urn:microsoft.com/office/officeart/2005/8/quickstyle/simple1" qsCatId="simple" csTypeId="urn:microsoft.com/office/officeart/2005/8/colors/accent1_2" csCatId="accent1" phldr="1"/>
      <dgm:spPr/>
      <dgm:t>
        <a:bodyPr/>
        <a:lstStyle/>
        <a:p>
          <a:endParaRPr lang="fr-FR"/>
        </a:p>
      </dgm:t>
    </dgm:pt>
    <dgm:pt modelId="{429F73E3-6DFE-415D-9617-CE2C9941014D}">
      <dgm:prSet phldrT="[Texte]"/>
      <dgm:spPr>
        <a:solidFill>
          <a:schemeClr val="accent5">
            <a:lumMod val="40000"/>
            <a:lumOff val="60000"/>
          </a:schemeClr>
        </a:solidFill>
      </dgm:spPr>
      <dgm:t>
        <a:bodyPr/>
        <a:lstStyle/>
        <a:p>
          <a:r>
            <a:rPr lang="fr-FR" b="1" dirty="0" smtClean="0">
              <a:solidFill>
                <a:schemeClr val="bg1">
                  <a:lumMod val="95000"/>
                  <a:lumOff val="5000"/>
                </a:schemeClr>
              </a:solidFill>
            </a:rPr>
            <a:t>Constat</a:t>
          </a:r>
          <a:r>
            <a:rPr lang="fr-FR" dirty="0" smtClean="0">
              <a:solidFill>
                <a:schemeClr val="bg1">
                  <a:lumMod val="95000"/>
                  <a:lumOff val="5000"/>
                </a:schemeClr>
              </a:solidFill>
            </a:rPr>
            <a:t>: Méconnaissance du corps et de la sexualité dans la population carcérale féminine. </a:t>
          </a:r>
          <a:endParaRPr lang="fr-FR" dirty="0"/>
        </a:p>
      </dgm:t>
    </dgm:pt>
    <dgm:pt modelId="{AD6EBEBA-3F4E-478A-A57C-0024C256AF0E}" type="parTrans" cxnId="{01AF0A80-74DB-4715-8FC8-5F148F14336A}">
      <dgm:prSet/>
      <dgm:spPr/>
      <dgm:t>
        <a:bodyPr/>
        <a:lstStyle/>
        <a:p>
          <a:endParaRPr lang="fr-FR"/>
        </a:p>
      </dgm:t>
    </dgm:pt>
    <dgm:pt modelId="{B577171D-476E-44BB-8AFE-25426078B855}" type="sibTrans" cxnId="{01AF0A80-74DB-4715-8FC8-5F148F14336A}">
      <dgm:prSet/>
      <dgm:spPr/>
      <dgm:t>
        <a:bodyPr/>
        <a:lstStyle/>
        <a:p>
          <a:endParaRPr lang="fr-FR"/>
        </a:p>
      </dgm:t>
    </dgm:pt>
    <dgm:pt modelId="{E3103ADA-DEF9-4934-B16D-E93B3B70F1E9}">
      <dgm:prSet phldrT="[Texte]"/>
      <dgm:spPr>
        <a:solidFill>
          <a:schemeClr val="accent5">
            <a:lumMod val="40000"/>
            <a:lumOff val="60000"/>
          </a:schemeClr>
        </a:solidFill>
      </dgm:spPr>
      <dgm:t>
        <a:bodyPr/>
        <a:lstStyle/>
        <a:p>
          <a:r>
            <a:rPr lang="fr-FR" b="1" dirty="0" smtClean="0">
              <a:solidFill>
                <a:schemeClr val="bg1">
                  <a:lumMod val="95000"/>
                  <a:lumOff val="5000"/>
                </a:schemeClr>
              </a:solidFill>
            </a:rPr>
            <a:t>Public touché </a:t>
          </a:r>
          <a:r>
            <a:rPr lang="fr-FR" dirty="0" smtClean="0">
              <a:solidFill>
                <a:schemeClr val="bg1">
                  <a:lumMod val="95000"/>
                  <a:lumOff val="5000"/>
                </a:schemeClr>
              </a:solidFill>
            </a:rPr>
            <a:t>: Personnes détenues de la maison d’arrêt des femmes.</a:t>
          </a:r>
          <a:endParaRPr lang="fr-FR" dirty="0"/>
        </a:p>
      </dgm:t>
    </dgm:pt>
    <dgm:pt modelId="{1927E58C-551F-4ADD-BC04-4298C290AC42}" type="parTrans" cxnId="{60D9A18B-9EBC-45E5-8533-4F32314F740D}">
      <dgm:prSet/>
      <dgm:spPr/>
      <dgm:t>
        <a:bodyPr/>
        <a:lstStyle/>
        <a:p>
          <a:endParaRPr lang="fr-FR"/>
        </a:p>
      </dgm:t>
    </dgm:pt>
    <dgm:pt modelId="{C546DB72-34E6-44CC-82F5-F290D5FADCB6}" type="sibTrans" cxnId="{60D9A18B-9EBC-45E5-8533-4F32314F740D}">
      <dgm:prSet/>
      <dgm:spPr/>
      <dgm:t>
        <a:bodyPr/>
        <a:lstStyle/>
        <a:p>
          <a:endParaRPr lang="fr-FR"/>
        </a:p>
      </dgm:t>
    </dgm:pt>
    <dgm:pt modelId="{A2167FA2-FDE4-4D6B-9158-1D87352F5E95}">
      <dgm:prSet phldrT="[Texte]"/>
      <dgm:spPr>
        <a:solidFill>
          <a:schemeClr val="accent5">
            <a:lumMod val="40000"/>
            <a:lumOff val="60000"/>
          </a:schemeClr>
        </a:solidFill>
      </dgm:spPr>
      <dgm:t>
        <a:bodyPr/>
        <a:lstStyle/>
        <a:p>
          <a:r>
            <a:rPr lang="fr-FR" b="1" dirty="0" smtClean="0">
              <a:solidFill>
                <a:schemeClr val="bg1">
                  <a:lumMod val="95000"/>
                  <a:lumOff val="5000"/>
                </a:schemeClr>
              </a:solidFill>
            </a:rPr>
            <a:t>Action</a:t>
          </a:r>
          <a:r>
            <a:rPr lang="fr-FR" dirty="0" smtClean="0">
              <a:solidFill>
                <a:schemeClr val="bg1">
                  <a:lumMod val="95000"/>
                  <a:lumOff val="5000"/>
                </a:schemeClr>
              </a:solidFill>
            </a:rPr>
            <a:t> : mise en place d’atelier de groupe santé sexuelle depuis 8 mois environ.</a:t>
          </a:r>
          <a:endParaRPr lang="fr-FR" dirty="0"/>
        </a:p>
      </dgm:t>
    </dgm:pt>
    <dgm:pt modelId="{7FA1BD72-BA76-4D75-89D4-120F962FC03F}" type="parTrans" cxnId="{A8ED8BC0-8EB2-4F28-8D0A-EB96A7AFE581}">
      <dgm:prSet/>
      <dgm:spPr/>
      <dgm:t>
        <a:bodyPr/>
        <a:lstStyle/>
        <a:p>
          <a:endParaRPr lang="fr-FR"/>
        </a:p>
      </dgm:t>
    </dgm:pt>
    <dgm:pt modelId="{9E57C350-0B3C-4EC7-B854-F0158F300A0B}" type="sibTrans" cxnId="{A8ED8BC0-8EB2-4F28-8D0A-EB96A7AFE581}">
      <dgm:prSet/>
      <dgm:spPr/>
      <dgm:t>
        <a:bodyPr/>
        <a:lstStyle/>
        <a:p>
          <a:endParaRPr lang="fr-FR"/>
        </a:p>
      </dgm:t>
    </dgm:pt>
    <dgm:pt modelId="{CD1EBA63-AEAA-40B6-877A-4D6962125FB4}" type="pres">
      <dgm:prSet presAssocID="{6700D4C0-50D0-47C1-B56F-155920A4C9A0}" presName="Name0" presStyleCnt="0">
        <dgm:presLayoutVars>
          <dgm:chMax val="7"/>
          <dgm:chPref val="7"/>
          <dgm:dir/>
        </dgm:presLayoutVars>
      </dgm:prSet>
      <dgm:spPr/>
      <dgm:t>
        <a:bodyPr/>
        <a:lstStyle/>
        <a:p>
          <a:endParaRPr lang="fr-FR"/>
        </a:p>
      </dgm:t>
    </dgm:pt>
    <dgm:pt modelId="{B8645A60-9506-4513-8A74-369CDCD44575}" type="pres">
      <dgm:prSet presAssocID="{6700D4C0-50D0-47C1-B56F-155920A4C9A0}" presName="Name1" presStyleCnt="0"/>
      <dgm:spPr/>
    </dgm:pt>
    <dgm:pt modelId="{10BA8A8E-88E6-41E4-9E60-ACFA5D1AD74E}" type="pres">
      <dgm:prSet presAssocID="{6700D4C0-50D0-47C1-B56F-155920A4C9A0}" presName="cycle" presStyleCnt="0"/>
      <dgm:spPr/>
    </dgm:pt>
    <dgm:pt modelId="{710C0F9A-D8C8-4D32-946C-3902AF954E09}" type="pres">
      <dgm:prSet presAssocID="{6700D4C0-50D0-47C1-B56F-155920A4C9A0}" presName="srcNode" presStyleLbl="node1" presStyleIdx="0" presStyleCnt="3"/>
      <dgm:spPr/>
    </dgm:pt>
    <dgm:pt modelId="{B3540F73-F8E9-4B4C-8D65-1DCEF0FA09E8}" type="pres">
      <dgm:prSet presAssocID="{6700D4C0-50D0-47C1-B56F-155920A4C9A0}" presName="conn" presStyleLbl="parChTrans1D2" presStyleIdx="0" presStyleCnt="1"/>
      <dgm:spPr/>
      <dgm:t>
        <a:bodyPr/>
        <a:lstStyle/>
        <a:p>
          <a:endParaRPr lang="fr-FR"/>
        </a:p>
      </dgm:t>
    </dgm:pt>
    <dgm:pt modelId="{6AD47C3A-783D-4D19-85B0-9A8A9819FF10}" type="pres">
      <dgm:prSet presAssocID="{6700D4C0-50D0-47C1-B56F-155920A4C9A0}" presName="extraNode" presStyleLbl="node1" presStyleIdx="0" presStyleCnt="3"/>
      <dgm:spPr/>
    </dgm:pt>
    <dgm:pt modelId="{D9866720-09DA-4F28-BF79-7D3E296B1FE7}" type="pres">
      <dgm:prSet presAssocID="{6700D4C0-50D0-47C1-B56F-155920A4C9A0}" presName="dstNode" presStyleLbl="node1" presStyleIdx="0" presStyleCnt="3"/>
      <dgm:spPr/>
    </dgm:pt>
    <dgm:pt modelId="{2C293958-9DD1-4107-9301-23E99F96850B}" type="pres">
      <dgm:prSet presAssocID="{429F73E3-6DFE-415D-9617-CE2C9941014D}" presName="text_1" presStyleLbl="node1" presStyleIdx="0" presStyleCnt="3" custLinFactNeighborX="-345">
        <dgm:presLayoutVars>
          <dgm:bulletEnabled val="1"/>
        </dgm:presLayoutVars>
      </dgm:prSet>
      <dgm:spPr/>
      <dgm:t>
        <a:bodyPr/>
        <a:lstStyle/>
        <a:p>
          <a:endParaRPr lang="fr-FR"/>
        </a:p>
      </dgm:t>
    </dgm:pt>
    <dgm:pt modelId="{5BDB659B-B193-4BF3-934C-5B15FCDA9F92}" type="pres">
      <dgm:prSet presAssocID="{429F73E3-6DFE-415D-9617-CE2C9941014D}" presName="accent_1" presStyleCnt="0"/>
      <dgm:spPr/>
    </dgm:pt>
    <dgm:pt modelId="{735F247F-34FC-4D09-9D7D-93B5050D3B6F}" type="pres">
      <dgm:prSet presAssocID="{429F73E3-6DFE-415D-9617-CE2C9941014D}" presName="accentRepeatNode" presStyleLbl="solidFgAcc1" presStyleIdx="0" presStyleCnt="3"/>
      <dgm:spPr>
        <a:solidFill>
          <a:schemeClr val="accent1">
            <a:lumMod val="60000"/>
            <a:lumOff val="40000"/>
          </a:schemeClr>
        </a:solidFill>
      </dgm:spPr>
      <dgm:t>
        <a:bodyPr/>
        <a:lstStyle/>
        <a:p>
          <a:endParaRPr lang="fr-FR"/>
        </a:p>
      </dgm:t>
    </dgm:pt>
    <dgm:pt modelId="{3F70E1F9-7644-433E-8052-B38795703DB2}" type="pres">
      <dgm:prSet presAssocID="{E3103ADA-DEF9-4934-B16D-E93B3B70F1E9}" presName="text_2" presStyleLbl="node1" presStyleIdx="1" presStyleCnt="3">
        <dgm:presLayoutVars>
          <dgm:bulletEnabled val="1"/>
        </dgm:presLayoutVars>
      </dgm:prSet>
      <dgm:spPr/>
      <dgm:t>
        <a:bodyPr/>
        <a:lstStyle/>
        <a:p>
          <a:endParaRPr lang="fr-FR"/>
        </a:p>
      </dgm:t>
    </dgm:pt>
    <dgm:pt modelId="{A7B80EA2-F811-4FA0-8DB8-15607246883A}" type="pres">
      <dgm:prSet presAssocID="{E3103ADA-DEF9-4934-B16D-E93B3B70F1E9}" presName="accent_2" presStyleCnt="0"/>
      <dgm:spPr/>
    </dgm:pt>
    <dgm:pt modelId="{82720E58-CBAC-47EB-8064-C9F6FEB5D409}" type="pres">
      <dgm:prSet presAssocID="{E3103ADA-DEF9-4934-B16D-E93B3B70F1E9}" presName="accentRepeatNode" presStyleLbl="solidFgAcc1" presStyleIdx="1" presStyleCnt="3"/>
      <dgm:spPr>
        <a:solidFill>
          <a:schemeClr val="accent1">
            <a:lumMod val="60000"/>
            <a:lumOff val="40000"/>
          </a:schemeClr>
        </a:solidFill>
      </dgm:spPr>
      <dgm:t>
        <a:bodyPr/>
        <a:lstStyle/>
        <a:p>
          <a:endParaRPr lang="fr-FR"/>
        </a:p>
      </dgm:t>
    </dgm:pt>
    <dgm:pt modelId="{F1032A76-0EB2-43E3-B0BF-BA94D79EC7CC}" type="pres">
      <dgm:prSet presAssocID="{A2167FA2-FDE4-4D6B-9158-1D87352F5E95}" presName="text_3" presStyleLbl="node1" presStyleIdx="2" presStyleCnt="3">
        <dgm:presLayoutVars>
          <dgm:bulletEnabled val="1"/>
        </dgm:presLayoutVars>
      </dgm:prSet>
      <dgm:spPr/>
      <dgm:t>
        <a:bodyPr/>
        <a:lstStyle/>
        <a:p>
          <a:endParaRPr lang="fr-FR"/>
        </a:p>
      </dgm:t>
    </dgm:pt>
    <dgm:pt modelId="{7E800365-13EF-4B9C-B982-30917B0AFEB2}" type="pres">
      <dgm:prSet presAssocID="{A2167FA2-FDE4-4D6B-9158-1D87352F5E95}" presName="accent_3" presStyleCnt="0"/>
      <dgm:spPr/>
    </dgm:pt>
    <dgm:pt modelId="{95F3627C-6403-4A20-9BDB-EBC89A114A35}" type="pres">
      <dgm:prSet presAssocID="{A2167FA2-FDE4-4D6B-9158-1D87352F5E95}" presName="accentRepeatNode" presStyleLbl="solidFgAcc1" presStyleIdx="2" presStyleCnt="3"/>
      <dgm:spPr>
        <a:solidFill>
          <a:schemeClr val="accent1">
            <a:lumMod val="60000"/>
            <a:lumOff val="40000"/>
          </a:schemeClr>
        </a:solidFill>
      </dgm:spPr>
      <dgm:t>
        <a:bodyPr/>
        <a:lstStyle/>
        <a:p>
          <a:endParaRPr lang="fr-FR"/>
        </a:p>
      </dgm:t>
    </dgm:pt>
  </dgm:ptLst>
  <dgm:cxnLst>
    <dgm:cxn modelId="{0FAEA4B1-0CAB-4E7A-BFDF-2BA6661DCFB8}" type="presOf" srcId="{6700D4C0-50D0-47C1-B56F-155920A4C9A0}" destId="{CD1EBA63-AEAA-40B6-877A-4D6962125FB4}" srcOrd="0" destOrd="0" presId="urn:microsoft.com/office/officeart/2008/layout/VerticalCurvedList"/>
    <dgm:cxn modelId="{01AF0A80-74DB-4715-8FC8-5F148F14336A}" srcId="{6700D4C0-50D0-47C1-B56F-155920A4C9A0}" destId="{429F73E3-6DFE-415D-9617-CE2C9941014D}" srcOrd="0" destOrd="0" parTransId="{AD6EBEBA-3F4E-478A-A57C-0024C256AF0E}" sibTransId="{B577171D-476E-44BB-8AFE-25426078B855}"/>
    <dgm:cxn modelId="{60D9A18B-9EBC-45E5-8533-4F32314F740D}" srcId="{6700D4C0-50D0-47C1-B56F-155920A4C9A0}" destId="{E3103ADA-DEF9-4934-B16D-E93B3B70F1E9}" srcOrd="1" destOrd="0" parTransId="{1927E58C-551F-4ADD-BC04-4298C290AC42}" sibTransId="{C546DB72-34E6-44CC-82F5-F290D5FADCB6}"/>
    <dgm:cxn modelId="{588A131B-42A5-4FE7-87B1-C0558541AB5D}" type="presOf" srcId="{E3103ADA-DEF9-4934-B16D-E93B3B70F1E9}" destId="{3F70E1F9-7644-433E-8052-B38795703DB2}" srcOrd="0" destOrd="0" presId="urn:microsoft.com/office/officeart/2008/layout/VerticalCurvedList"/>
    <dgm:cxn modelId="{2759B6F4-360E-4BA1-B57D-F3F0C731FE8B}" type="presOf" srcId="{429F73E3-6DFE-415D-9617-CE2C9941014D}" destId="{2C293958-9DD1-4107-9301-23E99F96850B}" srcOrd="0" destOrd="0" presId="urn:microsoft.com/office/officeart/2008/layout/VerticalCurvedList"/>
    <dgm:cxn modelId="{EC85A68F-013E-4331-8072-5501F72576EB}" type="presOf" srcId="{A2167FA2-FDE4-4D6B-9158-1D87352F5E95}" destId="{F1032A76-0EB2-43E3-B0BF-BA94D79EC7CC}" srcOrd="0" destOrd="0" presId="urn:microsoft.com/office/officeart/2008/layout/VerticalCurvedList"/>
    <dgm:cxn modelId="{A8ED8BC0-8EB2-4F28-8D0A-EB96A7AFE581}" srcId="{6700D4C0-50D0-47C1-B56F-155920A4C9A0}" destId="{A2167FA2-FDE4-4D6B-9158-1D87352F5E95}" srcOrd="2" destOrd="0" parTransId="{7FA1BD72-BA76-4D75-89D4-120F962FC03F}" sibTransId="{9E57C350-0B3C-4EC7-B854-F0158F300A0B}"/>
    <dgm:cxn modelId="{9EA1E802-13DE-4A65-B5F2-1096C9637256}" type="presOf" srcId="{B577171D-476E-44BB-8AFE-25426078B855}" destId="{B3540F73-F8E9-4B4C-8D65-1DCEF0FA09E8}" srcOrd="0" destOrd="0" presId="urn:microsoft.com/office/officeart/2008/layout/VerticalCurvedList"/>
    <dgm:cxn modelId="{2542FED1-B171-44CD-8A98-E0AF1583D2E3}" type="presParOf" srcId="{CD1EBA63-AEAA-40B6-877A-4D6962125FB4}" destId="{B8645A60-9506-4513-8A74-369CDCD44575}" srcOrd="0" destOrd="0" presId="urn:microsoft.com/office/officeart/2008/layout/VerticalCurvedList"/>
    <dgm:cxn modelId="{FAD49150-752D-4184-9BEC-FA3AA987C14C}" type="presParOf" srcId="{B8645A60-9506-4513-8A74-369CDCD44575}" destId="{10BA8A8E-88E6-41E4-9E60-ACFA5D1AD74E}" srcOrd="0" destOrd="0" presId="urn:microsoft.com/office/officeart/2008/layout/VerticalCurvedList"/>
    <dgm:cxn modelId="{634EF506-ED9F-4090-8F5D-89D48CB08D33}" type="presParOf" srcId="{10BA8A8E-88E6-41E4-9E60-ACFA5D1AD74E}" destId="{710C0F9A-D8C8-4D32-946C-3902AF954E09}" srcOrd="0" destOrd="0" presId="urn:microsoft.com/office/officeart/2008/layout/VerticalCurvedList"/>
    <dgm:cxn modelId="{7B684FCC-6E4E-47C2-8D4D-D69E3481BC3D}" type="presParOf" srcId="{10BA8A8E-88E6-41E4-9E60-ACFA5D1AD74E}" destId="{B3540F73-F8E9-4B4C-8D65-1DCEF0FA09E8}" srcOrd="1" destOrd="0" presId="urn:microsoft.com/office/officeart/2008/layout/VerticalCurvedList"/>
    <dgm:cxn modelId="{06329360-D2E9-4E4D-AEB7-AA3CDDC1AE82}" type="presParOf" srcId="{10BA8A8E-88E6-41E4-9E60-ACFA5D1AD74E}" destId="{6AD47C3A-783D-4D19-85B0-9A8A9819FF10}" srcOrd="2" destOrd="0" presId="urn:microsoft.com/office/officeart/2008/layout/VerticalCurvedList"/>
    <dgm:cxn modelId="{B7E7D4F8-E6B7-46B2-80A2-090A9C4F33D9}" type="presParOf" srcId="{10BA8A8E-88E6-41E4-9E60-ACFA5D1AD74E}" destId="{D9866720-09DA-4F28-BF79-7D3E296B1FE7}" srcOrd="3" destOrd="0" presId="urn:microsoft.com/office/officeart/2008/layout/VerticalCurvedList"/>
    <dgm:cxn modelId="{7839E5F0-B148-4A06-B1F8-C86B9D1A2221}" type="presParOf" srcId="{B8645A60-9506-4513-8A74-369CDCD44575}" destId="{2C293958-9DD1-4107-9301-23E99F96850B}" srcOrd="1" destOrd="0" presId="urn:microsoft.com/office/officeart/2008/layout/VerticalCurvedList"/>
    <dgm:cxn modelId="{D394913D-0E46-4D92-8809-D4D2FA065F04}" type="presParOf" srcId="{B8645A60-9506-4513-8A74-369CDCD44575}" destId="{5BDB659B-B193-4BF3-934C-5B15FCDA9F92}" srcOrd="2" destOrd="0" presId="urn:microsoft.com/office/officeart/2008/layout/VerticalCurvedList"/>
    <dgm:cxn modelId="{41A55DBD-998F-43A2-982C-AA211BB1FC12}" type="presParOf" srcId="{5BDB659B-B193-4BF3-934C-5B15FCDA9F92}" destId="{735F247F-34FC-4D09-9D7D-93B5050D3B6F}" srcOrd="0" destOrd="0" presId="urn:microsoft.com/office/officeart/2008/layout/VerticalCurvedList"/>
    <dgm:cxn modelId="{07C30523-5EDF-49C5-BE66-3E02866D8D8F}" type="presParOf" srcId="{B8645A60-9506-4513-8A74-369CDCD44575}" destId="{3F70E1F9-7644-433E-8052-B38795703DB2}" srcOrd="3" destOrd="0" presId="urn:microsoft.com/office/officeart/2008/layout/VerticalCurvedList"/>
    <dgm:cxn modelId="{94E8CF9A-7645-4D96-9871-C4D6588AC92B}" type="presParOf" srcId="{B8645A60-9506-4513-8A74-369CDCD44575}" destId="{A7B80EA2-F811-4FA0-8DB8-15607246883A}" srcOrd="4" destOrd="0" presId="urn:microsoft.com/office/officeart/2008/layout/VerticalCurvedList"/>
    <dgm:cxn modelId="{EC6AB308-D78E-4774-B53E-C19E2C07B568}" type="presParOf" srcId="{A7B80EA2-F811-4FA0-8DB8-15607246883A}" destId="{82720E58-CBAC-47EB-8064-C9F6FEB5D409}" srcOrd="0" destOrd="0" presId="urn:microsoft.com/office/officeart/2008/layout/VerticalCurvedList"/>
    <dgm:cxn modelId="{76628BA4-E4BB-48B6-8C24-638FD175A420}" type="presParOf" srcId="{B8645A60-9506-4513-8A74-369CDCD44575}" destId="{F1032A76-0EB2-43E3-B0BF-BA94D79EC7CC}" srcOrd="5" destOrd="0" presId="urn:microsoft.com/office/officeart/2008/layout/VerticalCurvedList"/>
    <dgm:cxn modelId="{3BEF909F-7A5F-4D78-A5F7-05E8BD7B81B3}" type="presParOf" srcId="{B8645A60-9506-4513-8A74-369CDCD44575}" destId="{7E800365-13EF-4B9C-B982-30917B0AFEB2}" srcOrd="6" destOrd="0" presId="urn:microsoft.com/office/officeart/2008/layout/VerticalCurvedList"/>
    <dgm:cxn modelId="{3286E443-9046-4613-8CB7-0660093E5F53}" type="presParOf" srcId="{7E800365-13EF-4B9C-B982-30917B0AFEB2}" destId="{95F3627C-6403-4A20-9BDB-EBC89A114A35}" srcOrd="0" destOrd="0" presId="urn:microsoft.com/office/officeart/2008/layout/VerticalCurv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4F3D097B-4E69-4F95-A729-3B5A1ECB80E5}" type="doc">
      <dgm:prSet loTypeId="urn:microsoft.com/office/officeart/2005/8/layout/vProcess5" loCatId="process" qsTypeId="urn:microsoft.com/office/officeart/2005/8/quickstyle/simple1" qsCatId="simple" csTypeId="urn:microsoft.com/office/officeart/2005/8/colors/accent1_2" csCatId="accent1" phldr="1"/>
      <dgm:spPr/>
      <dgm:t>
        <a:bodyPr/>
        <a:lstStyle/>
        <a:p>
          <a:endParaRPr lang="fr-FR"/>
        </a:p>
      </dgm:t>
    </dgm:pt>
    <dgm:pt modelId="{96D88EA8-7CE9-481E-8D18-8E528E9D134B}">
      <dgm:prSet phldrT="[Texte]"/>
      <dgm:spPr>
        <a:solidFill>
          <a:schemeClr val="accent1">
            <a:lumMod val="60000"/>
            <a:lumOff val="40000"/>
          </a:schemeClr>
        </a:solidFill>
      </dgm:spPr>
      <dgm:t>
        <a:bodyPr/>
        <a:lstStyle/>
        <a:p>
          <a:r>
            <a:rPr lang="fr-FR" u="sng" dirty="0" smtClean="0">
              <a:solidFill>
                <a:schemeClr val="bg1">
                  <a:lumMod val="95000"/>
                  <a:lumOff val="5000"/>
                </a:schemeClr>
              </a:solidFill>
            </a:rPr>
            <a:t>Les soins gynécologiques :</a:t>
          </a:r>
          <a:r>
            <a:rPr lang="fr-FR" u="none" dirty="0" smtClean="0">
              <a:solidFill>
                <a:schemeClr val="bg1">
                  <a:lumMod val="95000"/>
                  <a:lumOff val="5000"/>
                </a:schemeClr>
              </a:solidFill>
            </a:rPr>
            <a:t> </a:t>
          </a:r>
          <a:r>
            <a:rPr lang="fr-FR" dirty="0" smtClean="0">
              <a:solidFill>
                <a:schemeClr val="bg1">
                  <a:lumMod val="95000"/>
                  <a:lumOff val="5000"/>
                </a:schemeClr>
              </a:solidFill>
            </a:rPr>
            <a:t>consultations, frottis, dépistage des IST, pose et retrait de stérilet, pose et retrait d’implant, suivi de grossesses.</a:t>
          </a:r>
          <a:endParaRPr lang="fr-FR" dirty="0"/>
        </a:p>
      </dgm:t>
    </dgm:pt>
    <dgm:pt modelId="{8072BE77-CDDB-4ABB-BD99-803A0F288224}" type="parTrans" cxnId="{1965B76C-F019-4A00-BA35-E0F8B437B819}">
      <dgm:prSet/>
      <dgm:spPr/>
      <dgm:t>
        <a:bodyPr/>
        <a:lstStyle/>
        <a:p>
          <a:endParaRPr lang="fr-FR"/>
        </a:p>
      </dgm:t>
    </dgm:pt>
    <dgm:pt modelId="{8833B57C-E09D-475B-9888-F5EE91B23530}" type="sibTrans" cxnId="{1965B76C-F019-4A00-BA35-E0F8B437B819}">
      <dgm:prSet/>
      <dgm:spPr/>
      <dgm:t>
        <a:bodyPr/>
        <a:lstStyle/>
        <a:p>
          <a:endParaRPr lang="fr-FR"/>
        </a:p>
      </dgm:t>
    </dgm:pt>
    <dgm:pt modelId="{CF47CCB2-9A0A-48AC-B18A-DC5887C54E5E}">
      <dgm:prSet phldrT="[Texte]"/>
      <dgm:spPr>
        <a:solidFill>
          <a:schemeClr val="accent1">
            <a:lumMod val="60000"/>
            <a:lumOff val="40000"/>
          </a:schemeClr>
        </a:solidFill>
      </dgm:spPr>
      <dgm:t>
        <a:bodyPr/>
        <a:lstStyle/>
        <a:p>
          <a:r>
            <a:rPr lang="fr-FR" dirty="0" smtClean="0">
              <a:solidFill>
                <a:schemeClr val="bg1">
                  <a:lumMod val="95000"/>
                  <a:lumOff val="5000"/>
                </a:schemeClr>
              </a:solidFill>
            </a:rPr>
            <a:t>La gynécologue vient 1 fois par semaine et depuis juin 2022 les infirmières de la MAF et le médecin chef lui ont proposés d’animer un atelier de 2 heures l’après midi.</a:t>
          </a:r>
          <a:endParaRPr lang="fr-FR" dirty="0"/>
        </a:p>
      </dgm:t>
    </dgm:pt>
    <dgm:pt modelId="{330F3B82-20B8-42DA-95B1-757EC3A3F1A9}" type="parTrans" cxnId="{D035BFE9-0F58-4C44-B254-490C1DAE350D}">
      <dgm:prSet/>
      <dgm:spPr/>
      <dgm:t>
        <a:bodyPr/>
        <a:lstStyle/>
        <a:p>
          <a:endParaRPr lang="fr-FR"/>
        </a:p>
      </dgm:t>
    </dgm:pt>
    <dgm:pt modelId="{785A94B9-5CEE-4A7E-AC0D-2C835E424DDF}" type="sibTrans" cxnId="{D035BFE9-0F58-4C44-B254-490C1DAE350D}">
      <dgm:prSet/>
      <dgm:spPr/>
      <dgm:t>
        <a:bodyPr/>
        <a:lstStyle/>
        <a:p>
          <a:endParaRPr lang="fr-FR"/>
        </a:p>
      </dgm:t>
    </dgm:pt>
    <dgm:pt modelId="{9A6FFF3C-A2FB-4C84-8317-5816C05EF41E}">
      <dgm:prSet phldrT="[Texte]"/>
      <dgm:spPr>
        <a:solidFill>
          <a:schemeClr val="accent1">
            <a:lumMod val="60000"/>
            <a:lumOff val="40000"/>
          </a:schemeClr>
        </a:solidFill>
      </dgm:spPr>
      <dgm:t>
        <a:bodyPr/>
        <a:lstStyle/>
        <a:p>
          <a:r>
            <a:rPr lang="fr-FR" dirty="0" smtClean="0">
              <a:solidFill>
                <a:schemeClr val="bg1"/>
              </a:solidFill>
            </a:rPr>
            <a:t>La gynécologue : est présente depuis juin 2020, très investie dans cette thématique. Etant médecin à la retraite avec une expérience de 40 ans, elle a mené de nombreuses interventions associatives dans l’éducation à la sexualité. </a:t>
          </a:r>
        </a:p>
      </dgm:t>
    </dgm:pt>
    <dgm:pt modelId="{03F29368-8C2C-4EF7-A4F8-F9C6BFD55EE1}" type="parTrans" cxnId="{6B300C65-332D-4452-8E99-E54E5AFF0C4E}">
      <dgm:prSet/>
      <dgm:spPr/>
      <dgm:t>
        <a:bodyPr/>
        <a:lstStyle/>
        <a:p>
          <a:endParaRPr lang="fr-FR"/>
        </a:p>
      </dgm:t>
    </dgm:pt>
    <dgm:pt modelId="{486BF8EC-4241-459E-B449-330DA4605013}" type="sibTrans" cxnId="{6B300C65-332D-4452-8E99-E54E5AFF0C4E}">
      <dgm:prSet/>
      <dgm:spPr/>
      <dgm:t>
        <a:bodyPr/>
        <a:lstStyle/>
        <a:p>
          <a:endParaRPr lang="fr-FR"/>
        </a:p>
      </dgm:t>
    </dgm:pt>
    <dgm:pt modelId="{6DD65960-0BAD-4E7F-A0F3-03F5EDE9DBE0}" type="pres">
      <dgm:prSet presAssocID="{4F3D097B-4E69-4F95-A729-3B5A1ECB80E5}" presName="outerComposite" presStyleCnt="0">
        <dgm:presLayoutVars>
          <dgm:chMax val="5"/>
          <dgm:dir/>
          <dgm:resizeHandles val="exact"/>
        </dgm:presLayoutVars>
      </dgm:prSet>
      <dgm:spPr/>
      <dgm:t>
        <a:bodyPr/>
        <a:lstStyle/>
        <a:p>
          <a:endParaRPr lang="fr-FR"/>
        </a:p>
      </dgm:t>
    </dgm:pt>
    <dgm:pt modelId="{60BD276F-80D1-4989-850B-1E8F2B3E2F57}" type="pres">
      <dgm:prSet presAssocID="{4F3D097B-4E69-4F95-A729-3B5A1ECB80E5}" presName="dummyMaxCanvas" presStyleCnt="0">
        <dgm:presLayoutVars/>
      </dgm:prSet>
      <dgm:spPr/>
    </dgm:pt>
    <dgm:pt modelId="{C8FDD439-67B8-442F-B101-628C48805764}" type="pres">
      <dgm:prSet presAssocID="{4F3D097B-4E69-4F95-A729-3B5A1ECB80E5}" presName="ThreeNodes_1" presStyleLbl="node1" presStyleIdx="0" presStyleCnt="3">
        <dgm:presLayoutVars>
          <dgm:bulletEnabled val="1"/>
        </dgm:presLayoutVars>
      </dgm:prSet>
      <dgm:spPr/>
      <dgm:t>
        <a:bodyPr/>
        <a:lstStyle/>
        <a:p>
          <a:endParaRPr lang="fr-FR"/>
        </a:p>
      </dgm:t>
    </dgm:pt>
    <dgm:pt modelId="{E58B3DCF-FD1A-4C60-B962-D3358FA8C007}" type="pres">
      <dgm:prSet presAssocID="{4F3D097B-4E69-4F95-A729-3B5A1ECB80E5}" presName="ThreeNodes_2" presStyleLbl="node1" presStyleIdx="1" presStyleCnt="3">
        <dgm:presLayoutVars>
          <dgm:bulletEnabled val="1"/>
        </dgm:presLayoutVars>
      </dgm:prSet>
      <dgm:spPr/>
      <dgm:t>
        <a:bodyPr/>
        <a:lstStyle/>
        <a:p>
          <a:endParaRPr lang="fr-FR"/>
        </a:p>
      </dgm:t>
    </dgm:pt>
    <dgm:pt modelId="{F1D7C453-7DB1-437B-8873-566054C6D9ED}" type="pres">
      <dgm:prSet presAssocID="{4F3D097B-4E69-4F95-A729-3B5A1ECB80E5}" presName="ThreeNodes_3" presStyleLbl="node1" presStyleIdx="2" presStyleCnt="3">
        <dgm:presLayoutVars>
          <dgm:bulletEnabled val="1"/>
        </dgm:presLayoutVars>
      </dgm:prSet>
      <dgm:spPr/>
      <dgm:t>
        <a:bodyPr/>
        <a:lstStyle/>
        <a:p>
          <a:endParaRPr lang="fr-FR"/>
        </a:p>
      </dgm:t>
    </dgm:pt>
    <dgm:pt modelId="{CB91E034-683F-463E-847B-D95D4ED072D6}" type="pres">
      <dgm:prSet presAssocID="{4F3D097B-4E69-4F95-A729-3B5A1ECB80E5}" presName="ThreeConn_1-2" presStyleLbl="fgAccFollowNode1" presStyleIdx="0" presStyleCnt="2">
        <dgm:presLayoutVars>
          <dgm:bulletEnabled val="1"/>
        </dgm:presLayoutVars>
      </dgm:prSet>
      <dgm:spPr/>
      <dgm:t>
        <a:bodyPr/>
        <a:lstStyle/>
        <a:p>
          <a:endParaRPr lang="fr-FR"/>
        </a:p>
      </dgm:t>
    </dgm:pt>
    <dgm:pt modelId="{1E3745AB-2DD5-4CAF-A81C-F6D49137FC53}" type="pres">
      <dgm:prSet presAssocID="{4F3D097B-4E69-4F95-A729-3B5A1ECB80E5}" presName="ThreeConn_2-3" presStyleLbl="fgAccFollowNode1" presStyleIdx="1" presStyleCnt="2">
        <dgm:presLayoutVars>
          <dgm:bulletEnabled val="1"/>
        </dgm:presLayoutVars>
      </dgm:prSet>
      <dgm:spPr/>
      <dgm:t>
        <a:bodyPr/>
        <a:lstStyle/>
        <a:p>
          <a:endParaRPr lang="fr-FR"/>
        </a:p>
      </dgm:t>
    </dgm:pt>
    <dgm:pt modelId="{F35102BD-4ECD-4D31-A664-AF710E7938FB}" type="pres">
      <dgm:prSet presAssocID="{4F3D097B-4E69-4F95-A729-3B5A1ECB80E5}" presName="ThreeNodes_1_text" presStyleLbl="node1" presStyleIdx="2" presStyleCnt="3">
        <dgm:presLayoutVars>
          <dgm:bulletEnabled val="1"/>
        </dgm:presLayoutVars>
      </dgm:prSet>
      <dgm:spPr/>
      <dgm:t>
        <a:bodyPr/>
        <a:lstStyle/>
        <a:p>
          <a:endParaRPr lang="fr-FR"/>
        </a:p>
      </dgm:t>
    </dgm:pt>
    <dgm:pt modelId="{AE235DE9-42B2-4A5F-9AC3-9F566FB9D926}" type="pres">
      <dgm:prSet presAssocID="{4F3D097B-4E69-4F95-A729-3B5A1ECB80E5}" presName="ThreeNodes_2_text" presStyleLbl="node1" presStyleIdx="2" presStyleCnt="3">
        <dgm:presLayoutVars>
          <dgm:bulletEnabled val="1"/>
        </dgm:presLayoutVars>
      </dgm:prSet>
      <dgm:spPr/>
      <dgm:t>
        <a:bodyPr/>
        <a:lstStyle/>
        <a:p>
          <a:endParaRPr lang="fr-FR"/>
        </a:p>
      </dgm:t>
    </dgm:pt>
    <dgm:pt modelId="{A81DCF3F-BB8E-4427-A7DB-8D66133D8925}" type="pres">
      <dgm:prSet presAssocID="{4F3D097B-4E69-4F95-A729-3B5A1ECB80E5}" presName="ThreeNodes_3_text" presStyleLbl="node1" presStyleIdx="2" presStyleCnt="3">
        <dgm:presLayoutVars>
          <dgm:bulletEnabled val="1"/>
        </dgm:presLayoutVars>
      </dgm:prSet>
      <dgm:spPr/>
      <dgm:t>
        <a:bodyPr/>
        <a:lstStyle/>
        <a:p>
          <a:endParaRPr lang="fr-FR"/>
        </a:p>
      </dgm:t>
    </dgm:pt>
  </dgm:ptLst>
  <dgm:cxnLst>
    <dgm:cxn modelId="{B8BA1A5F-181A-4666-AC2E-044BFC4E7B09}" type="presOf" srcId="{4F3D097B-4E69-4F95-A729-3B5A1ECB80E5}" destId="{6DD65960-0BAD-4E7F-A0F3-03F5EDE9DBE0}" srcOrd="0" destOrd="0" presId="urn:microsoft.com/office/officeart/2005/8/layout/vProcess5"/>
    <dgm:cxn modelId="{D9E9C757-A07D-4469-A136-4396E3FF911A}" type="presOf" srcId="{96D88EA8-7CE9-481E-8D18-8E528E9D134B}" destId="{C8FDD439-67B8-442F-B101-628C48805764}" srcOrd="0" destOrd="0" presId="urn:microsoft.com/office/officeart/2005/8/layout/vProcess5"/>
    <dgm:cxn modelId="{63F983EA-B3E5-4385-9D81-10D8F2E2F47F}" type="presOf" srcId="{8833B57C-E09D-475B-9888-F5EE91B23530}" destId="{CB91E034-683F-463E-847B-D95D4ED072D6}" srcOrd="0" destOrd="0" presId="urn:microsoft.com/office/officeart/2005/8/layout/vProcess5"/>
    <dgm:cxn modelId="{C52FF629-36DF-4FA2-950D-A1E225F17AA3}" type="presOf" srcId="{CF47CCB2-9A0A-48AC-B18A-DC5887C54E5E}" destId="{E58B3DCF-FD1A-4C60-B962-D3358FA8C007}" srcOrd="0" destOrd="0" presId="urn:microsoft.com/office/officeart/2005/8/layout/vProcess5"/>
    <dgm:cxn modelId="{6B300C65-332D-4452-8E99-E54E5AFF0C4E}" srcId="{4F3D097B-4E69-4F95-A729-3B5A1ECB80E5}" destId="{9A6FFF3C-A2FB-4C84-8317-5816C05EF41E}" srcOrd="2" destOrd="0" parTransId="{03F29368-8C2C-4EF7-A4F8-F9C6BFD55EE1}" sibTransId="{486BF8EC-4241-459E-B449-330DA4605013}"/>
    <dgm:cxn modelId="{A08C5607-694C-4FAE-881F-FF04B38A4359}" type="presOf" srcId="{9A6FFF3C-A2FB-4C84-8317-5816C05EF41E}" destId="{F1D7C453-7DB1-437B-8873-566054C6D9ED}" srcOrd="0" destOrd="0" presId="urn:microsoft.com/office/officeart/2005/8/layout/vProcess5"/>
    <dgm:cxn modelId="{4A8BADBD-7BD8-42CA-B52C-D3F015844DFD}" type="presOf" srcId="{CF47CCB2-9A0A-48AC-B18A-DC5887C54E5E}" destId="{AE235DE9-42B2-4A5F-9AC3-9F566FB9D926}" srcOrd="1" destOrd="0" presId="urn:microsoft.com/office/officeart/2005/8/layout/vProcess5"/>
    <dgm:cxn modelId="{1965B76C-F019-4A00-BA35-E0F8B437B819}" srcId="{4F3D097B-4E69-4F95-A729-3B5A1ECB80E5}" destId="{96D88EA8-7CE9-481E-8D18-8E528E9D134B}" srcOrd="0" destOrd="0" parTransId="{8072BE77-CDDB-4ABB-BD99-803A0F288224}" sibTransId="{8833B57C-E09D-475B-9888-F5EE91B23530}"/>
    <dgm:cxn modelId="{D035BFE9-0F58-4C44-B254-490C1DAE350D}" srcId="{4F3D097B-4E69-4F95-A729-3B5A1ECB80E5}" destId="{CF47CCB2-9A0A-48AC-B18A-DC5887C54E5E}" srcOrd="1" destOrd="0" parTransId="{330F3B82-20B8-42DA-95B1-757EC3A3F1A9}" sibTransId="{785A94B9-5CEE-4A7E-AC0D-2C835E424DDF}"/>
    <dgm:cxn modelId="{805E2240-EE4E-4F64-AD6F-A5526AB8B66A}" type="presOf" srcId="{96D88EA8-7CE9-481E-8D18-8E528E9D134B}" destId="{F35102BD-4ECD-4D31-A664-AF710E7938FB}" srcOrd="1" destOrd="0" presId="urn:microsoft.com/office/officeart/2005/8/layout/vProcess5"/>
    <dgm:cxn modelId="{068EDAFE-7900-4574-8C6A-8C065300361B}" type="presOf" srcId="{785A94B9-5CEE-4A7E-AC0D-2C835E424DDF}" destId="{1E3745AB-2DD5-4CAF-A81C-F6D49137FC53}" srcOrd="0" destOrd="0" presId="urn:microsoft.com/office/officeart/2005/8/layout/vProcess5"/>
    <dgm:cxn modelId="{A0F0586B-D9DA-43ED-883A-1135C537C739}" type="presOf" srcId="{9A6FFF3C-A2FB-4C84-8317-5816C05EF41E}" destId="{A81DCF3F-BB8E-4427-A7DB-8D66133D8925}" srcOrd="1" destOrd="0" presId="urn:microsoft.com/office/officeart/2005/8/layout/vProcess5"/>
    <dgm:cxn modelId="{0628C783-3FF4-4AF2-8FC5-EFDA3E09D427}" type="presParOf" srcId="{6DD65960-0BAD-4E7F-A0F3-03F5EDE9DBE0}" destId="{60BD276F-80D1-4989-850B-1E8F2B3E2F57}" srcOrd="0" destOrd="0" presId="urn:microsoft.com/office/officeart/2005/8/layout/vProcess5"/>
    <dgm:cxn modelId="{A5171DD0-E955-4267-AF32-0A271DBB002F}" type="presParOf" srcId="{6DD65960-0BAD-4E7F-A0F3-03F5EDE9DBE0}" destId="{C8FDD439-67B8-442F-B101-628C48805764}" srcOrd="1" destOrd="0" presId="urn:microsoft.com/office/officeart/2005/8/layout/vProcess5"/>
    <dgm:cxn modelId="{D6A0A0F0-A411-476B-A8C5-9FD15F32D2A9}" type="presParOf" srcId="{6DD65960-0BAD-4E7F-A0F3-03F5EDE9DBE0}" destId="{E58B3DCF-FD1A-4C60-B962-D3358FA8C007}" srcOrd="2" destOrd="0" presId="urn:microsoft.com/office/officeart/2005/8/layout/vProcess5"/>
    <dgm:cxn modelId="{9EBDC0DA-4557-4F58-A749-B54C4E29EB25}" type="presParOf" srcId="{6DD65960-0BAD-4E7F-A0F3-03F5EDE9DBE0}" destId="{F1D7C453-7DB1-437B-8873-566054C6D9ED}" srcOrd="3" destOrd="0" presId="urn:microsoft.com/office/officeart/2005/8/layout/vProcess5"/>
    <dgm:cxn modelId="{6FED7332-D493-4A21-A39E-C42F798417D1}" type="presParOf" srcId="{6DD65960-0BAD-4E7F-A0F3-03F5EDE9DBE0}" destId="{CB91E034-683F-463E-847B-D95D4ED072D6}" srcOrd="4" destOrd="0" presId="urn:microsoft.com/office/officeart/2005/8/layout/vProcess5"/>
    <dgm:cxn modelId="{4CB0A013-403A-47FB-BE4C-1443A7B8BFC0}" type="presParOf" srcId="{6DD65960-0BAD-4E7F-A0F3-03F5EDE9DBE0}" destId="{1E3745AB-2DD5-4CAF-A81C-F6D49137FC53}" srcOrd="5" destOrd="0" presId="urn:microsoft.com/office/officeart/2005/8/layout/vProcess5"/>
    <dgm:cxn modelId="{0FFDC101-196D-4A5D-9105-6EFB0731D6BB}" type="presParOf" srcId="{6DD65960-0BAD-4E7F-A0F3-03F5EDE9DBE0}" destId="{F35102BD-4ECD-4D31-A664-AF710E7938FB}" srcOrd="6" destOrd="0" presId="urn:microsoft.com/office/officeart/2005/8/layout/vProcess5"/>
    <dgm:cxn modelId="{485FF472-1F96-4871-83BF-D2989FF51404}" type="presParOf" srcId="{6DD65960-0BAD-4E7F-A0F3-03F5EDE9DBE0}" destId="{AE235DE9-42B2-4A5F-9AC3-9F566FB9D926}" srcOrd="7" destOrd="0" presId="urn:microsoft.com/office/officeart/2005/8/layout/vProcess5"/>
    <dgm:cxn modelId="{B86FC7A3-269A-44AC-83F5-6B4660EC9DE1}" type="presParOf" srcId="{6DD65960-0BAD-4E7F-A0F3-03F5EDE9DBE0}" destId="{A81DCF3F-BB8E-4427-A7DB-8D66133D8925}" srcOrd="8" destOrd="0" presId="urn:microsoft.com/office/officeart/2005/8/layout/vProcess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6A593596-26EB-4379-8B92-60EC38662DB8}" type="doc">
      <dgm:prSet loTypeId="urn:microsoft.com/office/officeart/2005/8/layout/hProcess6" loCatId="process" qsTypeId="urn:microsoft.com/office/officeart/2005/8/quickstyle/simple1" qsCatId="simple" csTypeId="urn:microsoft.com/office/officeart/2005/8/colors/accent1_2" csCatId="accent1" phldr="1"/>
      <dgm:spPr/>
      <dgm:t>
        <a:bodyPr/>
        <a:lstStyle/>
        <a:p>
          <a:endParaRPr lang="fr-FR"/>
        </a:p>
      </dgm:t>
    </dgm:pt>
    <dgm:pt modelId="{F2876EFB-8EE4-42D0-B56F-BF47D0D6B57D}">
      <dgm:prSet phldrT="[Texte]" custT="1"/>
      <dgm:spPr/>
      <dgm:t>
        <a:bodyPr/>
        <a:lstStyle/>
        <a:p>
          <a:r>
            <a:rPr lang="fr-FR" sz="1400" dirty="0" smtClean="0"/>
            <a:t>Sept</a:t>
          </a:r>
        </a:p>
        <a:p>
          <a:r>
            <a:rPr lang="fr-FR" sz="1400" dirty="0" smtClean="0"/>
            <a:t>2022</a:t>
          </a:r>
          <a:endParaRPr lang="fr-FR" sz="1400" dirty="0"/>
        </a:p>
      </dgm:t>
    </dgm:pt>
    <dgm:pt modelId="{B89EFF3B-C33B-49D3-A6B6-0A81B08B658D}" type="parTrans" cxnId="{FC916979-B2B9-4DB7-B8A2-BFF77E3904BD}">
      <dgm:prSet/>
      <dgm:spPr/>
      <dgm:t>
        <a:bodyPr/>
        <a:lstStyle/>
        <a:p>
          <a:endParaRPr lang="fr-FR"/>
        </a:p>
      </dgm:t>
    </dgm:pt>
    <dgm:pt modelId="{A1D85964-0400-432B-83BB-C70B8289CA80}" type="sibTrans" cxnId="{FC916979-B2B9-4DB7-B8A2-BFF77E3904BD}">
      <dgm:prSet/>
      <dgm:spPr/>
      <dgm:t>
        <a:bodyPr/>
        <a:lstStyle/>
        <a:p>
          <a:endParaRPr lang="fr-FR"/>
        </a:p>
      </dgm:t>
    </dgm:pt>
    <dgm:pt modelId="{6D920DB8-1C57-4C9D-BFFF-D52C9FC16677}">
      <dgm:prSet phldrT="[Texte]"/>
      <dgm:spPr/>
      <dgm:t>
        <a:bodyPr/>
        <a:lstStyle/>
        <a:p>
          <a:r>
            <a:rPr lang="fr-FR" dirty="0" smtClean="0"/>
            <a:t>3 femmes enceintes</a:t>
          </a:r>
          <a:endParaRPr lang="fr-FR" dirty="0"/>
        </a:p>
      </dgm:t>
    </dgm:pt>
    <dgm:pt modelId="{D8124A69-E864-45EC-A79A-1E11370B6178}" type="parTrans" cxnId="{4A772CF2-2323-4A3E-9100-2FD93B05E1BA}">
      <dgm:prSet/>
      <dgm:spPr/>
      <dgm:t>
        <a:bodyPr/>
        <a:lstStyle/>
        <a:p>
          <a:endParaRPr lang="fr-FR"/>
        </a:p>
      </dgm:t>
    </dgm:pt>
    <dgm:pt modelId="{BB12585E-2B19-4194-B388-9AFFA5576C66}" type="sibTrans" cxnId="{4A772CF2-2323-4A3E-9100-2FD93B05E1BA}">
      <dgm:prSet/>
      <dgm:spPr/>
      <dgm:t>
        <a:bodyPr/>
        <a:lstStyle/>
        <a:p>
          <a:endParaRPr lang="fr-FR"/>
        </a:p>
      </dgm:t>
    </dgm:pt>
    <dgm:pt modelId="{631CD273-B5DD-4EF6-A639-797FE7A90980}">
      <dgm:prSet phldrT="[Texte]" custT="1"/>
      <dgm:spPr/>
      <dgm:t>
        <a:bodyPr/>
        <a:lstStyle/>
        <a:p>
          <a:r>
            <a:rPr lang="fr-FR" sz="1400" dirty="0" err="1" smtClean="0"/>
            <a:t>Oct</a:t>
          </a:r>
          <a:endParaRPr lang="fr-FR" sz="1400" dirty="0" smtClean="0"/>
        </a:p>
        <a:p>
          <a:r>
            <a:rPr lang="fr-FR" sz="1400" dirty="0" smtClean="0"/>
            <a:t>2022</a:t>
          </a:r>
          <a:endParaRPr lang="fr-FR" sz="1400" dirty="0"/>
        </a:p>
      </dgm:t>
    </dgm:pt>
    <dgm:pt modelId="{F0775AFD-3957-40D6-A15B-86CB3DBB7362}" type="parTrans" cxnId="{EB865D0E-AD35-49AD-A97A-FCDD84DDE68A}">
      <dgm:prSet/>
      <dgm:spPr/>
      <dgm:t>
        <a:bodyPr/>
        <a:lstStyle/>
        <a:p>
          <a:endParaRPr lang="fr-FR"/>
        </a:p>
      </dgm:t>
    </dgm:pt>
    <dgm:pt modelId="{601F6884-F2A2-473F-8AFC-EBDAB39CE656}" type="sibTrans" cxnId="{EB865D0E-AD35-49AD-A97A-FCDD84DDE68A}">
      <dgm:prSet/>
      <dgm:spPr/>
      <dgm:t>
        <a:bodyPr/>
        <a:lstStyle/>
        <a:p>
          <a:endParaRPr lang="fr-FR"/>
        </a:p>
      </dgm:t>
    </dgm:pt>
    <dgm:pt modelId="{45BB224C-EDA4-42E0-B95D-56D1A128DBC1}">
      <dgm:prSet phldrT="[Texte]"/>
      <dgm:spPr/>
      <dgm:t>
        <a:bodyPr/>
        <a:lstStyle/>
        <a:p>
          <a:r>
            <a:rPr lang="fr-FR" dirty="0" smtClean="0"/>
            <a:t>1 femme enceinte</a:t>
          </a:r>
          <a:endParaRPr lang="fr-FR" dirty="0"/>
        </a:p>
      </dgm:t>
    </dgm:pt>
    <dgm:pt modelId="{369B0757-9245-4B7D-82AF-CF607F84DB81}" type="parTrans" cxnId="{4159B3D2-4586-4CC1-8378-74730581329B}">
      <dgm:prSet/>
      <dgm:spPr/>
      <dgm:t>
        <a:bodyPr/>
        <a:lstStyle/>
        <a:p>
          <a:endParaRPr lang="fr-FR"/>
        </a:p>
      </dgm:t>
    </dgm:pt>
    <dgm:pt modelId="{80B2FBFA-51B1-44C6-99AC-611AB62B94DE}" type="sibTrans" cxnId="{4159B3D2-4586-4CC1-8378-74730581329B}">
      <dgm:prSet/>
      <dgm:spPr/>
      <dgm:t>
        <a:bodyPr/>
        <a:lstStyle/>
        <a:p>
          <a:endParaRPr lang="fr-FR"/>
        </a:p>
      </dgm:t>
    </dgm:pt>
    <dgm:pt modelId="{ECCD8214-6D74-41A2-8FCC-97150ADBC9CF}">
      <dgm:prSet phldrT="[Texte]" custT="1"/>
      <dgm:spPr/>
      <dgm:t>
        <a:bodyPr/>
        <a:lstStyle/>
        <a:p>
          <a:r>
            <a:rPr lang="fr-FR" sz="1400" dirty="0" err="1" smtClean="0"/>
            <a:t>Nov</a:t>
          </a:r>
          <a:endParaRPr lang="fr-FR" sz="1400" dirty="0" smtClean="0"/>
        </a:p>
        <a:p>
          <a:r>
            <a:rPr lang="fr-FR" sz="1400" dirty="0" smtClean="0"/>
            <a:t>2022</a:t>
          </a:r>
          <a:endParaRPr lang="fr-FR" sz="1400" dirty="0"/>
        </a:p>
      </dgm:t>
    </dgm:pt>
    <dgm:pt modelId="{6DE2B6D4-EDC8-4E8E-94BC-D11745C38A1B}" type="parTrans" cxnId="{EBC02C94-CC50-4CCF-9C2C-14F5487FE70C}">
      <dgm:prSet/>
      <dgm:spPr/>
      <dgm:t>
        <a:bodyPr/>
        <a:lstStyle/>
        <a:p>
          <a:endParaRPr lang="fr-FR"/>
        </a:p>
      </dgm:t>
    </dgm:pt>
    <dgm:pt modelId="{54F3F7FD-EF71-42EB-B907-73C2832B29F2}" type="sibTrans" cxnId="{EBC02C94-CC50-4CCF-9C2C-14F5487FE70C}">
      <dgm:prSet/>
      <dgm:spPr/>
      <dgm:t>
        <a:bodyPr/>
        <a:lstStyle/>
        <a:p>
          <a:endParaRPr lang="fr-FR"/>
        </a:p>
      </dgm:t>
    </dgm:pt>
    <dgm:pt modelId="{711FA231-B244-4DCE-92A1-AD97610EB7E6}">
      <dgm:prSet phldrT="[Texte]"/>
      <dgm:spPr/>
      <dgm:t>
        <a:bodyPr/>
        <a:lstStyle/>
        <a:p>
          <a:r>
            <a:rPr lang="fr-FR" dirty="0" smtClean="0"/>
            <a:t>2 femmes</a:t>
          </a:r>
        </a:p>
        <a:p>
          <a:r>
            <a:rPr lang="fr-FR" dirty="0" smtClean="0"/>
            <a:t>enceintes</a:t>
          </a:r>
          <a:endParaRPr lang="fr-FR" dirty="0"/>
        </a:p>
      </dgm:t>
    </dgm:pt>
    <dgm:pt modelId="{544DB972-1800-4533-ACBB-6917BB5A9154}" type="parTrans" cxnId="{510398DF-6026-45B1-8601-89B0E99175E2}">
      <dgm:prSet/>
      <dgm:spPr/>
      <dgm:t>
        <a:bodyPr/>
        <a:lstStyle/>
        <a:p>
          <a:endParaRPr lang="fr-FR"/>
        </a:p>
      </dgm:t>
    </dgm:pt>
    <dgm:pt modelId="{46209E44-B589-46A6-B51F-F2D695E51D3D}" type="sibTrans" cxnId="{510398DF-6026-45B1-8601-89B0E99175E2}">
      <dgm:prSet/>
      <dgm:spPr/>
      <dgm:t>
        <a:bodyPr/>
        <a:lstStyle/>
        <a:p>
          <a:endParaRPr lang="fr-FR"/>
        </a:p>
      </dgm:t>
    </dgm:pt>
    <dgm:pt modelId="{07B4657A-FB68-40A6-8023-4EC5FC5E64A6}">
      <dgm:prSet phldrT="[Texte]" custT="1"/>
      <dgm:spPr/>
      <dgm:t>
        <a:bodyPr/>
        <a:lstStyle/>
        <a:p>
          <a:r>
            <a:rPr lang="fr-FR" sz="1400" dirty="0" err="1" smtClean="0"/>
            <a:t>Dec</a:t>
          </a:r>
          <a:endParaRPr lang="fr-FR" sz="1400" dirty="0" smtClean="0"/>
        </a:p>
        <a:p>
          <a:r>
            <a:rPr lang="fr-FR" sz="1400" dirty="0" smtClean="0"/>
            <a:t>2022</a:t>
          </a:r>
          <a:endParaRPr lang="fr-FR" sz="1400" dirty="0"/>
        </a:p>
      </dgm:t>
    </dgm:pt>
    <dgm:pt modelId="{30FC764D-6EA3-4004-9E43-5C86BCF23113}" type="parTrans" cxnId="{E874C206-61DB-49B5-B07F-EF7F909F4E78}">
      <dgm:prSet/>
      <dgm:spPr/>
      <dgm:t>
        <a:bodyPr/>
        <a:lstStyle/>
        <a:p>
          <a:endParaRPr lang="fr-FR"/>
        </a:p>
      </dgm:t>
    </dgm:pt>
    <dgm:pt modelId="{44BFD68C-0FDE-4FEA-83EE-B9203EA823DF}" type="sibTrans" cxnId="{E874C206-61DB-49B5-B07F-EF7F909F4E78}">
      <dgm:prSet/>
      <dgm:spPr/>
      <dgm:t>
        <a:bodyPr/>
        <a:lstStyle/>
        <a:p>
          <a:endParaRPr lang="fr-FR"/>
        </a:p>
      </dgm:t>
    </dgm:pt>
    <dgm:pt modelId="{24C6ABAC-2FC6-4A7A-BA0E-E076570ED326}">
      <dgm:prSet/>
      <dgm:spPr/>
      <dgm:t>
        <a:bodyPr/>
        <a:lstStyle/>
        <a:p>
          <a:r>
            <a:rPr lang="fr-FR" dirty="0" smtClean="0"/>
            <a:t>2 femmes</a:t>
          </a:r>
        </a:p>
        <a:p>
          <a:r>
            <a:rPr lang="fr-FR" dirty="0" smtClean="0"/>
            <a:t>enceintes</a:t>
          </a:r>
          <a:endParaRPr lang="fr-FR" dirty="0"/>
        </a:p>
      </dgm:t>
    </dgm:pt>
    <dgm:pt modelId="{41D66204-25F1-4641-AACE-65BC1003D18F}" type="parTrans" cxnId="{B0534371-B1A0-4972-BF20-8D5360999190}">
      <dgm:prSet/>
      <dgm:spPr/>
      <dgm:t>
        <a:bodyPr/>
        <a:lstStyle/>
        <a:p>
          <a:endParaRPr lang="fr-FR"/>
        </a:p>
      </dgm:t>
    </dgm:pt>
    <dgm:pt modelId="{DBE8B217-1FE9-406E-8EF4-2C0C24B42273}" type="sibTrans" cxnId="{B0534371-B1A0-4972-BF20-8D5360999190}">
      <dgm:prSet/>
      <dgm:spPr/>
      <dgm:t>
        <a:bodyPr/>
        <a:lstStyle/>
        <a:p>
          <a:endParaRPr lang="fr-FR"/>
        </a:p>
      </dgm:t>
    </dgm:pt>
    <dgm:pt modelId="{14FEE27C-4272-4B82-AA1C-1B6F38414356}" type="pres">
      <dgm:prSet presAssocID="{6A593596-26EB-4379-8B92-60EC38662DB8}" presName="theList" presStyleCnt="0">
        <dgm:presLayoutVars>
          <dgm:dir/>
          <dgm:animLvl val="lvl"/>
          <dgm:resizeHandles val="exact"/>
        </dgm:presLayoutVars>
      </dgm:prSet>
      <dgm:spPr/>
      <dgm:t>
        <a:bodyPr/>
        <a:lstStyle/>
        <a:p>
          <a:endParaRPr lang="fr-FR"/>
        </a:p>
      </dgm:t>
    </dgm:pt>
    <dgm:pt modelId="{70E59570-3EB9-41D4-97FA-2C1BD398E485}" type="pres">
      <dgm:prSet presAssocID="{F2876EFB-8EE4-42D0-B56F-BF47D0D6B57D}" presName="compNode" presStyleCnt="0"/>
      <dgm:spPr/>
    </dgm:pt>
    <dgm:pt modelId="{31422B95-1137-48F9-BBAD-A1BD6CE98115}" type="pres">
      <dgm:prSet presAssocID="{F2876EFB-8EE4-42D0-B56F-BF47D0D6B57D}" presName="noGeometry" presStyleCnt="0"/>
      <dgm:spPr/>
    </dgm:pt>
    <dgm:pt modelId="{D81829AB-E5BB-4C84-AC67-BC13E779B519}" type="pres">
      <dgm:prSet presAssocID="{F2876EFB-8EE4-42D0-B56F-BF47D0D6B57D}" presName="childTextVisible" presStyleLbl="bgAccFollowNode1" presStyleIdx="0" presStyleCnt="4" custScaleY="103089">
        <dgm:presLayoutVars>
          <dgm:bulletEnabled val="1"/>
        </dgm:presLayoutVars>
      </dgm:prSet>
      <dgm:spPr/>
      <dgm:t>
        <a:bodyPr/>
        <a:lstStyle/>
        <a:p>
          <a:endParaRPr lang="fr-FR"/>
        </a:p>
      </dgm:t>
    </dgm:pt>
    <dgm:pt modelId="{3F089CFA-FEF1-4071-A4F7-1DB960332AF8}" type="pres">
      <dgm:prSet presAssocID="{F2876EFB-8EE4-42D0-B56F-BF47D0D6B57D}" presName="childTextHidden" presStyleLbl="bgAccFollowNode1" presStyleIdx="0" presStyleCnt="4"/>
      <dgm:spPr/>
      <dgm:t>
        <a:bodyPr/>
        <a:lstStyle/>
        <a:p>
          <a:endParaRPr lang="fr-FR"/>
        </a:p>
      </dgm:t>
    </dgm:pt>
    <dgm:pt modelId="{E29B1A44-85B8-4DD4-827B-5A8C8F8B247D}" type="pres">
      <dgm:prSet presAssocID="{F2876EFB-8EE4-42D0-B56F-BF47D0D6B57D}" presName="parentText" presStyleLbl="node1" presStyleIdx="0" presStyleCnt="4">
        <dgm:presLayoutVars>
          <dgm:chMax val="1"/>
          <dgm:bulletEnabled val="1"/>
        </dgm:presLayoutVars>
      </dgm:prSet>
      <dgm:spPr/>
      <dgm:t>
        <a:bodyPr/>
        <a:lstStyle/>
        <a:p>
          <a:endParaRPr lang="fr-FR"/>
        </a:p>
      </dgm:t>
    </dgm:pt>
    <dgm:pt modelId="{55E5F94B-4739-43CF-9300-66A652DB3C5C}" type="pres">
      <dgm:prSet presAssocID="{F2876EFB-8EE4-42D0-B56F-BF47D0D6B57D}" presName="aSpace" presStyleCnt="0"/>
      <dgm:spPr/>
    </dgm:pt>
    <dgm:pt modelId="{520CF135-CBA8-433B-866F-E9257C76EC7C}" type="pres">
      <dgm:prSet presAssocID="{631CD273-B5DD-4EF6-A639-797FE7A90980}" presName="compNode" presStyleCnt="0"/>
      <dgm:spPr/>
    </dgm:pt>
    <dgm:pt modelId="{1FC44669-84AE-415E-8A2B-0BDB6068CCD6}" type="pres">
      <dgm:prSet presAssocID="{631CD273-B5DD-4EF6-A639-797FE7A90980}" presName="noGeometry" presStyleCnt="0"/>
      <dgm:spPr/>
    </dgm:pt>
    <dgm:pt modelId="{50E75E9A-1D00-4286-9C55-542BC486F369}" type="pres">
      <dgm:prSet presAssocID="{631CD273-B5DD-4EF6-A639-797FE7A90980}" presName="childTextVisible" presStyleLbl="bgAccFollowNode1" presStyleIdx="1" presStyleCnt="4">
        <dgm:presLayoutVars>
          <dgm:bulletEnabled val="1"/>
        </dgm:presLayoutVars>
      </dgm:prSet>
      <dgm:spPr/>
      <dgm:t>
        <a:bodyPr/>
        <a:lstStyle/>
        <a:p>
          <a:endParaRPr lang="fr-FR"/>
        </a:p>
      </dgm:t>
    </dgm:pt>
    <dgm:pt modelId="{C9FD68C8-5710-4FA3-A2C1-92C07631B708}" type="pres">
      <dgm:prSet presAssocID="{631CD273-B5DD-4EF6-A639-797FE7A90980}" presName="childTextHidden" presStyleLbl="bgAccFollowNode1" presStyleIdx="1" presStyleCnt="4"/>
      <dgm:spPr/>
      <dgm:t>
        <a:bodyPr/>
        <a:lstStyle/>
        <a:p>
          <a:endParaRPr lang="fr-FR"/>
        </a:p>
      </dgm:t>
    </dgm:pt>
    <dgm:pt modelId="{BA9ADAF0-2641-462D-A6C5-D2E783783454}" type="pres">
      <dgm:prSet presAssocID="{631CD273-B5DD-4EF6-A639-797FE7A90980}" presName="parentText" presStyleLbl="node1" presStyleIdx="1" presStyleCnt="4">
        <dgm:presLayoutVars>
          <dgm:chMax val="1"/>
          <dgm:bulletEnabled val="1"/>
        </dgm:presLayoutVars>
      </dgm:prSet>
      <dgm:spPr/>
      <dgm:t>
        <a:bodyPr/>
        <a:lstStyle/>
        <a:p>
          <a:endParaRPr lang="fr-FR"/>
        </a:p>
      </dgm:t>
    </dgm:pt>
    <dgm:pt modelId="{FEFE111A-CDBA-4CD9-B226-F07863B80FB0}" type="pres">
      <dgm:prSet presAssocID="{631CD273-B5DD-4EF6-A639-797FE7A90980}" presName="aSpace" presStyleCnt="0"/>
      <dgm:spPr/>
    </dgm:pt>
    <dgm:pt modelId="{5FB4CE9D-1972-4C47-BB73-905513D15F52}" type="pres">
      <dgm:prSet presAssocID="{ECCD8214-6D74-41A2-8FCC-97150ADBC9CF}" presName="compNode" presStyleCnt="0"/>
      <dgm:spPr/>
    </dgm:pt>
    <dgm:pt modelId="{CD0D7B3B-2899-41A6-BB16-C3B261365E3A}" type="pres">
      <dgm:prSet presAssocID="{ECCD8214-6D74-41A2-8FCC-97150ADBC9CF}" presName="noGeometry" presStyleCnt="0"/>
      <dgm:spPr/>
    </dgm:pt>
    <dgm:pt modelId="{75406537-7CA2-4A6F-8BF6-CD9549334580}" type="pres">
      <dgm:prSet presAssocID="{ECCD8214-6D74-41A2-8FCC-97150ADBC9CF}" presName="childTextVisible" presStyleLbl="bgAccFollowNode1" presStyleIdx="2" presStyleCnt="4">
        <dgm:presLayoutVars>
          <dgm:bulletEnabled val="1"/>
        </dgm:presLayoutVars>
      </dgm:prSet>
      <dgm:spPr/>
      <dgm:t>
        <a:bodyPr/>
        <a:lstStyle/>
        <a:p>
          <a:endParaRPr lang="fr-FR"/>
        </a:p>
      </dgm:t>
    </dgm:pt>
    <dgm:pt modelId="{E9433C2F-9599-43EF-8567-F4B40988B4ED}" type="pres">
      <dgm:prSet presAssocID="{ECCD8214-6D74-41A2-8FCC-97150ADBC9CF}" presName="childTextHidden" presStyleLbl="bgAccFollowNode1" presStyleIdx="2" presStyleCnt="4"/>
      <dgm:spPr/>
      <dgm:t>
        <a:bodyPr/>
        <a:lstStyle/>
        <a:p>
          <a:endParaRPr lang="fr-FR"/>
        </a:p>
      </dgm:t>
    </dgm:pt>
    <dgm:pt modelId="{2244C1A9-3BF0-4179-8FC2-FE729B063BFB}" type="pres">
      <dgm:prSet presAssocID="{ECCD8214-6D74-41A2-8FCC-97150ADBC9CF}" presName="parentText" presStyleLbl="node1" presStyleIdx="2" presStyleCnt="4">
        <dgm:presLayoutVars>
          <dgm:chMax val="1"/>
          <dgm:bulletEnabled val="1"/>
        </dgm:presLayoutVars>
      </dgm:prSet>
      <dgm:spPr/>
      <dgm:t>
        <a:bodyPr/>
        <a:lstStyle/>
        <a:p>
          <a:endParaRPr lang="fr-FR"/>
        </a:p>
      </dgm:t>
    </dgm:pt>
    <dgm:pt modelId="{83F8D2D0-C944-4C74-A3D2-3A18B0FC9C54}" type="pres">
      <dgm:prSet presAssocID="{ECCD8214-6D74-41A2-8FCC-97150ADBC9CF}" presName="aSpace" presStyleCnt="0"/>
      <dgm:spPr/>
    </dgm:pt>
    <dgm:pt modelId="{4C71C49F-BC6A-4367-A479-31986EA72F00}" type="pres">
      <dgm:prSet presAssocID="{07B4657A-FB68-40A6-8023-4EC5FC5E64A6}" presName="compNode" presStyleCnt="0"/>
      <dgm:spPr/>
    </dgm:pt>
    <dgm:pt modelId="{5B2E6FE7-6EFC-4D91-8AD4-E196C7DFABBC}" type="pres">
      <dgm:prSet presAssocID="{07B4657A-FB68-40A6-8023-4EC5FC5E64A6}" presName="noGeometry" presStyleCnt="0"/>
      <dgm:spPr/>
    </dgm:pt>
    <dgm:pt modelId="{03BB9B84-1D64-4BC8-8978-BD7E113FCB32}" type="pres">
      <dgm:prSet presAssocID="{07B4657A-FB68-40A6-8023-4EC5FC5E64A6}" presName="childTextVisible" presStyleLbl="bgAccFollowNode1" presStyleIdx="3" presStyleCnt="4">
        <dgm:presLayoutVars>
          <dgm:bulletEnabled val="1"/>
        </dgm:presLayoutVars>
      </dgm:prSet>
      <dgm:spPr/>
      <dgm:t>
        <a:bodyPr/>
        <a:lstStyle/>
        <a:p>
          <a:endParaRPr lang="fr-FR"/>
        </a:p>
      </dgm:t>
    </dgm:pt>
    <dgm:pt modelId="{EA81EDA6-5E9E-49F7-9404-45D2C8CF0E60}" type="pres">
      <dgm:prSet presAssocID="{07B4657A-FB68-40A6-8023-4EC5FC5E64A6}" presName="childTextHidden" presStyleLbl="bgAccFollowNode1" presStyleIdx="3" presStyleCnt="4"/>
      <dgm:spPr/>
      <dgm:t>
        <a:bodyPr/>
        <a:lstStyle/>
        <a:p>
          <a:endParaRPr lang="fr-FR"/>
        </a:p>
      </dgm:t>
    </dgm:pt>
    <dgm:pt modelId="{3DBCBF43-4993-48A7-8D1B-FD5992F9C5D2}" type="pres">
      <dgm:prSet presAssocID="{07B4657A-FB68-40A6-8023-4EC5FC5E64A6}" presName="parentText" presStyleLbl="node1" presStyleIdx="3" presStyleCnt="4">
        <dgm:presLayoutVars>
          <dgm:chMax val="1"/>
          <dgm:bulletEnabled val="1"/>
        </dgm:presLayoutVars>
      </dgm:prSet>
      <dgm:spPr/>
      <dgm:t>
        <a:bodyPr/>
        <a:lstStyle/>
        <a:p>
          <a:endParaRPr lang="fr-FR"/>
        </a:p>
      </dgm:t>
    </dgm:pt>
  </dgm:ptLst>
  <dgm:cxnLst>
    <dgm:cxn modelId="{E874C206-61DB-49B5-B07F-EF7F909F4E78}" srcId="{6A593596-26EB-4379-8B92-60EC38662DB8}" destId="{07B4657A-FB68-40A6-8023-4EC5FC5E64A6}" srcOrd="3" destOrd="0" parTransId="{30FC764D-6EA3-4004-9E43-5C86BCF23113}" sibTransId="{44BFD68C-0FDE-4FEA-83EE-B9203EA823DF}"/>
    <dgm:cxn modelId="{A9F38821-44B1-4FB1-B663-7D73D175FC49}" type="presOf" srcId="{07B4657A-FB68-40A6-8023-4EC5FC5E64A6}" destId="{3DBCBF43-4993-48A7-8D1B-FD5992F9C5D2}" srcOrd="0" destOrd="0" presId="urn:microsoft.com/office/officeart/2005/8/layout/hProcess6"/>
    <dgm:cxn modelId="{EB865D0E-AD35-49AD-A97A-FCDD84DDE68A}" srcId="{6A593596-26EB-4379-8B92-60EC38662DB8}" destId="{631CD273-B5DD-4EF6-A639-797FE7A90980}" srcOrd="1" destOrd="0" parTransId="{F0775AFD-3957-40D6-A15B-86CB3DBB7362}" sibTransId="{601F6884-F2A2-473F-8AFC-EBDAB39CE656}"/>
    <dgm:cxn modelId="{4159B3D2-4586-4CC1-8378-74730581329B}" srcId="{631CD273-B5DD-4EF6-A639-797FE7A90980}" destId="{45BB224C-EDA4-42E0-B95D-56D1A128DBC1}" srcOrd="0" destOrd="0" parTransId="{369B0757-9245-4B7D-82AF-CF607F84DB81}" sibTransId="{80B2FBFA-51B1-44C6-99AC-611AB62B94DE}"/>
    <dgm:cxn modelId="{FC916979-B2B9-4DB7-B8A2-BFF77E3904BD}" srcId="{6A593596-26EB-4379-8B92-60EC38662DB8}" destId="{F2876EFB-8EE4-42D0-B56F-BF47D0D6B57D}" srcOrd="0" destOrd="0" parTransId="{B89EFF3B-C33B-49D3-A6B6-0A81B08B658D}" sibTransId="{A1D85964-0400-432B-83BB-C70B8289CA80}"/>
    <dgm:cxn modelId="{4A203A61-76BF-47A2-A9DB-0D63578352BB}" type="presOf" srcId="{6D920DB8-1C57-4C9D-BFFF-D52C9FC16677}" destId="{D81829AB-E5BB-4C84-AC67-BC13E779B519}" srcOrd="0" destOrd="0" presId="urn:microsoft.com/office/officeart/2005/8/layout/hProcess6"/>
    <dgm:cxn modelId="{B0534371-B1A0-4972-BF20-8D5360999190}" srcId="{07B4657A-FB68-40A6-8023-4EC5FC5E64A6}" destId="{24C6ABAC-2FC6-4A7A-BA0E-E076570ED326}" srcOrd="0" destOrd="0" parTransId="{41D66204-25F1-4641-AACE-65BC1003D18F}" sibTransId="{DBE8B217-1FE9-406E-8EF4-2C0C24B42273}"/>
    <dgm:cxn modelId="{752B1C08-9333-4318-A0B4-CF820808AAB6}" type="presOf" srcId="{6D920DB8-1C57-4C9D-BFFF-D52C9FC16677}" destId="{3F089CFA-FEF1-4071-A4F7-1DB960332AF8}" srcOrd="1" destOrd="0" presId="urn:microsoft.com/office/officeart/2005/8/layout/hProcess6"/>
    <dgm:cxn modelId="{D4872BB5-5D8D-43C9-A6A4-896B89326655}" type="presOf" srcId="{6A593596-26EB-4379-8B92-60EC38662DB8}" destId="{14FEE27C-4272-4B82-AA1C-1B6F38414356}" srcOrd="0" destOrd="0" presId="urn:microsoft.com/office/officeart/2005/8/layout/hProcess6"/>
    <dgm:cxn modelId="{510398DF-6026-45B1-8601-89B0E99175E2}" srcId="{ECCD8214-6D74-41A2-8FCC-97150ADBC9CF}" destId="{711FA231-B244-4DCE-92A1-AD97610EB7E6}" srcOrd="0" destOrd="0" parTransId="{544DB972-1800-4533-ACBB-6917BB5A9154}" sibTransId="{46209E44-B589-46A6-B51F-F2D695E51D3D}"/>
    <dgm:cxn modelId="{4A772CF2-2323-4A3E-9100-2FD93B05E1BA}" srcId="{F2876EFB-8EE4-42D0-B56F-BF47D0D6B57D}" destId="{6D920DB8-1C57-4C9D-BFFF-D52C9FC16677}" srcOrd="0" destOrd="0" parTransId="{D8124A69-E864-45EC-A79A-1E11370B6178}" sibTransId="{BB12585E-2B19-4194-B388-9AFFA5576C66}"/>
    <dgm:cxn modelId="{1F6013C4-499B-48D4-A4EE-BA39D12861EC}" type="presOf" srcId="{24C6ABAC-2FC6-4A7A-BA0E-E076570ED326}" destId="{EA81EDA6-5E9E-49F7-9404-45D2C8CF0E60}" srcOrd="1" destOrd="0" presId="urn:microsoft.com/office/officeart/2005/8/layout/hProcess6"/>
    <dgm:cxn modelId="{22086ED3-242A-4E90-BB86-53B8EB5C68A2}" type="presOf" srcId="{F2876EFB-8EE4-42D0-B56F-BF47D0D6B57D}" destId="{E29B1A44-85B8-4DD4-827B-5A8C8F8B247D}" srcOrd="0" destOrd="0" presId="urn:microsoft.com/office/officeart/2005/8/layout/hProcess6"/>
    <dgm:cxn modelId="{ACCC099D-6A0E-4669-89A6-85B3135C9E4E}" type="presOf" srcId="{45BB224C-EDA4-42E0-B95D-56D1A128DBC1}" destId="{50E75E9A-1D00-4286-9C55-542BC486F369}" srcOrd="0" destOrd="0" presId="urn:microsoft.com/office/officeart/2005/8/layout/hProcess6"/>
    <dgm:cxn modelId="{E2D40861-0B24-438D-A5E6-015CFC8BDE53}" type="presOf" srcId="{45BB224C-EDA4-42E0-B95D-56D1A128DBC1}" destId="{C9FD68C8-5710-4FA3-A2C1-92C07631B708}" srcOrd="1" destOrd="0" presId="urn:microsoft.com/office/officeart/2005/8/layout/hProcess6"/>
    <dgm:cxn modelId="{EBC02C94-CC50-4CCF-9C2C-14F5487FE70C}" srcId="{6A593596-26EB-4379-8B92-60EC38662DB8}" destId="{ECCD8214-6D74-41A2-8FCC-97150ADBC9CF}" srcOrd="2" destOrd="0" parTransId="{6DE2B6D4-EDC8-4E8E-94BC-D11745C38A1B}" sibTransId="{54F3F7FD-EF71-42EB-B907-73C2832B29F2}"/>
    <dgm:cxn modelId="{36A67B9D-6801-49A1-ACC4-5E6BE7D0FD0D}" type="presOf" srcId="{711FA231-B244-4DCE-92A1-AD97610EB7E6}" destId="{E9433C2F-9599-43EF-8567-F4B40988B4ED}" srcOrd="1" destOrd="0" presId="urn:microsoft.com/office/officeart/2005/8/layout/hProcess6"/>
    <dgm:cxn modelId="{2D756AD3-FC46-4347-A0FE-42E618336794}" type="presOf" srcId="{ECCD8214-6D74-41A2-8FCC-97150ADBC9CF}" destId="{2244C1A9-3BF0-4179-8FC2-FE729B063BFB}" srcOrd="0" destOrd="0" presId="urn:microsoft.com/office/officeart/2005/8/layout/hProcess6"/>
    <dgm:cxn modelId="{C2FB263B-82C8-45F4-8EB8-DEC3F6B4D268}" type="presOf" srcId="{631CD273-B5DD-4EF6-A639-797FE7A90980}" destId="{BA9ADAF0-2641-462D-A6C5-D2E783783454}" srcOrd="0" destOrd="0" presId="urn:microsoft.com/office/officeart/2005/8/layout/hProcess6"/>
    <dgm:cxn modelId="{CFD646F2-5DED-4971-9520-E5B56E9A7790}" type="presOf" srcId="{24C6ABAC-2FC6-4A7A-BA0E-E076570ED326}" destId="{03BB9B84-1D64-4BC8-8978-BD7E113FCB32}" srcOrd="0" destOrd="0" presId="urn:microsoft.com/office/officeart/2005/8/layout/hProcess6"/>
    <dgm:cxn modelId="{9F19F692-058B-4604-B1EE-B475D05649FD}" type="presOf" srcId="{711FA231-B244-4DCE-92A1-AD97610EB7E6}" destId="{75406537-7CA2-4A6F-8BF6-CD9549334580}" srcOrd="0" destOrd="0" presId="urn:microsoft.com/office/officeart/2005/8/layout/hProcess6"/>
    <dgm:cxn modelId="{332A866F-D126-4AAA-8A00-1B17616D661E}" type="presParOf" srcId="{14FEE27C-4272-4B82-AA1C-1B6F38414356}" destId="{70E59570-3EB9-41D4-97FA-2C1BD398E485}" srcOrd="0" destOrd="0" presId="urn:microsoft.com/office/officeart/2005/8/layout/hProcess6"/>
    <dgm:cxn modelId="{5228FFA8-45B5-40BB-A1B9-9B66BC31BCF9}" type="presParOf" srcId="{70E59570-3EB9-41D4-97FA-2C1BD398E485}" destId="{31422B95-1137-48F9-BBAD-A1BD6CE98115}" srcOrd="0" destOrd="0" presId="urn:microsoft.com/office/officeart/2005/8/layout/hProcess6"/>
    <dgm:cxn modelId="{554B6D7E-EDFC-4987-AE53-B33BDE5E6A32}" type="presParOf" srcId="{70E59570-3EB9-41D4-97FA-2C1BD398E485}" destId="{D81829AB-E5BB-4C84-AC67-BC13E779B519}" srcOrd="1" destOrd="0" presId="urn:microsoft.com/office/officeart/2005/8/layout/hProcess6"/>
    <dgm:cxn modelId="{25D0044D-AD9A-4C48-8127-DDFE9F7C239D}" type="presParOf" srcId="{70E59570-3EB9-41D4-97FA-2C1BD398E485}" destId="{3F089CFA-FEF1-4071-A4F7-1DB960332AF8}" srcOrd="2" destOrd="0" presId="urn:microsoft.com/office/officeart/2005/8/layout/hProcess6"/>
    <dgm:cxn modelId="{DCAC5020-321F-40C3-BE13-AB82DCEE4765}" type="presParOf" srcId="{70E59570-3EB9-41D4-97FA-2C1BD398E485}" destId="{E29B1A44-85B8-4DD4-827B-5A8C8F8B247D}" srcOrd="3" destOrd="0" presId="urn:microsoft.com/office/officeart/2005/8/layout/hProcess6"/>
    <dgm:cxn modelId="{FC6297B9-BED0-4165-B777-6AC2287E7B90}" type="presParOf" srcId="{14FEE27C-4272-4B82-AA1C-1B6F38414356}" destId="{55E5F94B-4739-43CF-9300-66A652DB3C5C}" srcOrd="1" destOrd="0" presId="urn:microsoft.com/office/officeart/2005/8/layout/hProcess6"/>
    <dgm:cxn modelId="{8E520D0F-CDA1-4686-890D-D000FE29380A}" type="presParOf" srcId="{14FEE27C-4272-4B82-AA1C-1B6F38414356}" destId="{520CF135-CBA8-433B-866F-E9257C76EC7C}" srcOrd="2" destOrd="0" presId="urn:microsoft.com/office/officeart/2005/8/layout/hProcess6"/>
    <dgm:cxn modelId="{44E8AC67-6CC6-4B16-90EE-559696432589}" type="presParOf" srcId="{520CF135-CBA8-433B-866F-E9257C76EC7C}" destId="{1FC44669-84AE-415E-8A2B-0BDB6068CCD6}" srcOrd="0" destOrd="0" presId="urn:microsoft.com/office/officeart/2005/8/layout/hProcess6"/>
    <dgm:cxn modelId="{B15FC990-0862-4723-AE3C-DD76448CADB2}" type="presParOf" srcId="{520CF135-CBA8-433B-866F-E9257C76EC7C}" destId="{50E75E9A-1D00-4286-9C55-542BC486F369}" srcOrd="1" destOrd="0" presId="urn:microsoft.com/office/officeart/2005/8/layout/hProcess6"/>
    <dgm:cxn modelId="{B35A70A4-35CA-4D57-8E3B-1E1B0C1BD212}" type="presParOf" srcId="{520CF135-CBA8-433B-866F-E9257C76EC7C}" destId="{C9FD68C8-5710-4FA3-A2C1-92C07631B708}" srcOrd="2" destOrd="0" presId="urn:microsoft.com/office/officeart/2005/8/layout/hProcess6"/>
    <dgm:cxn modelId="{9E5F78EA-20EA-4B84-99E2-AF27DAEE53D7}" type="presParOf" srcId="{520CF135-CBA8-433B-866F-E9257C76EC7C}" destId="{BA9ADAF0-2641-462D-A6C5-D2E783783454}" srcOrd="3" destOrd="0" presId="urn:microsoft.com/office/officeart/2005/8/layout/hProcess6"/>
    <dgm:cxn modelId="{7B097121-5D2F-452A-B277-93739E164DCD}" type="presParOf" srcId="{14FEE27C-4272-4B82-AA1C-1B6F38414356}" destId="{FEFE111A-CDBA-4CD9-B226-F07863B80FB0}" srcOrd="3" destOrd="0" presId="urn:microsoft.com/office/officeart/2005/8/layout/hProcess6"/>
    <dgm:cxn modelId="{ACC9F813-6AE1-4C8C-8B8B-7995AE234E33}" type="presParOf" srcId="{14FEE27C-4272-4B82-AA1C-1B6F38414356}" destId="{5FB4CE9D-1972-4C47-BB73-905513D15F52}" srcOrd="4" destOrd="0" presId="urn:microsoft.com/office/officeart/2005/8/layout/hProcess6"/>
    <dgm:cxn modelId="{AE3EF751-4A6F-4BDA-BE97-BC50AED84D3D}" type="presParOf" srcId="{5FB4CE9D-1972-4C47-BB73-905513D15F52}" destId="{CD0D7B3B-2899-41A6-BB16-C3B261365E3A}" srcOrd="0" destOrd="0" presId="urn:microsoft.com/office/officeart/2005/8/layout/hProcess6"/>
    <dgm:cxn modelId="{1DF6DBF1-378B-41C7-B28F-7A325F18BA2A}" type="presParOf" srcId="{5FB4CE9D-1972-4C47-BB73-905513D15F52}" destId="{75406537-7CA2-4A6F-8BF6-CD9549334580}" srcOrd="1" destOrd="0" presId="urn:microsoft.com/office/officeart/2005/8/layout/hProcess6"/>
    <dgm:cxn modelId="{FE787C88-A172-4872-8456-CC93F4996138}" type="presParOf" srcId="{5FB4CE9D-1972-4C47-BB73-905513D15F52}" destId="{E9433C2F-9599-43EF-8567-F4B40988B4ED}" srcOrd="2" destOrd="0" presId="urn:microsoft.com/office/officeart/2005/8/layout/hProcess6"/>
    <dgm:cxn modelId="{D5DFC808-DCFF-44BE-BCD9-3E8110A813B4}" type="presParOf" srcId="{5FB4CE9D-1972-4C47-BB73-905513D15F52}" destId="{2244C1A9-3BF0-4179-8FC2-FE729B063BFB}" srcOrd="3" destOrd="0" presId="urn:microsoft.com/office/officeart/2005/8/layout/hProcess6"/>
    <dgm:cxn modelId="{325BC3B5-18CA-4DFC-8346-2BA9547AF3CA}" type="presParOf" srcId="{14FEE27C-4272-4B82-AA1C-1B6F38414356}" destId="{83F8D2D0-C944-4C74-A3D2-3A18B0FC9C54}" srcOrd="5" destOrd="0" presId="urn:microsoft.com/office/officeart/2005/8/layout/hProcess6"/>
    <dgm:cxn modelId="{68B5D702-DE0D-4AE3-80F3-0D5285B33217}" type="presParOf" srcId="{14FEE27C-4272-4B82-AA1C-1B6F38414356}" destId="{4C71C49F-BC6A-4367-A479-31986EA72F00}" srcOrd="6" destOrd="0" presId="urn:microsoft.com/office/officeart/2005/8/layout/hProcess6"/>
    <dgm:cxn modelId="{FBA0CF83-441A-4F3F-A8BC-41B4126CDCB2}" type="presParOf" srcId="{4C71C49F-BC6A-4367-A479-31986EA72F00}" destId="{5B2E6FE7-6EFC-4D91-8AD4-E196C7DFABBC}" srcOrd="0" destOrd="0" presId="urn:microsoft.com/office/officeart/2005/8/layout/hProcess6"/>
    <dgm:cxn modelId="{3D4AB148-ABA8-4A0A-8E98-92AA76DB1DEA}" type="presParOf" srcId="{4C71C49F-BC6A-4367-A479-31986EA72F00}" destId="{03BB9B84-1D64-4BC8-8978-BD7E113FCB32}" srcOrd="1" destOrd="0" presId="urn:microsoft.com/office/officeart/2005/8/layout/hProcess6"/>
    <dgm:cxn modelId="{7BA56B4D-7162-4794-BA07-E5EBE75A1D17}" type="presParOf" srcId="{4C71C49F-BC6A-4367-A479-31986EA72F00}" destId="{EA81EDA6-5E9E-49F7-9404-45D2C8CF0E60}" srcOrd="2" destOrd="0" presId="urn:microsoft.com/office/officeart/2005/8/layout/hProcess6"/>
    <dgm:cxn modelId="{4582D549-C673-435F-BC26-CDFBE5C4EC9E}" type="presParOf" srcId="{4C71C49F-BC6A-4367-A479-31986EA72F00}" destId="{3DBCBF43-4993-48A7-8D1B-FD5992F9C5D2}" srcOrd="3" destOrd="0" presId="urn:microsoft.com/office/officeart/2005/8/layout/hProcess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6A593596-26EB-4379-8B92-60EC38662DB8}" type="doc">
      <dgm:prSet loTypeId="urn:microsoft.com/office/officeart/2005/8/layout/hProcess6" loCatId="process" qsTypeId="urn:microsoft.com/office/officeart/2005/8/quickstyle/simple1" qsCatId="simple" csTypeId="urn:microsoft.com/office/officeart/2005/8/colors/accent1_2" csCatId="accent1" phldr="1"/>
      <dgm:spPr/>
      <dgm:t>
        <a:bodyPr/>
        <a:lstStyle/>
        <a:p>
          <a:endParaRPr lang="fr-FR"/>
        </a:p>
      </dgm:t>
    </dgm:pt>
    <dgm:pt modelId="{F2876EFB-8EE4-42D0-B56F-BF47D0D6B57D}">
      <dgm:prSet phldrT="[Texte]" custT="1"/>
      <dgm:spPr/>
      <dgm:t>
        <a:bodyPr/>
        <a:lstStyle/>
        <a:p>
          <a:r>
            <a:rPr lang="fr-FR" sz="1400" dirty="0" err="1" smtClean="0"/>
            <a:t>Janv</a:t>
          </a:r>
          <a:endParaRPr lang="fr-FR" sz="1400" dirty="0" smtClean="0"/>
        </a:p>
        <a:p>
          <a:r>
            <a:rPr lang="fr-FR" sz="1400" dirty="0" smtClean="0"/>
            <a:t>2023</a:t>
          </a:r>
          <a:endParaRPr lang="fr-FR" sz="1400" dirty="0"/>
        </a:p>
      </dgm:t>
    </dgm:pt>
    <dgm:pt modelId="{B89EFF3B-C33B-49D3-A6B6-0A81B08B658D}" type="parTrans" cxnId="{FC916979-B2B9-4DB7-B8A2-BFF77E3904BD}">
      <dgm:prSet/>
      <dgm:spPr/>
      <dgm:t>
        <a:bodyPr/>
        <a:lstStyle/>
        <a:p>
          <a:endParaRPr lang="fr-FR"/>
        </a:p>
      </dgm:t>
    </dgm:pt>
    <dgm:pt modelId="{A1D85964-0400-432B-83BB-C70B8289CA80}" type="sibTrans" cxnId="{FC916979-B2B9-4DB7-B8A2-BFF77E3904BD}">
      <dgm:prSet/>
      <dgm:spPr/>
      <dgm:t>
        <a:bodyPr/>
        <a:lstStyle/>
        <a:p>
          <a:endParaRPr lang="fr-FR"/>
        </a:p>
      </dgm:t>
    </dgm:pt>
    <dgm:pt modelId="{6D920DB8-1C57-4C9D-BFFF-D52C9FC16677}">
      <dgm:prSet phldrT="[Texte]" custT="1"/>
      <dgm:spPr/>
      <dgm:t>
        <a:bodyPr/>
        <a:lstStyle/>
        <a:p>
          <a:r>
            <a:rPr lang="fr-FR" sz="1000" dirty="0" smtClean="0"/>
            <a:t>3 femmes</a:t>
          </a:r>
        </a:p>
        <a:p>
          <a:r>
            <a:rPr lang="fr-FR" sz="1000" dirty="0" smtClean="0"/>
            <a:t>enceintes</a:t>
          </a:r>
          <a:endParaRPr lang="fr-FR" sz="1000" dirty="0"/>
        </a:p>
      </dgm:t>
    </dgm:pt>
    <dgm:pt modelId="{D8124A69-E864-45EC-A79A-1E11370B6178}" type="parTrans" cxnId="{4A772CF2-2323-4A3E-9100-2FD93B05E1BA}">
      <dgm:prSet/>
      <dgm:spPr/>
      <dgm:t>
        <a:bodyPr/>
        <a:lstStyle/>
        <a:p>
          <a:endParaRPr lang="fr-FR"/>
        </a:p>
      </dgm:t>
    </dgm:pt>
    <dgm:pt modelId="{BB12585E-2B19-4194-B388-9AFFA5576C66}" type="sibTrans" cxnId="{4A772CF2-2323-4A3E-9100-2FD93B05E1BA}">
      <dgm:prSet/>
      <dgm:spPr/>
      <dgm:t>
        <a:bodyPr/>
        <a:lstStyle/>
        <a:p>
          <a:endParaRPr lang="fr-FR"/>
        </a:p>
      </dgm:t>
    </dgm:pt>
    <dgm:pt modelId="{631CD273-B5DD-4EF6-A639-797FE7A90980}">
      <dgm:prSet phldrT="[Texte]" custT="1"/>
      <dgm:spPr/>
      <dgm:t>
        <a:bodyPr/>
        <a:lstStyle/>
        <a:p>
          <a:r>
            <a:rPr lang="fr-FR" sz="1400" dirty="0" err="1" smtClean="0"/>
            <a:t>Fev</a:t>
          </a:r>
          <a:endParaRPr lang="fr-FR" sz="1400" dirty="0" smtClean="0"/>
        </a:p>
        <a:p>
          <a:r>
            <a:rPr lang="fr-FR" sz="1400" dirty="0" smtClean="0"/>
            <a:t>2023</a:t>
          </a:r>
          <a:endParaRPr lang="fr-FR" sz="1400" dirty="0"/>
        </a:p>
      </dgm:t>
    </dgm:pt>
    <dgm:pt modelId="{F0775AFD-3957-40D6-A15B-86CB3DBB7362}" type="parTrans" cxnId="{EB865D0E-AD35-49AD-A97A-FCDD84DDE68A}">
      <dgm:prSet/>
      <dgm:spPr/>
      <dgm:t>
        <a:bodyPr/>
        <a:lstStyle/>
        <a:p>
          <a:endParaRPr lang="fr-FR"/>
        </a:p>
      </dgm:t>
    </dgm:pt>
    <dgm:pt modelId="{601F6884-F2A2-473F-8AFC-EBDAB39CE656}" type="sibTrans" cxnId="{EB865D0E-AD35-49AD-A97A-FCDD84DDE68A}">
      <dgm:prSet/>
      <dgm:spPr/>
      <dgm:t>
        <a:bodyPr/>
        <a:lstStyle/>
        <a:p>
          <a:endParaRPr lang="fr-FR"/>
        </a:p>
      </dgm:t>
    </dgm:pt>
    <dgm:pt modelId="{45BB224C-EDA4-42E0-B95D-56D1A128DBC1}">
      <dgm:prSet phldrT="[Texte]" custT="1"/>
      <dgm:spPr/>
      <dgm:t>
        <a:bodyPr/>
        <a:lstStyle/>
        <a:p>
          <a:r>
            <a:rPr lang="fr-FR" sz="1000" dirty="0" smtClean="0"/>
            <a:t>2 femmes</a:t>
          </a:r>
        </a:p>
        <a:p>
          <a:r>
            <a:rPr lang="fr-FR" sz="1000" dirty="0" smtClean="0"/>
            <a:t>enceintes</a:t>
          </a:r>
          <a:endParaRPr lang="fr-FR" sz="1000" dirty="0"/>
        </a:p>
      </dgm:t>
    </dgm:pt>
    <dgm:pt modelId="{369B0757-9245-4B7D-82AF-CF607F84DB81}" type="parTrans" cxnId="{4159B3D2-4586-4CC1-8378-74730581329B}">
      <dgm:prSet/>
      <dgm:spPr/>
      <dgm:t>
        <a:bodyPr/>
        <a:lstStyle/>
        <a:p>
          <a:endParaRPr lang="fr-FR"/>
        </a:p>
      </dgm:t>
    </dgm:pt>
    <dgm:pt modelId="{80B2FBFA-51B1-44C6-99AC-611AB62B94DE}" type="sibTrans" cxnId="{4159B3D2-4586-4CC1-8378-74730581329B}">
      <dgm:prSet/>
      <dgm:spPr/>
      <dgm:t>
        <a:bodyPr/>
        <a:lstStyle/>
        <a:p>
          <a:endParaRPr lang="fr-FR"/>
        </a:p>
      </dgm:t>
    </dgm:pt>
    <dgm:pt modelId="{ECCD8214-6D74-41A2-8FCC-97150ADBC9CF}">
      <dgm:prSet phldrT="[Texte]" custT="1"/>
      <dgm:spPr/>
      <dgm:t>
        <a:bodyPr/>
        <a:lstStyle/>
        <a:p>
          <a:r>
            <a:rPr lang="fr-FR" sz="1400" dirty="0" smtClean="0"/>
            <a:t>Mars</a:t>
          </a:r>
        </a:p>
        <a:p>
          <a:r>
            <a:rPr lang="fr-FR" sz="1400" dirty="0" smtClean="0"/>
            <a:t>2023</a:t>
          </a:r>
          <a:endParaRPr lang="fr-FR" sz="1400" dirty="0"/>
        </a:p>
      </dgm:t>
    </dgm:pt>
    <dgm:pt modelId="{6DE2B6D4-EDC8-4E8E-94BC-D11745C38A1B}" type="parTrans" cxnId="{EBC02C94-CC50-4CCF-9C2C-14F5487FE70C}">
      <dgm:prSet/>
      <dgm:spPr/>
      <dgm:t>
        <a:bodyPr/>
        <a:lstStyle/>
        <a:p>
          <a:endParaRPr lang="fr-FR"/>
        </a:p>
      </dgm:t>
    </dgm:pt>
    <dgm:pt modelId="{54F3F7FD-EF71-42EB-B907-73C2832B29F2}" type="sibTrans" cxnId="{EBC02C94-CC50-4CCF-9C2C-14F5487FE70C}">
      <dgm:prSet/>
      <dgm:spPr/>
      <dgm:t>
        <a:bodyPr/>
        <a:lstStyle/>
        <a:p>
          <a:endParaRPr lang="fr-FR"/>
        </a:p>
      </dgm:t>
    </dgm:pt>
    <dgm:pt modelId="{711FA231-B244-4DCE-92A1-AD97610EB7E6}">
      <dgm:prSet phldrT="[Texte]"/>
      <dgm:spPr/>
      <dgm:t>
        <a:bodyPr/>
        <a:lstStyle/>
        <a:p>
          <a:r>
            <a:rPr lang="fr-FR" dirty="0" smtClean="0"/>
            <a:t>1 femme enceinte</a:t>
          </a:r>
          <a:endParaRPr lang="fr-FR" dirty="0"/>
        </a:p>
      </dgm:t>
    </dgm:pt>
    <dgm:pt modelId="{544DB972-1800-4533-ACBB-6917BB5A9154}" type="parTrans" cxnId="{510398DF-6026-45B1-8601-89B0E99175E2}">
      <dgm:prSet/>
      <dgm:spPr/>
      <dgm:t>
        <a:bodyPr/>
        <a:lstStyle/>
        <a:p>
          <a:endParaRPr lang="fr-FR"/>
        </a:p>
      </dgm:t>
    </dgm:pt>
    <dgm:pt modelId="{46209E44-B589-46A6-B51F-F2D695E51D3D}" type="sibTrans" cxnId="{510398DF-6026-45B1-8601-89B0E99175E2}">
      <dgm:prSet/>
      <dgm:spPr/>
      <dgm:t>
        <a:bodyPr/>
        <a:lstStyle/>
        <a:p>
          <a:endParaRPr lang="fr-FR"/>
        </a:p>
      </dgm:t>
    </dgm:pt>
    <dgm:pt modelId="{14FEE27C-4272-4B82-AA1C-1B6F38414356}" type="pres">
      <dgm:prSet presAssocID="{6A593596-26EB-4379-8B92-60EC38662DB8}" presName="theList" presStyleCnt="0">
        <dgm:presLayoutVars>
          <dgm:dir/>
          <dgm:animLvl val="lvl"/>
          <dgm:resizeHandles val="exact"/>
        </dgm:presLayoutVars>
      </dgm:prSet>
      <dgm:spPr/>
      <dgm:t>
        <a:bodyPr/>
        <a:lstStyle/>
        <a:p>
          <a:endParaRPr lang="fr-FR"/>
        </a:p>
      </dgm:t>
    </dgm:pt>
    <dgm:pt modelId="{70E59570-3EB9-41D4-97FA-2C1BD398E485}" type="pres">
      <dgm:prSet presAssocID="{F2876EFB-8EE4-42D0-B56F-BF47D0D6B57D}" presName="compNode" presStyleCnt="0"/>
      <dgm:spPr/>
    </dgm:pt>
    <dgm:pt modelId="{31422B95-1137-48F9-BBAD-A1BD6CE98115}" type="pres">
      <dgm:prSet presAssocID="{F2876EFB-8EE4-42D0-B56F-BF47D0D6B57D}" presName="noGeometry" presStyleCnt="0"/>
      <dgm:spPr/>
    </dgm:pt>
    <dgm:pt modelId="{D81829AB-E5BB-4C84-AC67-BC13E779B519}" type="pres">
      <dgm:prSet presAssocID="{F2876EFB-8EE4-42D0-B56F-BF47D0D6B57D}" presName="childTextVisible" presStyleLbl="bgAccFollowNode1" presStyleIdx="0" presStyleCnt="3" custLinFactNeighborX="2563" custLinFactNeighborY="-3584">
        <dgm:presLayoutVars>
          <dgm:bulletEnabled val="1"/>
        </dgm:presLayoutVars>
      </dgm:prSet>
      <dgm:spPr/>
      <dgm:t>
        <a:bodyPr/>
        <a:lstStyle/>
        <a:p>
          <a:endParaRPr lang="fr-FR"/>
        </a:p>
      </dgm:t>
    </dgm:pt>
    <dgm:pt modelId="{3F089CFA-FEF1-4071-A4F7-1DB960332AF8}" type="pres">
      <dgm:prSet presAssocID="{F2876EFB-8EE4-42D0-B56F-BF47D0D6B57D}" presName="childTextHidden" presStyleLbl="bgAccFollowNode1" presStyleIdx="0" presStyleCnt="3"/>
      <dgm:spPr/>
      <dgm:t>
        <a:bodyPr/>
        <a:lstStyle/>
        <a:p>
          <a:endParaRPr lang="fr-FR"/>
        </a:p>
      </dgm:t>
    </dgm:pt>
    <dgm:pt modelId="{E29B1A44-85B8-4DD4-827B-5A8C8F8B247D}" type="pres">
      <dgm:prSet presAssocID="{F2876EFB-8EE4-42D0-B56F-BF47D0D6B57D}" presName="parentText" presStyleLbl="node1" presStyleIdx="0" presStyleCnt="3">
        <dgm:presLayoutVars>
          <dgm:chMax val="1"/>
          <dgm:bulletEnabled val="1"/>
        </dgm:presLayoutVars>
      </dgm:prSet>
      <dgm:spPr/>
      <dgm:t>
        <a:bodyPr/>
        <a:lstStyle/>
        <a:p>
          <a:endParaRPr lang="fr-FR"/>
        </a:p>
      </dgm:t>
    </dgm:pt>
    <dgm:pt modelId="{55E5F94B-4739-43CF-9300-66A652DB3C5C}" type="pres">
      <dgm:prSet presAssocID="{F2876EFB-8EE4-42D0-B56F-BF47D0D6B57D}" presName="aSpace" presStyleCnt="0"/>
      <dgm:spPr/>
    </dgm:pt>
    <dgm:pt modelId="{520CF135-CBA8-433B-866F-E9257C76EC7C}" type="pres">
      <dgm:prSet presAssocID="{631CD273-B5DD-4EF6-A639-797FE7A90980}" presName="compNode" presStyleCnt="0"/>
      <dgm:spPr/>
    </dgm:pt>
    <dgm:pt modelId="{1FC44669-84AE-415E-8A2B-0BDB6068CCD6}" type="pres">
      <dgm:prSet presAssocID="{631CD273-B5DD-4EF6-A639-797FE7A90980}" presName="noGeometry" presStyleCnt="0"/>
      <dgm:spPr/>
    </dgm:pt>
    <dgm:pt modelId="{50E75E9A-1D00-4286-9C55-542BC486F369}" type="pres">
      <dgm:prSet presAssocID="{631CD273-B5DD-4EF6-A639-797FE7A90980}" presName="childTextVisible" presStyleLbl="bgAccFollowNode1" presStyleIdx="1" presStyleCnt="3">
        <dgm:presLayoutVars>
          <dgm:bulletEnabled val="1"/>
        </dgm:presLayoutVars>
      </dgm:prSet>
      <dgm:spPr/>
      <dgm:t>
        <a:bodyPr/>
        <a:lstStyle/>
        <a:p>
          <a:endParaRPr lang="fr-FR"/>
        </a:p>
      </dgm:t>
    </dgm:pt>
    <dgm:pt modelId="{C9FD68C8-5710-4FA3-A2C1-92C07631B708}" type="pres">
      <dgm:prSet presAssocID="{631CD273-B5DD-4EF6-A639-797FE7A90980}" presName="childTextHidden" presStyleLbl="bgAccFollowNode1" presStyleIdx="1" presStyleCnt="3"/>
      <dgm:spPr/>
      <dgm:t>
        <a:bodyPr/>
        <a:lstStyle/>
        <a:p>
          <a:endParaRPr lang="fr-FR"/>
        </a:p>
      </dgm:t>
    </dgm:pt>
    <dgm:pt modelId="{BA9ADAF0-2641-462D-A6C5-D2E783783454}" type="pres">
      <dgm:prSet presAssocID="{631CD273-B5DD-4EF6-A639-797FE7A90980}" presName="parentText" presStyleLbl="node1" presStyleIdx="1" presStyleCnt="3">
        <dgm:presLayoutVars>
          <dgm:chMax val="1"/>
          <dgm:bulletEnabled val="1"/>
        </dgm:presLayoutVars>
      </dgm:prSet>
      <dgm:spPr/>
      <dgm:t>
        <a:bodyPr/>
        <a:lstStyle/>
        <a:p>
          <a:endParaRPr lang="fr-FR"/>
        </a:p>
      </dgm:t>
    </dgm:pt>
    <dgm:pt modelId="{FEFE111A-CDBA-4CD9-B226-F07863B80FB0}" type="pres">
      <dgm:prSet presAssocID="{631CD273-B5DD-4EF6-A639-797FE7A90980}" presName="aSpace" presStyleCnt="0"/>
      <dgm:spPr/>
    </dgm:pt>
    <dgm:pt modelId="{5FB4CE9D-1972-4C47-BB73-905513D15F52}" type="pres">
      <dgm:prSet presAssocID="{ECCD8214-6D74-41A2-8FCC-97150ADBC9CF}" presName="compNode" presStyleCnt="0"/>
      <dgm:spPr/>
    </dgm:pt>
    <dgm:pt modelId="{CD0D7B3B-2899-41A6-BB16-C3B261365E3A}" type="pres">
      <dgm:prSet presAssocID="{ECCD8214-6D74-41A2-8FCC-97150ADBC9CF}" presName="noGeometry" presStyleCnt="0"/>
      <dgm:spPr/>
    </dgm:pt>
    <dgm:pt modelId="{75406537-7CA2-4A6F-8BF6-CD9549334580}" type="pres">
      <dgm:prSet presAssocID="{ECCD8214-6D74-41A2-8FCC-97150ADBC9CF}" presName="childTextVisible" presStyleLbl="bgAccFollowNode1" presStyleIdx="2" presStyleCnt="3">
        <dgm:presLayoutVars>
          <dgm:bulletEnabled val="1"/>
        </dgm:presLayoutVars>
      </dgm:prSet>
      <dgm:spPr/>
      <dgm:t>
        <a:bodyPr/>
        <a:lstStyle/>
        <a:p>
          <a:endParaRPr lang="fr-FR"/>
        </a:p>
      </dgm:t>
    </dgm:pt>
    <dgm:pt modelId="{E9433C2F-9599-43EF-8567-F4B40988B4ED}" type="pres">
      <dgm:prSet presAssocID="{ECCD8214-6D74-41A2-8FCC-97150ADBC9CF}" presName="childTextHidden" presStyleLbl="bgAccFollowNode1" presStyleIdx="2" presStyleCnt="3"/>
      <dgm:spPr/>
      <dgm:t>
        <a:bodyPr/>
        <a:lstStyle/>
        <a:p>
          <a:endParaRPr lang="fr-FR"/>
        </a:p>
      </dgm:t>
    </dgm:pt>
    <dgm:pt modelId="{2244C1A9-3BF0-4179-8FC2-FE729B063BFB}" type="pres">
      <dgm:prSet presAssocID="{ECCD8214-6D74-41A2-8FCC-97150ADBC9CF}" presName="parentText" presStyleLbl="node1" presStyleIdx="2" presStyleCnt="3">
        <dgm:presLayoutVars>
          <dgm:chMax val="1"/>
          <dgm:bulletEnabled val="1"/>
        </dgm:presLayoutVars>
      </dgm:prSet>
      <dgm:spPr/>
      <dgm:t>
        <a:bodyPr/>
        <a:lstStyle/>
        <a:p>
          <a:endParaRPr lang="fr-FR"/>
        </a:p>
      </dgm:t>
    </dgm:pt>
  </dgm:ptLst>
  <dgm:cxnLst>
    <dgm:cxn modelId="{B17ABF1A-A756-4D90-94E9-8123555F016C}" type="presOf" srcId="{6D920DB8-1C57-4C9D-BFFF-D52C9FC16677}" destId="{3F089CFA-FEF1-4071-A4F7-1DB960332AF8}" srcOrd="1" destOrd="0" presId="urn:microsoft.com/office/officeart/2005/8/layout/hProcess6"/>
    <dgm:cxn modelId="{93E0EC75-E31B-43C7-B218-FD04772B12F9}" type="presOf" srcId="{711FA231-B244-4DCE-92A1-AD97610EB7E6}" destId="{E9433C2F-9599-43EF-8567-F4B40988B4ED}" srcOrd="1" destOrd="0" presId="urn:microsoft.com/office/officeart/2005/8/layout/hProcess6"/>
    <dgm:cxn modelId="{4001D2A8-93B1-4572-A563-5937EB442A32}" type="presOf" srcId="{F2876EFB-8EE4-42D0-B56F-BF47D0D6B57D}" destId="{E29B1A44-85B8-4DD4-827B-5A8C8F8B247D}" srcOrd="0" destOrd="0" presId="urn:microsoft.com/office/officeart/2005/8/layout/hProcess6"/>
    <dgm:cxn modelId="{510398DF-6026-45B1-8601-89B0E99175E2}" srcId="{ECCD8214-6D74-41A2-8FCC-97150ADBC9CF}" destId="{711FA231-B244-4DCE-92A1-AD97610EB7E6}" srcOrd="0" destOrd="0" parTransId="{544DB972-1800-4533-ACBB-6917BB5A9154}" sibTransId="{46209E44-B589-46A6-B51F-F2D695E51D3D}"/>
    <dgm:cxn modelId="{83401958-CF47-4F18-B1A1-0043449AFF9B}" type="presOf" srcId="{45BB224C-EDA4-42E0-B95D-56D1A128DBC1}" destId="{50E75E9A-1D00-4286-9C55-542BC486F369}" srcOrd="0" destOrd="0" presId="urn:microsoft.com/office/officeart/2005/8/layout/hProcess6"/>
    <dgm:cxn modelId="{ABE72A77-CDEB-4ADD-9AD8-BB808EB15C73}" type="presOf" srcId="{ECCD8214-6D74-41A2-8FCC-97150ADBC9CF}" destId="{2244C1A9-3BF0-4179-8FC2-FE729B063BFB}" srcOrd="0" destOrd="0" presId="urn:microsoft.com/office/officeart/2005/8/layout/hProcess6"/>
    <dgm:cxn modelId="{7B6236F9-87BE-49E1-9276-217D988D3C92}" type="presOf" srcId="{6D920DB8-1C57-4C9D-BFFF-D52C9FC16677}" destId="{D81829AB-E5BB-4C84-AC67-BC13E779B519}" srcOrd="0" destOrd="0" presId="urn:microsoft.com/office/officeart/2005/8/layout/hProcess6"/>
    <dgm:cxn modelId="{EBC02C94-CC50-4CCF-9C2C-14F5487FE70C}" srcId="{6A593596-26EB-4379-8B92-60EC38662DB8}" destId="{ECCD8214-6D74-41A2-8FCC-97150ADBC9CF}" srcOrd="2" destOrd="0" parTransId="{6DE2B6D4-EDC8-4E8E-94BC-D11745C38A1B}" sibTransId="{54F3F7FD-EF71-42EB-B907-73C2832B29F2}"/>
    <dgm:cxn modelId="{FC916979-B2B9-4DB7-B8A2-BFF77E3904BD}" srcId="{6A593596-26EB-4379-8B92-60EC38662DB8}" destId="{F2876EFB-8EE4-42D0-B56F-BF47D0D6B57D}" srcOrd="0" destOrd="0" parTransId="{B89EFF3B-C33B-49D3-A6B6-0A81B08B658D}" sibTransId="{A1D85964-0400-432B-83BB-C70B8289CA80}"/>
    <dgm:cxn modelId="{BE785578-9759-472A-924D-E134C7808085}" type="presOf" srcId="{45BB224C-EDA4-42E0-B95D-56D1A128DBC1}" destId="{C9FD68C8-5710-4FA3-A2C1-92C07631B708}" srcOrd="1" destOrd="0" presId="urn:microsoft.com/office/officeart/2005/8/layout/hProcess6"/>
    <dgm:cxn modelId="{EB865D0E-AD35-49AD-A97A-FCDD84DDE68A}" srcId="{6A593596-26EB-4379-8B92-60EC38662DB8}" destId="{631CD273-B5DD-4EF6-A639-797FE7A90980}" srcOrd="1" destOrd="0" parTransId="{F0775AFD-3957-40D6-A15B-86CB3DBB7362}" sibTransId="{601F6884-F2A2-473F-8AFC-EBDAB39CE656}"/>
    <dgm:cxn modelId="{4159B3D2-4586-4CC1-8378-74730581329B}" srcId="{631CD273-B5DD-4EF6-A639-797FE7A90980}" destId="{45BB224C-EDA4-42E0-B95D-56D1A128DBC1}" srcOrd="0" destOrd="0" parTransId="{369B0757-9245-4B7D-82AF-CF607F84DB81}" sibTransId="{80B2FBFA-51B1-44C6-99AC-611AB62B94DE}"/>
    <dgm:cxn modelId="{E13820D3-7634-44C9-84CF-E0240CE2AE27}" type="presOf" srcId="{711FA231-B244-4DCE-92A1-AD97610EB7E6}" destId="{75406537-7CA2-4A6F-8BF6-CD9549334580}" srcOrd="0" destOrd="0" presId="urn:microsoft.com/office/officeart/2005/8/layout/hProcess6"/>
    <dgm:cxn modelId="{5AB8FFE3-4173-4FEB-9FAB-EA6EAE9DB797}" type="presOf" srcId="{6A593596-26EB-4379-8B92-60EC38662DB8}" destId="{14FEE27C-4272-4B82-AA1C-1B6F38414356}" srcOrd="0" destOrd="0" presId="urn:microsoft.com/office/officeart/2005/8/layout/hProcess6"/>
    <dgm:cxn modelId="{4A772CF2-2323-4A3E-9100-2FD93B05E1BA}" srcId="{F2876EFB-8EE4-42D0-B56F-BF47D0D6B57D}" destId="{6D920DB8-1C57-4C9D-BFFF-D52C9FC16677}" srcOrd="0" destOrd="0" parTransId="{D8124A69-E864-45EC-A79A-1E11370B6178}" sibTransId="{BB12585E-2B19-4194-B388-9AFFA5576C66}"/>
    <dgm:cxn modelId="{5972646E-D5FA-4CE8-84FC-E7ECFA0B7E2D}" type="presOf" srcId="{631CD273-B5DD-4EF6-A639-797FE7A90980}" destId="{BA9ADAF0-2641-462D-A6C5-D2E783783454}" srcOrd="0" destOrd="0" presId="urn:microsoft.com/office/officeart/2005/8/layout/hProcess6"/>
    <dgm:cxn modelId="{4D9ADFDB-CFE9-4552-9993-2E241BB6B39B}" type="presParOf" srcId="{14FEE27C-4272-4B82-AA1C-1B6F38414356}" destId="{70E59570-3EB9-41D4-97FA-2C1BD398E485}" srcOrd="0" destOrd="0" presId="urn:microsoft.com/office/officeart/2005/8/layout/hProcess6"/>
    <dgm:cxn modelId="{E776D56D-0E48-4DCE-9550-012D92E054E1}" type="presParOf" srcId="{70E59570-3EB9-41D4-97FA-2C1BD398E485}" destId="{31422B95-1137-48F9-BBAD-A1BD6CE98115}" srcOrd="0" destOrd="0" presId="urn:microsoft.com/office/officeart/2005/8/layout/hProcess6"/>
    <dgm:cxn modelId="{C464E007-4D83-491F-9A92-ECDAB1053F2B}" type="presParOf" srcId="{70E59570-3EB9-41D4-97FA-2C1BD398E485}" destId="{D81829AB-E5BB-4C84-AC67-BC13E779B519}" srcOrd="1" destOrd="0" presId="urn:microsoft.com/office/officeart/2005/8/layout/hProcess6"/>
    <dgm:cxn modelId="{8D4B11D5-7492-43AD-802F-4CAD540F50DD}" type="presParOf" srcId="{70E59570-3EB9-41D4-97FA-2C1BD398E485}" destId="{3F089CFA-FEF1-4071-A4F7-1DB960332AF8}" srcOrd="2" destOrd="0" presId="urn:microsoft.com/office/officeart/2005/8/layout/hProcess6"/>
    <dgm:cxn modelId="{3DF535F7-121C-4D59-9060-091C4C854842}" type="presParOf" srcId="{70E59570-3EB9-41D4-97FA-2C1BD398E485}" destId="{E29B1A44-85B8-4DD4-827B-5A8C8F8B247D}" srcOrd="3" destOrd="0" presId="urn:microsoft.com/office/officeart/2005/8/layout/hProcess6"/>
    <dgm:cxn modelId="{BD7E1A6C-73F3-40A2-967F-B6562EF0B56B}" type="presParOf" srcId="{14FEE27C-4272-4B82-AA1C-1B6F38414356}" destId="{55E5F94B-4739-43CF-9300-66A652DB3C5C}" srcOrd="1" destOrd="0" presId="urn:microsoft.com/office/officeart/2005/8/layout/hProcess6"/>
    <dgm:cxn modelId="{96A04F3A-BCB3-477A-ADA5-99B999324A8F}" type="presParOf" srcId="{14FEE27C-4272-4B82-AA1C-1B6F38414356}" destId="{520CF135-CBA8-433B-866F-E9257C76EC7C}" srcOrd="2" destOrd="0" presId="urn:microsoft.com/office/officeart/2005/8/layout/hProcess6"/>
    <dgm:cxn modelId="{E05D2332-7533-4A66-9FF9-93D77803293C}" type="presParOf" srcId="{520CF135-CBA8-433B-866F-E9257C76EC7C}" destId="{1FC44669-84AE-415E-8A2B-0BDB6068CCD6}" srcOrd="0" destOrd="0" presId="urn:microsoft.com/office/officeart/2005/8/layout/hProcess6"/>
    <dgm:cxn modelId="{8E1ACB63-A493-457E-83B5-ED17F7B52ECA}" type="presParOf" srcId="{520CF135-CBA8-433B-866F-E9257C76EC7C}" destId="{50E75E9A-1D00-4286-9C55-542BC486F369}" srcOrd="1" destOrd="0" presId="urn:microsoft.com/office/officeart/2005/8/layout/hProcess6"/>
    <dgm:cxn modelId="{E462413F-8C55-4185-B622-45A136585F9E}" type="presParOf" srcId="{520CF135-CBA8-433B-866F-E9257C76EC7C}" destId="{C9FD68C8-5710-4FA3-A2C1-92C07631B708}" srcOrd="2" destOrd="0" presId="urn:microsoft.com/office/officeart/2005/8/layout/hProcess6"/>
    <dgm:cxn modelId="{7F4ADE1E-9558-4E46-94DF-F089B6132395}" type="presParOf" srcId="{520CF135-CBA8-433B-866F-E9257C76EC7C}" destId="{BA9ADAF0-2641-462D-A6C5-D2E783783454}" srcOrd="3" destOrd="0" presId="urn:microsoft.com/office/officeart/2005/8/layout/hProcess6"/>
    <dgm:cxn modelId="{FC315245-10E1-4BBD-A69A-D47688760FFF}" type="presParOf" srcId="{14FEE27C-4272-4B82-AA1C-1B6F38414356}" destId="{FEFE111A-CDBA-4CD9-B226-F07863B80FB0}" srcOrd="3" destOrd="0" presId="urn:microsoft.com/office/officeart/2005/8/layout/hProcess6"/>
    <dgm:cxn modelId="{E3A8D007-D418-4E34-A7F3-AC6DC0E3A734}" type="presParOf" srcId="{14FEE27C-4272-4B82-AA1C-1B6F38414356}" destId="{5FB4CE9D-1972-4C47-BB73-905513D15F52}" srcOrd="4" destOrd="0" presId="urn:microsoft.com/office/officeart/2005/8/layout/hProcess6"/>
    <dgm:cxn modelId="{BF2E2730-A03C-4A1A-A616-FFFD38795FFF}" type="presParOf" srcId="{5FB4CE9D-1972-4C47-BB73-905513D15F52}" destId="{CD0D7B3B-2899-41A6-BB16-C3B261365E3A}" srcOrd="0" destOrd="0" presId="urn:microsoft.com/office/officeart/2005/8/layout/hProcess6"/>
    <dgm:cxn modelId="{EC5015D4-7E6F-492D-A33B-9EB1FFC4399F}" type="presParOf" srcId="{5FB4CE9D-1972-4C47-BB73-905513D15F52}" destId="{75406537-7CA2-4A6F-8BF6-CD9549334580}" srcOrd="1" destOrd="0" presId="urn:microsoft.com/office/officeart/2005/8/layout/hProcess6"/>
    <dgm:cxn modelId="{FEE9CA5F-F25B-47CA-934C-F6E7276F30AF}" type="presParOf" srcId="{5FB4CE9D-1972-4C47-BB73-905513D15F52}" destId="{E9433C2F-9599-43EF-8567-F4B40988B4ED}" srcOrd="2" destOrd="0" presId="urn:microsoft.com/office/officeart/2005/8/layout/hProcess6"/>
    <dgm:cxn modelId="{7DECB6CB-0F94-41D4-8829-7ACDDE35F07E}" type="presParOf" srcId="{5FB4CE9D-1972-4C47-BB73-905513D15F52}" destId="{2244C1A9-3BF0-4179-8FC2-FE729B063BFB}" srcOrd="3" destOrd="0" presId="urn:microsoft.com/office/officeart/2005/8/layout/hProcess6"/>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88695C63-7CB8-4818-84A0-E6C1E84268F0}" type="doc">
      <dgm:prSet loTypeId="urn:microsoft.com/office/officeart/2005/8/layout/pyramid2" loCatId="pyramid" qsTypeId="urn:microsoft.com/office/officeart/2005/8/quickstyle/simple1" qsCatId="simple" csTypeId="urn:microsoft.com/office/officeart/2005/8/colors/accent1_2" csCatId="accent1" phldr="1"/>
      <dgm:spPr/>
    </dgm:pt>
    <dgm:pt modelId="{8BE7E560-93B4-4AB7-A2D5-FB516E923AA6}">
      <dgm:prSet phldrT="[Texte]" custT="1"/>
      <dgm:spPr/>
      <dgm:t>
        <a:bodyPr/>
        <a:lstStyle/>
        <a:p>
          <a:pPr algn="ctr"/>
          <a:r>
            <a:rPr lang="fr-FR" sz="1400" b="1" u="sng" dirty="0" smtClean="0">
              <a:solidFill>
                <a:schemeClr val="bg1"/>
              </a:solidFill>
            </a:rPr>
            <a:t>EDUCATION SEXUELLE EN MILIEU SCOLAIRE </a:t>
          </a:r>
        </a:p>
        <a:p>
          <a:pPr algn="ctr"/>
          <a:r>
            <a:rPr lang="fr-FR" sz="1400" b="1" dirty="0" smtClean="0">
              <a:solidFill>
                <a:schemeClr val="bg1"/>
              </a:solidFill>
            </a:rPr>
            <a:t> </a:t>
          </a:r>
          <a:r>
            <a:rPr lang="fr-FR" sz="1400" b="0" dirty="0" smtClean="0">
              <a:solidFill>
                <a:schemeClr val="bg1"/>
              </a:solidFill>
            </a:rPr>
            <a:t>La plupart des femmes détenues interrogées nous informent ne pas avoir eu d’éducation en milieu scolaire. Certaines sont déscolarisées très jeunes et ont très peu de connaissances du corps humain.</a:t>
          </a:r>
          <a:endParaRPr lang="fr-FR" sz="1400" b="0" dirty="0"/>
        </a:p>
      </dgm:t>
    </dgm:pt>
    <dgm:pt modelId="{4865168D-E44B-4A58-8F1C-F1CD37BF4BE0}" type="parTrans" cxnId="{4AA201BF-8744-485F-9D1B-0B3013E97679}">
      <dgm:prSet/>
      <dgm:spPr/>
      <dgm:t>
        <a:bodyPr/>
        <a:lstStyle/>
        <a:p>
          <a:endParaRPr lang="fr-FR"/>
        </a:p>
      </dgm:t>
    </dgm:pt>
    <dgm:pt modelId="{8D0FDE61-AEE7-4DCB-9FC6-B1A6AD804C27}" type="sibTrans" cxnId="{4AA201BF-8744-485F-9D1B-0B3013E97679}">
      <dgm:prSet/>
      <dgm:spPr/>
      <dgm:t>
        <a:bodyPr/>
        <a:lstStyle/>
        <a:p>
          <a:endParaRPr lang="fr-FR"/>
        </a:p>
      </dgm:t>
    </dgm:pt>
    <dgm:pt modelId="{65F15E4D-9594-48A4-ADD4-642B7081F82A}">
      <dgm:prSet phldrT="[Texte]"/>
      <dgm:spPr/>
      <dgm:t>
        <a:bodyPr/>
        <a:lstStyle/>
        <a:p>
          <a:r>
            <a:rPr lang="fr-FR" b="1" u="sng" dirty="0" smtClean="0">
              <a:solidFill>
                <a:schemeClr val="bg1"/>
              </a:solidFill>
            </a:rPr>
            <a:t>EDUCATION SEXUELLE AU SEIN DE LA FAMILLE </a:t>
          </a:r>
        </a:p>
        <a:p>
          <a:r>
            <a:rPr lang="fr-FR" b="0" dirty="0" smtClean="0">
              <a:solidFill>
                <a:schemeClr val="bg1"/>
              </a:solidFill>
            </a:rPr>
            <a:t>Après des entretiens lors des ateliers, les patientes nous informent qu’elles ont très peu d’échanges avec leurs familles concernant l’éducation sexuelle.</a:t>
          </a:r>
          <a:endParaRPr lang="fr-FR" b="0" dirty="0"/>
        </a:p>
      </dgm:t>
    </dgm:pt>
    <dgm:pt modelId="{3018A82A-DE6A-4843-B9CB-445D83748943}" type="parTrans" cxnId="{A4A9529C-34B3-4686-B0CF-283012C39753}">
      <dgm:prSet/>
      <dgm:spPr/>
      <dgm:t>
        <a:bodyPr/>
        <a:lstStyle/>
        <a:p>
          <a:endParaRPr lang="fr-FR"/>
        </a:p>
      </dgm:t>
    </dgm:pt>
    <dgm:pt modelId="{6D966B6B-E108-4EE7-8BED-BD6C626E9F8E}" type="sibTrans" cxnId="{A4A9529C-34B3-4686-B0CF-283012C39753}">
      <dgm:prSet/>
      <dgm:spPr/>
      <dgm:t>
        <a:bodyPr/>
        <a:lstStyle/>
        <a:p>
          <a:endParaRPr lang="fr-FR"/>
        </a:p>
      </dgm:t>
    </dgm:pt>
    <dgm:pt modelId="{99600D7C-0A0B-4E24-A996-BEF7295456D6}" type="pres">
      <dgm:prSet presAssocID="{88695C63-7CB8-4818-84A0-E6C1E84268F0}" presName="compositeShape" presStyleCnt="0">
        <dgm:presLayoutVars>
          <dgm:dir/>
          <dgm:resizeHandles/>
        </dgm:presLayoutVars>
      </dgm:prSet>
      <dgm:spPr/>
    </dgm:pt>
    <dgm:pt modelId="{C986CDEC-FE8F-4005-B1CB-2C53B51701DF}" type="pres">
      <dgm:prSet presAssocID="{88695C63-7CB8-4818-84A0-E6C1E84268F0}" presName="pyramid" presStyleLbl="node1" presStyleIdx="0" presStyleCnt="1" custLinFactNeighborX="-45621"/>
      <dgm:spPr/>
    </dgm:pt>
    <dgm:pt modelId="{1B4F9178-2DEC-47F3-889B-B62C72298A2D}" type="pres">
      <dgm:prSet presAssocID="{88695C63-7CB8-4818-84A0-E6C1E84268F0}" presName="theList" presStyleCnt="0"/>
      <dgm:spPr/>
    </dgm:pt>
    <dgm:pt modelId="{96A17B5A-B43A-4D4A-A952-078B34398322}" type="pres">
      <dgm:prSet presAssocID="{8BE7E560-93B4-4AB7-A2D5-FB516E923AA6}" presName="aNode" presStyleLbl="fgAcc1" presStyleIdx="0" presStyleCnt="2" custScaleX="230769" custLinFactNeighborX="61504" custLinFactNeighborY="60000">
        <dgm:presLayoutVars>
          <dgm:bulletEnabled val="1"/>
        </dgm:presLayoutVars>
      </dgm:prSet>
      <dgm:spPr/>
      <dgm:t>
        <a:bodyPr/>
        <a:lstStyle/>
        <a:p>
          <a:endParaRPr lang="fr-FR"/>
        </a:p>
      </dgm:t>
    </dgm:pt>
    <dgm:pt modelId="{356EB4FE-ED67-4C97-9285-9D46E7A8311E}" type="pres">
      <dgm:prSet presAssocID="{8BE7E560-93B4-4AB7-A2D5-FB516E923AA6}" presName="aSpace" presStyleCnt="0"/>
      <dgm:spPr/>
    </dgm:pt>
    <dgm:pt modelId="{E983C69D-3812-4AB8-B626-77FF4BA570D9}" type="pres">
      <dgm:prSet presAssocID="{65F15E4D-9594-48A4-ADD4-642B7081F82A}" presName="aNode" presStyleLbl="fgAcc1" presStyleIdx="1" presStyleCnt="2" custScaleX="229018" custLinFactNeighborX="39560" custLinFactNeighborY="12197">
        <dgm:presLayoutVars>
          <dgm:bulletEnabled val="1"/>
        </dgm:presLayoutVars>
      </dgm:prSet>
      <dgm:spPr/>
      <dgm:t>
        <a:bodyPr/>
        <a:lstStyle/>
        <a:p>
          <a:endParaRPr lang="fr-FR"/>
        </a:p>
      </dgm:t>
    </dgm:pt>
    <dgm:pt modelId="{780FA8A3-0C97-4E3C-83D8-4D92ADCE29DC}" type="pres">
      <dgm:prSet presAssocID="{65F15E4D-9594-48A4-ADD4-642B7081F82A}" presName="aSpace" presStyleCnt="0"/>
      <dgm:spPr/>
    </dgm:pt>
  </dgm:ptLst>
  <dgm:cxnLst>
    <dgm:cxn modelId="{A4A9529C-34B3-4686-B0CF-283012C39753}" srcId="{88695C63-7CB8-4818-84A0-E6C1E84268F0}" destId="{65F15E4D-9594-48A4-ADD4-642B7081F82A}" srcOrd="1" destOrd="0" parTransId="{3018A82A-DE6A-4843-B9CB-445D83748943}" sibTransId="{6D966B6B-E108-4EE7-8BED-BD6C626E9F8E}"/>
    <dgm:cxn modelId="{4AA201BF-8744-485F-9D1B-0B3013E97679}" srcId="{88695C63-7CB8-4818-84A0-E6C1E84268F0}" destId="{8BE7E560-93B4-4AB7-A2D5-FB516E923AA6}" srcOrd="0" destOrd="0" parTransId="{4865168D-E44B-4A58-8F1C-F1CD37BF4BE0}" sibTransId="{8D0FDE61-AEE7-4DCB-9FC6-B1A6AD804C27}"/>
    <dgm:cxn modelId="{F3A21604-3B33-4F90-9953-F98AB320BCFB}" type="presOf" srcId="{88695C63-7CB8-4818-84A0-E6C1E84268F0}" destId="{99600D7C-0A0B-4E24-A996-BEF7295456D6}" srcOrd="0" destOrd="0" presId="urn:microsoft.com/office/officeart/2005/8/layout/pyramid2"/>
    <dgm:cxn modelId="{E545A191-FD22-40A9-A689-3B5459D50374}" type="presOf" srcId="{8BE7E560-93B4-4AB7-A2D5-FB516E923AA6}" destId="{96A17B5A-B43A-4D4A-A952-078B34398322}" srcOrd="0" destOrd="0" presId="urn:microsoft.com/office/officeart/2005/8/layout/pyramid2"/>
    <dgm:cxn modelId="{29AF4ED2-0B43-4750-AC67-A440389C9EC8}" type="presOf" srcId="{65F15E4D-9594-48A4-ADD4-642B7081F82A}" destId="{E983C69D-3812-4AB8-B626-77FF4BA570D9}" srcOrd="0" destOrd="0" presId="urn:microsoft.com/office/officeart/2005/8/layout/pyramid2"/>
    <dgm:cxn modelId="{BA75250C-B508-4AF7-95C5-CF5602D6A2A0}" type="presParOf" srcId="{99600D7C-0A0B-4E24-A996-BEF7295456D6}" destId="{C986CDEC-FE8F-4005-B1CB-2C53B51701DF}" srcOrd="0" destOrd="0" presId="urn:microsoft.com/office/officeart/2005/8/layout/pyramid2"/>
    <dgm:cxn modelId="{CC2FEDE4-4BDF-4012-B7EB-E8C81E60127A}" type="presParOf" srcId="{99600D7C-0A0B-4E24-A996-BEF7295456D6}" destId="{1B4F9178-2DEC-47F3-889B-B62C72298A2D}" srcOrd="1" destOrd="0" presId="urn:microsoft.com/office/officeart/2005/8/layout/pyramid2"/>
    <dgm:cxn modelId="{0F3E2F0F-42F0-47B4-A9EA-427EE2CEF9CB}" type="presParOf" srcId="{1B4F9178-2DEC-47F3-889B-B62C72298A2D}" destId="{96A17B5A-B43A-4D4A-A952-078B34398322}" srcOrd="0" destOrd="0" presId="urn:microsoft.com/office/officeart/2005/8/layout/pyramid2"/>
    <dgm:cxn modelId="{8FF4E448-6015-4189-B47C-7EDADD8229D0}" type="presParOf" srcId="{1B4F9178-2DEC-47F3-889B-B62C72298A2D}" destId="{356EB4FE-ED67-4C97-9285-9D46E7A8311E}" srcOrd="1" destOrd="0" presId="urn:microsoft.com/office/officeart/2005/8/layout/pyramid2"/>
    <dgm:cxn modelId="{6D915887-9D4A-4084-B891-DFEFB979BC49}" type="presParOf" srcId="{1B4F9178-2DEC-47F3-889B-B62C72298A2D}" destId="{E983C69D-3812-4AB8-B626-77FF4BA570D9}" srcOrd="2" destOrd="0" presId="urn:microsoft.com/office/officeart/2005/8/layout/pyramid2"/>
    <dgm:cxn modelId="{CCE3C476-44BB-4DED-A8DB-51626D3D5649}" type="presParOf" srcId="{1B4F9178-2DEC-47F3-889B-B62C72298A2D}" destId="{780FA8A3-0C97-4E3C-83D8-4D92ADCE29DC}" srcOrd="3" destOrd="0" presId="urn:microsoft.com/office/officeart/2005/8/layout/pyramid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7EA6E709-035F-445F-9B4F-C95E7237A3A8}" type="doc">
      <dgm:prSet loTypeId="urn:microsoft.com/office/officeart/2005/8/layout/hList6" loCatId="list" qsTypeId="urn:microsoft.com/office/officeart/2005/8/quickstyle/simple2" qsCatId="simple" csTypeId="urn:microsoft.com/office/officeart/2005/8/colors/accent1_4" csCatId="accent1" phldr="1"/>
      <dgm:spPr/>
      <dgm:t>
        <a:bodyPr/>
        <a:lstStyle/>
        <a:p>
          <a:endParaRPr lang="fr-FR"/>
        </a:p>
      </dgm:t>
    </dgm:pt>
    <dgm:pt modelId="{4EDB1191-F5FF-4AAB-953F-DF3390FBC35D}">
      <dgm:prSet phldrT="[Texte]"/>
      <dgm:spPr/>
      <dgm:t>
        <a:bodyPr/>
        <a:lstStyle/>
        <a:p>
          <a:r>
            <a:rPr lang="fr-FR" dirty="0" smtClean="0">
              <a:solidFill>
                <a:schemeClr val="bg1"/>
              </a:solidFill>
            </a:rPr>
            <a:t>Abordé systématiquement lors des consultations gynécologique.</a:t>
          </a:r>
        </a:p>
        <a:p>
          <a:r>
            <a:rPr lang="fr-FR" dirty="0" smtClean="0">
              <a:solidFill>
                <a:schemeClr val="bg1"/>
              </a:solidFill>
            </a:rPr>
            <a:t>Mis en place d’un atelier de groupe dédié des juin 2022</a:t>
          </a:r>
          <a:endParaRPr lang="fr-FR" dirty="0"/>
        </a:p>
      </dgm:t>
    </dgm:pt>
    <dgm:pt modelId="{AEB4261E-5277-4CD0-A559-7C66034D9882}" type="parTrans" cxnId="{7A3CDE40-A28C-4F29-B23E-EE2D1E48BD64}">
      <dgm:prSet/>
      <dgm:spPr/>
      <dgm:t>
        <a:bodyPr/>
        <a:lstStyle/>
        <a:p>
          <a:endParaRPr lang="fr-FR"/>
        </a:p>
      </dgm:t>
    </dgm:pt>
    <dgm:pt modelId="{56A45FCF-3463-4F3C-9CFB-C7CDB7A3A22E}" type="sibTrans" cxnId="{7A3CDE40-A28C-4F29-B23E-EE2D1E48BD64}">
      <dgm:prSet/>
      <dgm:spPr/>
      <dgm:t>
        <a:bodyPr/>
        <a:lstStyle/>
        <a:p>
          <a:endParaRPr lang="fr-FR"/>
        </a:p>
      </dgm:t>
    </dgm:pt>
    <dgm:pt modelId="{F353164A-5D2B-484C-9607-8CD5743E2874}">
      <dgm:prSet phldrT="[Texte]"/>
      <dgm:spPr/>
      <dgm:t>
        <a:bodyPr/>
        <a:lstStyle/>
        <a:p>
          <a:r>
            <a:rPr lang="fr-FR" dirty="0" smtClean="0">
              <a:solidFill>
                <a:schemeClr val="bg1"/>
              </a:solidFill>
            </a:rPr>
            <a:t>Animé par la gynécologue, accompagnée des IDE</a:t>
          </a:r>
          <a:endParaRPr lang="fr-FR" dirty="0"/>
        </a:p>
      </dgm:t>
    </dgm:pt>
    <dgm:pt modelId="{D5AAD2C0-3E9F-4E81-9440-85F0A8829A0B}" type="parTrans" cxnId="{25B7D68C-FA49-40B3-9D74-927AC8DD7C0D}">
      <dgm:prSet/>
      <dgm:spPr/>
      <dgm:t>
        <a:bodyPr/>
        <a:lstStyle/>
        <a:p>
          <a:endParaRPr lang="fr-FR"/>
        </a:p>
      </dgm:t>
    </dgm:pt>
    <dgm:pt modelId="{E991546B-D61D-4FAD-9EB5-AF0CEF94BBBE}" type="sibTrans" cxnId="{25B7D68C-FA49-40B3-9D74-927AC8DD7C0D}">
      <dgm:prSet/>
      <dgm:spPr/>
      <dgm:t>
        <a:bodyPr/>
        <a:lstStyle/>
        <a:p>
          <a:endParaRPr lang="fr-FR"/>
        </a:p>
      </dgm:t>
    </dgm:pt>
    <dgm:pt modelId="{2DFF260C-595C-422D-AF89-8A27D42AF47B}">
      <dgm:prSet phldrT="[Texte]"/>
      <dgm:spPr/>
      <dgm:t>
        <a:bodyPr/>
        <a:lstStyle/>
        <a:p>
          <a:r>
            <a:rPr lang="fr-FR" dirty="0" smtClean="0">
              <a:solidFill>
                <a:schemeClr val="bg1"/>
              </a:solidFill>
            </a:rPr>
            <a:t>Sur la base du volontariat, environ 5 à 10 participantes</a:t>
          </a:r>
          <a:endParaRPr lang="fr-FR" dirty="0"/>
        </a:p>
      </dgm:t>
    </dgm:pt>
    <dgm:pt modelId="{C105E828-D5CD-4C2C-BEF8-F0CC7CA4EF38}" type="parTrans" cxnId="{91BD3ACC-A416-42A2-A337-FEB02F70DD15}">
      <dgm:prSet/>
      <dgm:spPr/>
      <dgm:t>
        <a:bodyPr/>
        <a:lstStyle/>
        <a:p>
          <a:endParaRPr lang="fr-FR"/>
        </a:p>
      </dgm:t>
    </dgm:pt>
    <dgm:pt modelId="{48711745-091A-40D6-98DB-DA1767397A7C}" type="sibTrans" cxnId="{91BD3ACC-A416-42A2-A337-FEB02F70DD15}">
      <dgm:prSet/>
      <dgm:spPr/>
      <dgm:t>
        <a:bodyPr/>
        <a:lstStyle/>
        <a:p>
          <a:endParaRPr lang="fr-FR"/>
        </a:p>
      </dgm:t>
    </dgm:pt>
    <dgm:pt modelId="{3F78C24D-9524-48E5-9B5C-09470C9620FA}" type="pres">
      <dgm:prSet presAssocID="{7EA6E709-035F-445F-9B4F-C95E7237A3A8}" presName="Name0" presStyleCnt="0">
        <dgm:presLayoutVars>
          <dgm:dir/>
          <dgm:resizeHandles val="exact"/>
        </dgm:presLayoutVars>
      </dgm:prSet>
      <dgm:spPr/>
      <dgm:t>
        <a:bodyPr/>
        <a:lstStyle/>
        <a:p>
          <a:endParaRPr lang="fr-FR"/>
        </a:p>
      </dgm:t>
    </dgm:pt>
    <dgm:pt modelId="{9C438551-4DF3-4FDE-B047-E30B0B73C165}" type="pres">
      <dgm:prSet presAssocID="{4EDB1191-F5FF-4AAB-953F-DF3390FBC35D}" presName="node" presStyleLbl="node1" presStyleIdx="0" presStyleCnt="3" custLinFactNeighborX="-513">
        <dgm:presLayoutVars>
          <dgm:bulletEnabled val="1"/>
        </dgm:presLayoutVars>
      </dgm:prSet>
      <dgm:spPr/>
      <dgm:t>
        <a:bodyPr/>
        <a:lstStyle/>
        <a:p>
          <a:endParaRPr lang="fr-FR"/>
        </a:p>
      </dgm:t>
    </dgm:pt>
    <dgm:pt modelId="{25F457F2-5310-4C39-9348-E611D8FFA2BE}" type="pres">
      <dgm:prSet presAssocID="{56A45FCF-3463-4F3C-9CFB-C7CDB7A3A22E}" presName="sibTrans" presStyleCnt="0"/>
      <dgm:spPr/>
    </dgm:pt>
    <dgm:pt modelId="{E85DE71F-9A18-483B-8714-A58DB507A9B7}" type="pres">
      <dgm:prSet presAssocID="{F353164A-5D2B-484C-9607-8CD5743E2874}" presName="node" presStyleLbl="node1" presStyleIdx="1" presStyleCnt="3">
        <dgm:presLayoutVars>
          <dgm:bulletEnabled val="1"/>
        </dgm:presLayoutVars>
      </dgm:prSet>
      <dgm:spPr/>
      <dgm:t>
        <a:bodyPr/>
        <a:lstStyle/>
        <a:p>
          <a:endParaRPr lang="fr-FR"/>
        </a:p>
      </dgm:t>
    </dgm:pt>
    <dgm:pt modelId="{4D445419-1F9D-4053-8FA0-1A8640A23228}" type="pres">
      <dgm:prSet presAssocID="{E991546B-D61D-4FAD-9EB5-AF0CEF94BBBE}" presName="sibTrans" presStyleCnt="0"/>
      <dgm:spPr/>
    </dgm:pt>
    <dgm:pt modelId="{01980E37-8109-457C-8003-49744FD94E68}" type="pres">
      <dgm:prSet presAssocID="{2DFF260C-595C-422D-AF89-8A27D42AF47B}" presName="node" presStyleLbl="node1" presStyleIdx="2" presStyleCnt="3" custLinFactNeighborX="514">
        <dgm:presLayoutVars>
          <dgm:bulletEnabled val="1"/>
        </dgm:presLayoutVars>
      </dgm:prSet>
      <dgm:spPr/>
      <dgm:t>
        <a:bodyPr/>
        <a:lstStyle/>
        <a:p>
          <a:endParaRPr lang="fr-FR"/>
        </a:p>
      </dgm:t>
    </dgm:pt>
  </dgm:ptLst>
  <dgm:cxnLst>
    <dgm:cxn modelId="{7B253772-0711-4EEF-A0DA-720D3AB333B9}" type="presOf" srcId="{2DFF260C-595C-422D-AF89-8A27D42AF47B}" destId="{01980E37-8109-457C-8003-49744FD94E68}" srcOrd="0" destOrd="0" presId="urn:microsoft.com/office/officeart/2005/8/layout/hList6"/>
    <dgm:cxn modelId="{25B7D68C-FA49-40B3-9D74-927AC8DD7C0D}" srcId="{7EA6E709-035F-445F-9B4F-C95E7237A3A8}" destId="{F353164A-5D2B-484C-9607-8CD5743E2874}" srcOrd="1" destOrd="0" parTransId="{D5AAD2C0-3E9F-4E81-9440-85F0A8829A0B}" sibTransId="{E991546B-D61D-4FAD-9EB5-AF0CEF94BBBE}"/>
    <dgm:cxn modelId="{6150B945-4A3F-45B8-B849-DBE2B66F1065}" type="presOf" srcId="{7EA6E709-035F-445F-9B4F-C95E7237A3A8}" destId="{3F78C24D-9524-48E5-9B5C-09470C9620FA}" srcOrd="0" destOrd="0" presId="urn:microsoft.com/office/officeart/2005/8/layout/hList6"/>
    <dgm:cxn modelId="{F9A13FC4-D32F-4BCD-800F-181BCB08315C}" type="presOf" srcId="{F353164A-5D2B-484C-9607-8CD5743E2874}" destId="{E85DE71F-9A18-483B-8714-A58DB507A9B7}" srcOrd="0" destOrd="0" presId="urn:microsoft.com/office/officeart/2005/8/layout/hList6"/>
    <dgm:cxn modelId="{7A3CDE40-A28C-4F29-B23E-EE2D1E48BD64}" srcId="{7EA6E709-035F-445F-9B4F-C95E7237A3A8}" destId="{4EDB1191-F5FF-4AAB-953F-DF3390FBC35D}" srcOrd="0" destOrd="0" parTransId="{AEB4261E-5277-4CD0-A559-7C66034D9882}" sibTransId="{56A45FCF-3463-4F3C-9CFB-C7CDB7A3A22E}"/>
    <dgm:cxn modelId="{B235AD09-5590-4218-BB49-DAA09AB105D9}" type="presOf" srcId="{4EDB1191-F5FF-4AAB-953F-DF3390FBC35D}" destId="{9C438551-4DF3-4FDE-B047-E30B0B73C165}" srcOrd="0" destOrd="0" presId="urn:microsoft.com/office/officeart/2005/8/layout/hList6"/>
    <dgm:cxn modelId="{91BD3ACC-A416-42A2-A337-FEB02F70DD15}" srcId="{7EA6E709-035F-445F-9B4F-C95E7237A3A8}" destId="{2DFF260C-595C-422D-AF89-8A27D42AF47B}" srcOrd="2" destOrd="0" parTransId="{C105E828-D5CD-4C2C-BEF8-F0CC7CA4EF38}" sibTransId="{48711745-091A-40D6-98DB-DA1767397A7C}"/>
    <dgm:cxn modelId="{86C0AA47-3948-4A09-A178-CF7CA27150B5}" type="presParOf" srcId="{3F78C24D-9524-48E5-9B5C-09470C9620FA}" destId="{9C438551-4DF3-4FDE-B047-E30B0B73C165}" srcOrd="0" destOrd="0" presId="urn:microsoft.com/office/officeart/2005/8/layout/hList6"/>
    <dgm:cxn modelId="{DBE980BD-4428-47DE-87DB-181C82C8771E}" type="presParOf" srcId="{3F78C24D-9524-48E5-9B5C-09470C9620FA}" destId="{25F457F2-5310-4C39-9348-E611D8FFA2BE}" srcOrd="1" destOrd="0" presId="urn:microsoft.com/office/officeart/2005/8/layout/hList6"/>
    <dgm:cxn modelId="{715FC5B1-3C95-4D6A-84C1-F338D759839E}" type="presParOf" srcId="{3F78C24D-9524-48E5-9B5C-09470C9620FA}" destId="{E85DE71F-9A18-483B-8714-A58DB507A9B7}" srcOrd="2" destOrd="0" presId="urn:microsoft.com/office/officeart/2005/8/layout/hList6"/>
    <dgm:cxn modelId="{EF63A2FC-45D8-4D12-9597-193B6267E971}" type="presParOf" srcId="{3F78C24D-9524-48E5-9B5C-09470C9620FA}" destId="{4D445419-1F9D-4053-8FA0-1A8640A23228}" srcOrd="3" destOrd="0" presId="urn:microsoft.com/office/officeart/2005/8/layout/hList6"/>
    <dgm:cxn modelId="{0E3E19AA-C4EE-418F-8795-A828E23D4B69}" type="presParOf" srcId="{3F78C24D-9524-48E5-9B5C-09470C9620FA}" destId="{01980E37-8109-457C-8003-49744FD94E68}" srcOrd="4" destOrd="0" presId="urn:microsoft.com/office/officeart/2005/8/layout/hList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EDEFAF09-2C4A-4709-9707-1C9C5E68F1AF}" type="doc">
      <dgm:prSet loTypeId="urn:microsoft.com/office/officeart/2005/8/layout/pyramid2" loCatId="pyramid" qsTypeId="urn:microsoft.com/office/officeart/2005/8/quickstyle/simple3" qsCatId="simple" csTypeId="urn:microsoft.com/office/officeart/2005/8/colors/accent1_5" csCatId="accent1" phldr="1"/>
      <dgm:spPr/>
      <dgm:t>
        <a:bodyPr/>
        <a:lstStyle/>
        <a:p>
          <a:endParaRPr lang="fr-FR"/>
        </a:p>
      </dgm:t>
    </dgm:pt>
    <dgm:pt modelId="{FAA84C31-303C-43DB-AF97-3387D8B4344A}">
      <dgm:prSet phldrT="[Texte]" custT="1"/>
      <dgm:spPr>
        <a:solidFill>
          <a:schemeClr val="accent1">
            <a:lumMod val="75000"/>
          </a:schemeClr>
        </a:solidFill>
      </dgm:spPr>
      <dgm:t>
        <a:bodyPr/>
        <a:lstStyle/>
        <a:p>
          <a:r>
            <a:rPr lang="fr-FR" sz="1600" b="1" dirty="0" smtClean="0"/>
            <a:t>OBJECTIFS : </a:t>
          </a:r>
          <a:endParaRPr lang="fr-FR" sz="1600" b="1" dirty="0"/>
        </a:p>
      </dgm:t>
    </dgm:pt>
    <dgm:pt modelId="{6F1B9216-010C-4814-8E45-D7F6C61E5259}" type="parTrans" cxnId="{DD971D20-84D7-4356-826B-D222C762A832}">
      <dgm:prSet/>
      <dgm:spPr/>
      <dgm:t>
        <a:bodyPr/>
        <a:lstStyle/>
        <a:p>
          <a:endParaRPr lang="fr-FR"/>
        </a:p>
      </dgm:t>
    </dgm:pt>
    <dgm:pt modelId="{097F7D5C-FF65-49D6-B261-58CE5712D06A}" type="sibTrans" cxnId="{DD971D20-84D7-4356-826B-D222C762A832}">
      <dgm:prSet/>
      <dgm:spPr/>
      <dgm:t>
        <a:bodyPr/>
        <a:lstStyle/>
        <a:p>
          <a:endParaRPr lang="fr-FR"/>
        </a:p>
      </dgm:t>
    </dgm:pt>
    <dgm:pt modelId="{08845F0A-AA71-4617-880C-52A250249C55}">
      <dgm:prSet phldrT="[Texte]" custT="1"/>
      <dgm:spPr/>
      <dgm:t>
        <a:bodyPr/>
        <a:lstStyle/>
        <a:p>
          <a:r>
            <a:rPr lang="fr-FR" sz="900" b="1" dirty="0" smtClean="0"/>
            <a:t>Enrichir leurs connaissances sur divers sujets en lien avec la gynécologie</a:t>
          </a:r>
          <a:endParaRPr lang="fr-FR" sz="900" b="1" dirty="0"/>
        </a:p>
      </dgm:t>
    </dgm:pt>
    <dgm:pt modelId="{3DEB43D5-C1AE-4983-870F-923B0DFF5DBE}" type="parTrans" cxnId="{2EA57296-E791-482D-AFB6-F39A94B508BF}">
      <dgm:prSet/>
      <dgm:spPr/>
      <dgm:t>
        <a:bodyPr/>
        <a:lstStyle/>
        <a:p>
          <a:endParaRPr lang="fr-FR"/>
        </a:p>
      </dgm:t>
    </dgm:pt>
    <dgm:pt modelId="{C6884797-07CA-4EB4-A163-5ED0FD7EF9A0}" type="sibTrans" cxnId="{2EA57296-E791-482D-AFB6-F39A94B508BF}">
      <dgm:prSet/>
      <dgm:spPr/>
      <dgm:t>
        <a:bodyPr/>
        <a:lstStyle/>
        <a:p>
          <a:endParaRPr lang="fr-FR"/>
        </a:p>
      </dgm:t>
    </dgm:pt>
    <dgm:pt modelId="{D15C0232-8F7C-485B-B9F6-D880D40E4642}">
      <dgm:prSet phldrT="[Texte]" custT="1"/>
      <dgm:spPr/>
      <dgm:t>
        <a:bodyPr/>
        <a:lstStyle/>
        <a:p>
          <a:r>
            <a:rPr lang="fr-FR" sz="1000" b="1" dirty="0" smtClean="0"/>
            <a:t>Prévention des IST</a:t>
          </a:r>
        </a:p>
      </dgm:t>
    </dgm:pt>
    <dgm:pt modelId="{0B274291-5CC0-457E-BD4F-F33877475F08}" type="parTrans" cxnId="{BAE59FB0-E6B7-4861-9041-5587C93A2216}">
      <dgm:prSet/>
      <dgm:spPr/>
      <dgm:t>
        <a:bodyPr/>
        <a:lstStyle/>
        <a:p>
          <a:endParaRPr lang="fr-FR"/>
        </a:p>
      </dgm:t>
    </dgm:pt>
    <dgm:pt modelId="{AED7EE32-AF10-45C8-A75D-2249038728E2}" type="sibTrans" cxnId="{BAE59FB0-E6B7-4861-9041-5587C93A2216}">
      <dgm:prSet/>
      <dgm:spPr/>
      <dgm:t>
        <a:bodyPr/>
        <a:lstStyle/>
        <a:p>
          <a:endParaRPr lang="fr-FR"/>
        </a:p>
      </dgm:t>
    </dgm:pt>
    <dgm:pt modelId="{2D043CD8-BE84-426C-838E-CEA547A8973F}">
      <dgm:prSet custT="1"/>
      <dgm:spPr/>
      <dgm:t>
        <a:bodyPr/>
        <a:lstStyle/>
        <a:p>
          <a:r>
            <a:rPr lang="fr-FR" sz="1000" b="1" dirty="0" smtClean="0"/>
            <a:t>Répondre aux différentes interrogations qu’elles se posent</a:t>
          </a:r>
          <a:endParaRPr lang="fr-FR" sz="1000" b="1" dirty="0"/>
        </a:p>
      </dgm:t>
    </dgm:pt>
    <dgm:pt modelId="{8D0773E2-DA09-4FE4-8A82-A82B9948BF70}" type="parTrans" cxnId="{1441B3C6-9997-4892-94B7-16A1E781764F}">
      <dgm:prSet/>
      <dgm:spPr/>
      <dgm:t>
        <a:bodyPr/>
        <a:lstStyle/>
        <a:p>
          <a:endParaRPr lang="fr-FR"/>
        </a:p>
      </dgm:t>
    </dgm:pt>
    <dgm:pt modelId="{7D9F00E2-E695-40BB-B9D4-716CF7CA6CE4}" type="sibTrans" cxnId="{1441B3C6-9997-4892-94B7-16A1E781764F}">
      <dgm:prSet/>
      <dgm:spPr/>
      <dgm:t>
        <a:bodyPr/>
        <a:lstStyle/>
        <a:p>
          <a:endParaRPr lang="fr-FR"/>
        </a:p>
      </dgm:t>
    </dgm:pt>
    <dgm:pt modelId="{515F2504-A2BC-4DCB-B3B9-1F26FCFAAC09}">
      <dgm:prSet custT="1"/>
      <dgm:spPr/>
      <dgm:t>
        <a:bodyPr/>
        <a:lstStyle/>
        <a:p>
          <a:r>
            <a:rPr lang="fr-FR" sz="1000" b="1" dirty="0" smtClean="0"/>
            <a:t>Déconstruire les croyances et idées reçues sur leur corps</a:t>
          </a:r>
          <a:endParaRPr lang="fr-FR" sz="1000" b="1" dirty="0"/>
        </a:p>
      </dgm:t>
    </dgm:pt>
    <dgm:pt modelId="{93E8326C-FCF5-4944-957C-8ACA81D46977}" type="parTrans" cxnId="{F4717F2D-9FB2-4867-A3A4-ABDA2B00FA41}">
      <dgm:prSet/>
      <dgm:spPr/>
      <dgm:t>
        <a:bodyPr/>
        <a:lstStyle/>
        <a:p>
          <a:endParaRPr lang="fr-FR"/>
        </a:p>
      </dgm:t>
    </dgm:pt>
    <dgm:pt modelId="{0F3EB27E-0F77-4429-93AC-450EB791B139}" type="sibTrans" cxnId="{F4717F2D-9FB2-4867-A3A4-ABDA2B00FA41}">
      <dgm:prSet/>
      <dgm:spPr/>
      <dgm:t>
        <a:bodyPr/>
        <a:lstStyle/>
        <a:p>
          <a:endParaRPr lang="fr-FR"/>
        </a:p>
      </dgm:t>
    </dgm:pt>
    <dgm:pt modelId="{EEA66827-09EB-41A1-8085-0D55667EBA48}">
      <dgm:prSet custT="1"/>
      <dgm:spPr/>
      <dgm:t>
        <a:bodyPr/>
        <a:lstStyle/>
        <a:p>
          <a:r>
            <a:rPr lang="fr-FR" sz="1000" b="1" dirty="0" smtClean="0"/>
            <a:t>Promouvoir la responsabilité et l’autonomie décisionnelles</a:t>
          </a:r>
          <a:endParaRPr lang="fr-FR" sz="1000" b="1" dirty="0"/>
        </a:p>
      </dgm:t>
    </dgm:pt>
    <dgm:pt modelId="{9EFA695F-4760-4868-A826-494E057BC9BE}" type="parTrans" cxnId="{B2DB5F46-9812-4C34-8919-AE2D8F18F629}">
      <dgm:prSet/>
      <dgm:spPr/>
      <dgm:t>
        <a:bodyPr/>
        <a:lstStyle/>
        <a:p>
          <a:endParaRPr lang="fr-FR"/>
        </a:p>
      </dgm:t>
    </dgm:pt>
    <dgm:pt modelId="{5B141E97-001D-4571-B09A-B1B4ED020AEE}" type="sibTrans" cxnId="{B2DB5F46-9812-4C34-8919-AE2D8F18F629}">
      <dgm:prSet/>
      <dgm:spPr/>
      <dgm:t>
        <a:bodyPr/>
        <a:lstStyle/>
        <a:p>
          <a:endParaRPr lang="fr-FR"/>
        </a:p>
      </dgm:t>
    </dgm:pt>
    <dgm:pt modelId="{ACA51539-1103-41A0-B6A0-50575AAA826B}">
      <dgm:prSet/>
      <dgm:spPr/>
      <dgm:t>
        <a:bodyPr/>
        <a:lstStyle/>
        <a:p>
          <a:r>
            <a:rPr lang="fr-FR" b="1" dirty="0" smtClean="0"/>
            <a:t>Reprise de confiance et d’estime de soi </a:t>
          </a:r>
          <a:endParaRPr lang="fr-FR" b="1" dirty="0"/>
        </a:p>
      </dgm:t>
    </dgm:pt>
    <dgm:pt modelId="{5D959771-D77A-488F-9337-0F7D765A2F3B}" type="parTrans" cxnId="{1D55E4C1-FE69-41DD-9078-A8897C3CE7DD}">
      <dgm:prSet/>
      <dgm:spPr/>
      <dgm:t>
        <a:bodyPr/>
        <a:lstStyle/>
        <a:p>
          <a:endParaRPr lang="fr-FR"/>
        </a:p>
      </dgm:t>
    </dgm:pt>
    <dgm:pt modelId="{2396E80D-D6DF-4F43-B564-0194B78F0EB0}" type="sibTrans" cxnId="{1D55E4C1-FE69-41DD-9078-A8897C3CE7DD}">
      <dgm:prSet/>
      <dgm:spPr/>
      <dgm:t>
        <a:bodyPr/>
        <a:lstStyle/>
        <a:p>
          <a:endParaRPr lang="fr-FR"/>
        </a:p>
      </dgm:t>
    </dgm:pt>
    <dgm:pt modelId="{4BCD95F1-F6EC-4A35-A9CF-995630E8C0DE}" type="pres">
      <dgm:prSet presAssocID="{EDEFAF09-2C4A-4709-9707-1C9C5E68F1AF}" presName="compositeShape" presStyleCnt="0">
        <dgm:presLayoutVars>
          <dgm:dir/>
          <dgm:resizeHandles/>
        </dgm:presLayoutVars>
      </dgm:prSet>
      <dgm:spPr/>
      <dgm:t>
        <a:bodyPr/>
        <a:lstStyle/>
        <a:p>
          <a:endParaRPr lang="fr-FR"/>
        </a:p>
      </dgm:t>
    </dgm:pt>
    <dgm:pt modelId="{D05567B7-2CFB-4F4A-BA09-4C574709C5BC}" type="pres">
      <dgm:prSet presAssocID="{EDEFAF09-2C4A-4709-9707-1C9C5E68F1AF}" presName="pyramid" presStyleLbl="node1" presStyleIdx="0" presStyleCnt="1"/>
      <dgm:spPr/>
    </dgm:pt>
    <dgm:pt modelId="{CB30C458-D712-474E-AA61-7A3CBB9CDA1D}" type="pres">
      <dgm:prSet presAssocID="{EDEFAF09-2C4A-4709-9707-1C9C5E68F1AF}" presName="theList" presStyleCnt="0"/>
      <dgm:spPr/>
    </dgm:pt>
    <dgm:pt modelId="{63E9EA00-7C03-48C9-B40E-502A7BAD7772}" type="pres">
      <dgm:prSet presAssocID="{FAA84C31-303C-43DB-AF97-3387D8B4344A}" presName="aNode" presStyleLbl="fgAcc1" presStyleIdx="0" presStyleCnt="7">
        <dgm:presLayoutVars>
          <dgm:bulletEnabled val="1"/>
        </dgm:presLayoutVars>
      </dgm:prSet>
      <dgm:spPr/>
      <dgm:t>
        <a:bodyPr/>
        <a:lstStyle/>
        <a:p>
          <a:endParaRPr lang="fr-FR"/>
        </a:p>
      </dgm:t>
    </dgm:pt>
    <dgm:pt modelId="{7CA7CCD4-5F91-4617-BCED-4BCB9C3B41C2}" type="pres">
      <dgm:prSet presAssocID="{FAA84C31-303C-43DB-AF97-3387D8B4344A}" presName="aSpace" presStyleCnt="0"/>
      <dgm:spPr/>
    </dgm:pt>
    <dgm:pt modelId="{5FA877AF-A99F-4751-B001-B9C5B66BECC8}" type="pres">
      <dgm:prSet presAssocID="{08845F0A-AA71-4617-880C-52A250249C55}" presName="aNode" presStyleLbl="fgAcc1" presStyleIdx="1" presStyleCnt="7">
        <dgm:presLayoutVars>
          <dgm:bulletEnabled val="1"/>
        </dgm:presLayoutVars>
      </dgm:prSet>
      <dgm:spPr/>
      <dgm:t>
        <a:bodyPr/>
        <a:lstStyle/>
        <a:p>
          <a:endParaRPr lang="fr-FR"/>
        </a:p>
      </dgm:t>
    </dgm:pt>
    <dgm:pt modelId="{922B2AA1-2E29-4412-A860-ABAB77B0BE1C}" type="pres">
      <dgm:prSet presAssocID="{08845F0A-AA71-4617-880C-52A250249C55}" presName="aSpace" presStyleCnt="0"/>
      <dgm:spPr/>
    </dgm:pt>
    <dgm:pt modelId="{BA1A7A07-3981-4023-8B23-8E81F26092A2}" type="pres">
      <dgm:prSet presAssocID="{D15C0232-8F7C-485B-B9F6-D880D40E4642}" presName="aNode" presStyleLbl="fgAcc1" presStyleIdx="2" presStyleCnt="7">
        <dgm:presLayoutVars>
          <dgm:bulletEnabled val="1"/>
        </dgm:presLayoutVars>
      </dgm:prSet>
      <dgm:spPr/>
      <dgm:t>
        <a:bodyPr/>
        <a:lstStyle/>
        <a:p>
          <a:endParaRPr lang="fr-FR"/>
        </a:p>
      </dgm:t>
    </dgm:pt>
    <dgm:pt modelId="{008E84AD-32B1-4EBA-9BCC-0AB01B45BFDD}" type="pres">
      <dgm:prSet presAssocID="{D15C0232-8F7C-485B-B9F6-D880D40E4642}" presName="aSpace" presStyleCnt="0"/>
      <dgm:spPr/>
    </dgm:pt>
    <dgm:pt modelId="{90DC17A4-C640-48FD-B741-3F35125B7761}" type="pres">
      <dgm:prSet presAssocID="{515F2504-A2BC-4DCB-B3B9-1F26FCFAAC09}" presName="aNode" presStyleLbl="fgAcc1" presStyleIdx="3" presStyleCnt="7">
        <dgm:presLayoutVars>
          <dgm:bulletEnabled val="1"/>
        </dgm:presLayoutVars>
      </dgm:prSet>
      <dgm:spPr/>
      <dgm:t>
        <a:bodyPr/>
        <a:lstStyle/>
        <a:p>
          <a:endParaRPr lang="fr-FR"/>
        </a:p>
      </dgm:t>
    </dgm:pt>
    <dgm:pt modelId="{B7A7399A-42E6-4684-A848-56D4E96D389D}" type="pres">
      <dgm:prSet presAssocID="{515F2504-A2BC-4DCB-B3B9-1F26FCFAAC09}" presName="aSpace" presStyleCnt="0"/>
      <dgm:spPr/>
    </dgm:pt>
    <dgm:pt modelId="{E1DFB4E7-D0B4-4372-A5A7-C2D7F16975F6}" type="pres">
      <dgm:prSet presAssocID="{2D043CD8-BE84-426C-838E-CEA547A8973F}" presName="aNode" presStyleLbl="fgAcc1" presStyleIdx="4" presStyleCnt="7" custLinFactNeighborX="-961">
        <dgm:presLayoutVars>
          <dgm:bulletEnabled val="1"/>
        </dgm:presLayoutVars>
      </dgm:prSet>
      <dgm:spPr/>
      <dgm:t>
        <a:bodyPr/>
        <a:lstStyle/>
        <a:p>
          <a:endParaRPr lang="fr-FR"/>
        </a:p>
      </dgm:t>
    </dgm:pt>
    <dgm:pt modelId="{AA1DCD49-EF3C-49D7-A111-589032C4ECD7}" type="pres">
      <dgm:prSet presAssocID="{2D043CD8-BE84-426C-838E-CEA547A8973F}" presName="aSpace" presStyleCnt="0"/>
      <dgm:spPr/>
    </dgm:pt>
    <dgm:pt modelId="{3CF337FE-9294-48C8-B6C5-B258BA04F7CE}" type="pres">
      <dgm:prSet presAssocID="{EEA66827-09EB-41A1-8085-0D55667EBA48}" presName="aNode" presStyleLbl="fgAcc1" presStyleIdx="5" presStyleCnt="7">
        <dgm:presLayoutVars>
          <dgm:bulletEnabled val="1"/>
        </dgm:presLayoutVars>
      </dgm:prSet>
      <dgm:spPr/>
      <dgm:t>
        <a:bodyPr/>
        <a:lstStyle/>
        <a:p>
          <a:endParaRPr lang="fr-FR"/>
        </a:p>
      </dgm:t>
    </dgm:pt>
    <dgm:pt modelId="{894E5156-ED8D-49A0-901D-BA16415F6E1C}" type="pres">
      <dgm:prSet presAssocID="{EEA66827-09EB-41A1-8085-0D55667EBA48}" presName="aSpace" presStyleCnt="0"/>
      <dgm:spPr/>
    </dgm:pt>
    <dgm:pt modelId="{57133014-E8D1-4DBD-8DFD-99E622AEFA35}" type="pres">
      <dgm:prSet presAssocID="{ACA51539-1103-41A0-B6A0-50575AAA826B}" presName="aNode" presStyleLbl="fgAcc1" presStyleIdx="6" presStyleCnt="7">
        <dgm:presLayoutVars>
          <dgm:bulletEnabled val="1"/>
        </dgm:presLayoutVars>
      </dgm:prSet>
      <dgm:spPr/>
      <dgm:t>
        <a:bodyPr/>
        <a:lstStyle/>
        <a:p>
          <a:endParaRPr lang="fr-FR"/>
        </a:p>
      </dgm:t>
    </dgm:pt>
    <dgm:pt modelId="{C81861D6-EF81-4298-B1E4-6C05F41A2A12}" type="pres">
      <dgm:prSet presAssocID="{ACA51539-1103-41A0-B6A0-50575AAA826B}" presName="aSpace" presStyleCnt="0"/>
      <dgm:spPr/>
    </dgm:pt>
  </dgm:ptLst>
  <dgm:cxnLst>
    <dgm:cxn modelId="{446D5D52-AB29-4C27-B109-9D6591ECB771}" type="presOf" srcId="{EDEFAF09-2C4A-4709-9707-1C9C5E68F1AF}" destId="{4BCD95F1-F6EC-4A35-A9CF-995630E8C0DE}" srcOrd="0" destOrd="0" presId="urn:microsoft.com/office/officeart/2005/8/layout/pyramid2"/>
    <dgm:cxn modelId="{F4717F2D-9FB2-4867-A3A4-ABDA2B00FA41}" srcId="{EDEFAF09-2C4A-4709-9707-1C9C5E68F1AF}" destId="{515F2504-A2BC-4DCB-B3B9-1F26FCFAAC09}" srcOrd="3" destOrd="0" parTransId="{93E8326C-FCF5-4944-957C-8ACA81D46977}" sibTransId="{0F3EB27E-0F77-4429-93AC-450EB791B139}"/>
    <dgm:cxn modelId="{726D2402-3163-4FA6-A4AA-B171DCA12872}" type="presOf" srcId="{ACA51539-1103-41A0-B6A0-50575AAA826B}" destId="{57133014-E8D1-4DBD-8DFD-99E622AEFA35}" srcOrd="0" destOrd="0" presId="urn:microsoft.com/office/officeart/2005/8/layout/pyramid2"/>
    <dgm:cxn modelId="{DD971D20-84D7-4356-826B-D222C762A832}" srcId="{EDEFAF09-2C4A-4709-9707-1C9C5E68F1AF}" destId="{FAA84C31-303C-43DB-AF97-3387D8B4344A}" srcOrd="0" destOrd="0" parTransId="{6F1B9216-010C-4814-8E45-D7F6C61E5259}" sibTransId="{097F7D5C-FF65-49D6-B261-58CE5712D06A}"/>
    <dgm:cxn modelId="{F2A29810-41CF-4160-AD59-B1B3A1383B4D}" type="presOf" srcId="{08845F0A-AA71-4617-880C-52A250249C55}" destId="{5FA877AF-A99F-4751-B001-B9C5B66BECC8}" srcOrd="0" destOrd="0" presId="urn:microsoft.com/office/officeart/2005/8/layout/pyramid2"/>
    <dgm:cxn modelId="{BAE59FB0-E6B7-4861-9041-5587C93A2216}" srcId="{EDEFAF09-2C4A-4709-9707-1C9C5E68F1AF}" destId="{D15C0232-8F7C-485B-B9F6-D880D40E4642}" srcOrd="2" destOrd="0" parTransId="{0B274291-5CC0-457E-BD4F-F33877475F08}" sibTransId="{AED7EE32-AF10-45C8-A75D-2249038728E2}"/>
    <dgm:cxn modelId="{1D55E4C1-FE69-41DD-9078-A8897C3CE7DD}" srcId="{EDEFAF09-2C4A-4709-9707-1C9C5E68F1AF}" destId="{ACA51539-1103-41A0-B6A0-50575AAA826B}" srcOrd="6" destOrd="0" parTransId="{5D959771-D77A-488F-9337-0F7D765A2F3B}" sibTransId="{2396E80D-D6DF-4F43-B564-0194B78F0EB0}"/>
    <dgm:cxn modelId="{B2DB5F46-9812-4C34-8919-AE2D8F18F629}" srcId="{EDEFAF09-2C4A-4709-9707-1C9C5E68F1AF}" destId="{EEA66827-09EB-41A1-8085-0D55667EBA48}" srcOrd="5" destOrd="0" parTransId="{9EFA695F-4760-4868-A826-494E057BC9BE}" sibTransId="{5B141E97-001D-4571-B09A-B1B4ED020AEE}"/>
    <dgm:cxn modelId="{D32C5447-6EEB-48ED-A3CE-E05713EAFD9C}" type="presOf" srcId="{515F2504-A2BC-4DCB-B3B9-1F26FCFAAC09}" destId="{90DC17A4-C640-48FD-B741-3F35125B7761}" srcOrd="0" destOrd="0" presId="urn:microsoft.com/office/officeart/2005/8/layout/pyramid2"/>
    <dgm:cxn modelId="{1441B3C6-9997-4892-94B7-16A1E781764F}" srcId="{EDEFAF09-2C4A-4709-9707-1C9C5E68F1AF}" destId="{2D043CD8-BE84-426C-838E-CEA547A8973F}" srcOrd="4" destOrd="0" parTransId="{8D0773E2-DA09-4FE4-8A82-A82B9948BF70}" sibTransId="{7D9F00E2-E695-40BB-B9D4-716CF7CA6CE4}"/>
    <dgm:cxn modelId="{2EF8A6FC-0A0F-49F5-9CF2-0443B2881DE3}" type="presOf" srcId="{D15C0232-8F7C-485B-B9F6-D880D40E4642}" destId="{BA1A7A07-3981-4023-8B23-8E81F26092A2}" srcOrd="0" destOrd="0" presId="urn:microsoft.com/office/officeart/2005/8/layout/pyramid2"/>
    <dgm:cxn modelId="{A2DED380-0E4F-4EEA-BF4B-577308F7ECFD}" type="presOf" srcId="{2D043CD8-BE84-426C-838E-CEA547A8973F}" destId="{E1DFB4E7-D0B4-4372-A5A7-C2D7F16975F6}" srcOrd="0" destOrd="0" presId="urn:microsoft.com/office/officeart/2005/8/layout/pyramid2"/>
    <dgm:cxn modelId="{858DA35D-0E06-4D25-97A3-384EC0F8A072}" type="presOf" srcId="{FAA84C31-303C-43DB-AF97-3387D8B4344A}" destId="{63E9EA00-7C03-48C9-B40E-502A7BAD7772}" srcOrd="0" destOrd="0" presId="urn:microsoft.com/office/officeart/2005/8/layout/pyramid2"/>
    <dgm:cxn modelId="{F773C944-DF8D-4B9F-B5C1-96D6E9E56ACD}" type="presOf" srcId="{EEA66827-09EB-41A1-8085-0D55667EBA48}" destId="{3CF337FE-9294-48C8-B6C5-B258BA04F7CE}" srcOrd="0" destOrd="0" presId="urn:microsoft.com/office/officeart/2005/8/layout/pyramid2"/>
    <dgm:cxn modelId="{2EA57296-E791-482D-AFB6-F39A94B508BF}" srcId="{EDEFAF09-2C4A-4709-9707-1C9C5E68F1AF}" destId="{08845F0A-AA71-4617-880C-52A250249C55}" srcOrd="1" destOrd="0" parTransId="{3DEB43D5-C1AE-4983-870F-923B0DFF5DBE}" sibTransId="{C6884797-07CA-4EB4-A163-5ED0FD7EF9A0}"/>
    <dgm:cxn modelId="{8D57A1AE-8BB7-4D89-9D80-96839FDC3C84}" type="presParOf" srcId="{4BCD95F1-F6EC-4A35-A9CF-995630E8C0DE}" destId="{D05567B7-2CFB-4F4A-BA09-4C574709C5BC}" srcOrd="0" destOrd="0" presId="urn:microsoft.com/office/officeart/2005/8/layout/pyramid2"/>
    <dgm:cxn modelId="{A68B1C90-7B06-4741-A72B-9E932C8CEF81}" type="presParOf" srcId="{4BCD95F1-F6EC-4A35-A9CF-995630E8C0DE}" destId="{CB30C458-D712-474E-AA61-7A3CBB9CDA1D}" srcOrd="1" destOrd="0" presId="urn:microsoft.com/office/officeart/2005/8/layout/pyramid2"/>
    <dgm:cxn modelId="{4797F364-F02D-4F9B-844F-E078B731F6E8}" type="presParOf" srcId="{CB30C458-D712-474E-AA61-7A3CBB9CDA1D}" destId="{63E9EA00-7C03-48C9-B40E-502A7BAD7772}" srcOrd="0" destOrd="0" presId="urn:microsoft.com/office/officeart/2005/8/layout/pyramid2"/>
    <dgm:cxn modelId="{B5797EF2-4CB0-4FD0-A691-5297D9E01E8C}" type="presParOf" srcId="{CB30C458-D712-474E-AA61-7A3CBB9CDA1D}" destId="{7CA7CCD4-5F91-4617-BCED-4BCB9C3B41C2}" srcOrd="1" destOrd="0" presId="urn:microsoft.com/office/officeart/2005/8/layout/pyramid2"/>
    <dgm:cxn modelId="{400976BF-21F0-446D-ABAD-3579F28A8260}" type="presParOf" srcId="{CB30C458-D712-474E-AA61-7A3CBB9CDA1D}" destId="{5FA877AF-A99F-4751-B001-B9C5B66BECC8}" srcOrd="2" destOrd="0" presId="urn:microsoft.com/office/officeart/2005/8/layout/pyramid2"/>
    <dgm:cxn modelId="{3B41CB6C-D04E-4891-81DD-427294D71FD7}" type="presParOf" srcId="{CB30C458-D712-474E-AA61-7A3CBB9CDA1D}" destId="{922B2AA1-2E29-4412-A860-ABAB77B0BE1C}" srcOrd="3" destOrd="0" presId="urn:microsoft.com/office/officeart/2005/8/layout/pyramid2"/>
    <dgm:cxn modelId="{25167EF6-7CDE-4A37-9310-C7A65B382764}" type="presParOf" srcId="{CB30C458-D712-474E-AA61-7A3CBB9CDA1D}" destId="{BA1A7A07-3981-4023-8B23-8E81F26092A2}" srcOrd="4" destOrd="0" presId="urn:microsoft.com/office/officeart/2005/8/layout/pyramid2"/>
    <dgm:cxn modelId="{5116D2F2-6E5D-4CE1-B275-158B00FF4FD5}" type="presParOf" srcId="{CB30C458-D712-474E-AA61-7A3CBB9CDA1D}" destId="{008E84AD-32B1-4EBA-9BCC-0AB01B45BFDD}" srcOrd="5" destOrd="0" presId="urn:microsoft.com/office/officeart/2005/8/layout/pyramid2"/>
    <dgm:cxn modelId="{80385587-204A-4A12-8A1A-A5C8D4E754D8}" type="presParOf" srcId="{CB30C458-D712-474E-AA61-7A3CBB9CDA1D}" destId="{90DC17A4-C640-48FD-B741-3F35125B7761}" srcOrd="6" destOrd="0" presId="urn:microsoft.com/office/officeart/2005/8/layout/pyramid2"/>
    <dgm:cxn modelId="{6993EDCA-D41B-4D3D-A2BE-04DB1959AB94}" type="presParOf" srcId="{CB30C458-D712-474E-AA61-7A3CBB9CDA1D}" destId="{B7A7399A-42E6-4684-A848-56D4E96D389D}" srcOrd="7" destOrd="0" presId="urn:microsoft.com/office/officeart/2005/8/layout/pyramid2"/>
    <dgm:cxn modelId="{8D4B72AB-7541-4239-A871-38CFD655AC2F}" type="presParOf" srcId="{CB30C458-D712-474E-AA61-7A3CBB9CDA1D}" destId="{E1DFB4E7-D0B4-4372-A5A7-C2D7F16975F6}" srcOrd="8" destOrd="0" presId="urn:microsoft.com/office/officeart/2005/8/layout/pyramid2"/>
    <dgm:cxn modelId="{CEE9CCA0-B5EF-4F15-9643-F4E6A639F799}" type="presParOf" srcId="{CB30C458-D712-474E-AA61-7A3CBB9CDA1D}" destId="{AA1DCD49-EF3C-49D7-A111-589032C4ECD7}" srcOrd="9" destOrd="0" presId="urn:microsoft.com/office/officeart/2005/8/layout/pyramid2"/>
    <dgm:cxn modelId="{872B900B-7095-423D-AD4D-6BD055E966B9}" type="presParOf" srcId="{CB30C458-D712-474E-AA61-7A3CBB9CDA1D}" destId="{3CF337FE-9294-48C8-B6C5-B258BA04F7CE}" srcOrd="10" destOrd="0" presId="urn:microsoft.com/office/officeart/2005/8/layout/pyramid2"/>
    <dgm:cxn modelId="{D289D9D3-920F-4DD1-9BF8-B84C41A32D12}" type="presParOf" srcId="{CB30C458-D712-474E-AA61-7A3CBB9CDA1D}" destId="{894E5156-ED8D-49A0-901D-BA16415F6E1C}" srcOrd="11" destOrd="0" presId="urn:microsoft.com/office/officeart/2005/8/layout/pyramid2"/>
    <dgm:cxn modelId="{290EE709-486F-4BA2-853C-1B88B69AA51B}" type="presParOf" srcId="{CB30C458-D712-474E-AA61-7A3CBB9CDA1D}" destId="{57133014-E8D1-4DBD-8DFD-99E622AEFA35}" srcOrd="12" destOrd="0" presId="urn:microsoft.com/office/officeart/2005/8/layout/pyramid2"/>
    <dgm:cxn modelId="{2AE9DA83-BBF0-487A-A48B-E345BB9FDF73}" type="presParOf" srcId="{CB30C458-D712-474E-AA61-7A3CBB9CDA1D}" destId="{C81861D6-EF81-4298-B1E4-6C05F41A2A12}" srcOrd="13" destOrd="0" presId="urn:microsoft.com/office/officeart/2005/8/layout/pyramid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3E1BD516-D138-42FD-8685-F19F486518B5}" type="doc">
      <dgm:prSet loTypeId="urn:microsoft.com/office/officeart/2005/8/layout/hierarchy3" loCatId="hierarchy" qsTypeId="urn:microsoft.com/office/officeart/2005/8/quickstyle/simple3" qsCatId="simple" csTypeId="urn:microsoft.com/office/officeart/2005/8/colors/accent1_1" csCatId="accent1" phldr="1"/>
      <dgm:spPr/>
      <dgm:t>
        <a:bodyPr/>
        <a:lstStyle/>
        <a:p>
          <a:endParaRPr lang="fr-FR"/>
        </a:p>
      </dgm:t>
    </dgm:pt>
    <dgm:pt modelId="{D55A890F-52E8-4A09-9838-AFF278372692}">
      <dgm:prSet phldrT="[Texte]"/>
      <dgm:spPr/>
      <dgm:t>
        <a:bodyPr/>
        <a:lstStyle/>
        <a:p>
          <a:r>
            <a:rPr lang="fr-FR" dirty="0" smtClean="0"/>
            <a:t>Anatomie</a:t>
          </a:r>
          <a:endParaRPr lang="fr-FR" dirty="0"/>
        </a:p>
      </dgm:t>
    </dgm:pt>
    <dgm:pt modelId="{C96F48F0-505B-442B-9BA5-B032B734471A}" type="parTrans" cxnId="{3F970F50-036B-4E23-8B59-B72B0ABE2AD9}">
      <dgm:prSet/>
      <dgm:spPr/>
      <dgm:t>
        <a:bodyPr/>
        <a:lstStyle/>
        <a:p>
          <a:endParaRPr lang="fr-FR"/>
        </a:p>
      </dgm:t>
    </dgm:pt>
    <dgm:pt modelId="{52D2760F-D2C5-4E63-A5D7-7397307F80C7}" type="sibTrans" cxnId="{3F970F50-036B-4E23-8B59-B72B0ABE2AD9}">
      <dgm:prSet/>
      <dgm:spPr/>
      <dgm:t>
        <a:bodyPr/>
        <a:lstStyle/>
        <a:p>
          <a:endParaRPr lang="fr-FR"/>
        </a:p>
      </dgm:t>
    </dgm:pt>
    <dgm:pt modelId="{5EE318C5-773D-4995-BE82-B23073B89ACC}">
      <dgm:prSet phldrT="[Texte]"/>
      <dgm:spPr/>
      <dgm:t>
        <a:bodyPr/>
        <a:lstStyle/>
        <a:p>
          <a:r>
            <a:rPr lang="fr-FR" dirty="0" smtClean="0"/>
            <a:t>Menstruation et cycle ovarien</a:t>
          </a:r>
          <a:endParaRPr lang="fr-FR" dirty="0"/>
        </a:p>
      </dgm:t>
    </dgm:pt>
    <dgm:pt modelId="{EAF48466-1542-4403-9CA6-BBA092C0B469}" type="parTrans" cxnId="{623D6536-4F0E-43BD-A3CF-8AB87264AA1F}">
      <dgm:prSet/>
      <dgm:spPr/>
      <dgm:t>
        <a:bodyPr/>
        <a:lstStyle/>
        <a:p>
          <a:endParaRPr lang="fr-FR"/>
        </a:p>
      </dgm:t>
    </dgm:pt>
    <dgm:pt modelId="{63EABCBB-9953-4611-A34B-A81BCC7A56C2}" type="sibTrans" cxnId="{623D6536-4F0E-43BD-A3CF-8AB87264AA1F}">
      <dgm:prSet/>
      <dgm:spPr/>
      <dgm:t>
        <a:bodyPr/>
        <a:lstStyle/>
        <a:p>
          <a:endParaRPr lang="fr-FR"/>
        </a:p>
      </dgm:t>
    </dgm:pt>
    <dgm:pt modelId="{ED91A972-6D0A-43A6-9673-2A5230A0369C}">
      <dgm:prSet phldrT="[Texte]"/>
      <dgm:spPr/>
      <dgm:t>
        <a:bodyPr/>
        <a:lstStyle/>
        <a:p>
          <a:r>
            <a:rPr lang="fr-FR" dirty="0" smtClean="0"/>
            <a:t>Découverte du corps</a:t>
          </a:r>
          <a:endParaRPr lang="fr-FR" dirty="0"/>
        </a:p>
      </dgm:t>
    </dgm:pt>
    <dgm:pt modelId="{0B82B50B-7364-401B-A22F-98909CEDF536}" type="parTrans" cxnId="{89A822F0-9279-45A2-9FFD-E1E59D79C949}">
      <dgm:prSet/>
      <dgm:spPr/>
      <dgm:t>
        <a:bodyPr/>
        <a:lstStyle/>
        <a:p>
          <a:endParaRPr lang="fr-FR"/>
        </a:p>
      </dgm:t>
    </dgm:pt>
    <dgm:pt modelId="{C7E72BC2-BBBA-446E-B959-4F0F93F1ECD7}" type="sibTrans" cxnId="{89A822F0-9279-45A2-9FFD-E1E59D79C949}">
      <dgm:prSet/>
      <dgm:spPr/>
      <dgm:t>
        <a:bodyPr/>
        <a:lstStyle/>
        <a:p>
          <a:endParaRPr lang="fr-FR"/>
        </a:p>
      </dgm:t>
    </dgm:pt>
    <dgm:pt modelId="{B087AC27-ED30-422C-9A79-E8DD833D65E7}">
      <dgm:prSet/>
      <dgm:spPr/>
      <dgm:t>
        <a:bodyPr/>
        <a:lstStyle/>
        <a:p>
          <a:r>
            <a:rPr lang="fr-FR" dirty="0" smtClean="0"/>
            <a:t>Autonomie</a:t>
          </a:r>
          <a:endParaRPr lang="fr-FR" dirty="0"/>
        </a:p>
      </dgm:t>
    </dgm:pt>
    <dgm:pt modelId="{F3873AA2-08F7-4A9A-B54A-6A088F69A758}" type="parTrans" cxnId="{D5C6B23E-B75C-4AA9-8150-7C3D4D566698}">
      <dgm:prSet/>
      <dgm:spPr/>
      <dgm:t>
        <a:bodyPr/>
        <a:lstStyle/>
        <a:p>
          <a:endParaRPr lang="fr-FR"/>
        </a:p>
      </dgm:t>
    </dgm:pt>
    <dgm:pt modelId="{0444A8F7-EED4-43C7-9A38-FC9D53F4B527}" type="sibTrans" cxnId="{D5C6B23E-B75C-4AA9-8150-7C3D4D566698}">
      <dgm:prSet/>
      <dgm:spPr/>
      <dgm:t>
        <a:bodyPr/>
        <a:lstStyle/>
        <a:p>
          <a:endParaRPr lang="fr-FR"/>
        </a:p>
      </dgm:t>
    </dgm:pt>
    <dgm:pt modelId="{0F7823EC-A0B7-4C87-85FC-2D0B3CB18885}">
      <dgm:prSet/>
      <dgm:spPr/>
      <dgm:t>
        <a:bodyPr/>
        <a:lstStyle/>
        <a:p>
          <a:r>
            <a:rPr lang="fr-FR" dirty="0" smtClean="0"/>
            <a:t>Sexualité</a:t>
          </a:r>
          <a:endParaRPr lang="fr-FR" dirty="0"/>
        </a:p>
      </dgm:t>
    </dgm:pt>
    <dgm:pt modelId="{38BDCD2E-645C-4A5C-80E1-139A8B95573F}" type="parTrans" cxnId="{CB108AFB-94E2-4B06-B32C-75B50C5B5D20}">
      <dgm:prSet/>
      <dgm:spPr/>
      <dgm:t>
        <a:bodyPr/>
        <a:lstStyle/>
        <a:p>
          <a:endParaRPr lang="fr-FR"/>
        </a:p>
      </dgm:t>
    </dgm:pt>
    <dgm:pt modelId="{6C9C48F8-B615-4E59-90DC-BC5ED9F8960C}" type="sibTrans" cxnId="{CB108AFB-94E2-4B06-B32C-75B50C5B5D20}">
      <dgm:prSet/>
      <dgm:spPr/>
      <dgm:t>
        <a:bodyPr/>
        <a:lstStyle/>
        <a:p>
          <a:endParaRPr lang="fr-FR"/>
        </a:p>
      </dgm:t>
    </dgm:pt>
    <dgm:pt modelId="{FCCBE69F-4145-40B2-A35C-8EDD888BBC01}">
      <dgm:prSet/>
      <dgm:spPr/>
      <dgm:t>
        <a:bodyPr/>
        <a:lstStyle/>
        <a:p>
          <a:r>
            <a:rPr lang="fr-FR" dirty="0" smtClean="0"/>
            <a:t>Prévention</a:t>
          </a:r>
          <a:endParaRPr lang="fr-FR" dirty="0"/>
        </a:p>
      </dgm:t>
    </dgm:pt>
    <dgm:pt modelId="{D280CE08-9035-45A6-AB37-F1FB3BBEEAF0}" type="parTrans" cxnId="{82C1AFDB-C907-4D65-9143-F52148D6A634}">
      <dgm:prSet/>
      <dgm:spPr/>
      <dgm:t>
        <a:bodyPr/>
        <a:lstStyle/>
        <a:p>
          <a:endParaRPr lang="fr-FR"/>
        </a:p>
      </dgm:t>
    </dgm:pt>
    <dgm:pt modelId="{CB47C02D-459A-4FBD-A7D6-8998866B0F85}" type="sibTrans" cxnId="{82C1AFDB-C907-4D65-9143-F52148D6A634}">
      <dgm:prSet/>
      <dgm:spPr/>
      <dgm:t>
        <a:bodyPr/>
        <a:lstStyle/>
        <a:p>
          <a:endParaRPr lang="fr-FR"/>
        </a:p>
      </dgm:t>
    </dgm:pt>
    <dgm:pt modelId="{564875BE-4DEF-4922-B114-A357D709466D}">
      <dgm:prSet/>
      <dgm:spPr/>
      <dgm:t>
        <a:bodyPr/>
        <a:lstStyle/>
        <a:p>
          <a:r>
            <a:rPr lang="fr-FR" dirty="0" smtClean="0"/>
            <a:t>Plaisir féminin</a:t>
          </a:r>
          <a:endParaRPr lang="fr-FR" dirty="0"/>
        </a:p>
      </dgm:t>
    </dgm:pt>
    <dgm:pt modelId="{2D1B9F9E-3CFA-4933-8A54-63785A8DC76E}" type="parTrans" cxnId="{42BC87F5-45EE-471A-BD82-743D65C346D2}">
      <dgm:prSet/>
      <dgm:spPr/>
      <dgm:t>
        <a:bodyPr/>
        <a:lstStyle/>
        <a:p>
          <a:endParaRPr lang="fr-FR"/>
        </a:p>
      </dgm:t>
    </dgm:pt>
    <dgm:pt modelId="{FCE1872F-0A29-4094-8D15-9C1492267E1D}" type="sibTrans" cxnId="{42BC87F5-45EE-471A-BD82-743D65C346D2}">
      <dgm:prSet/>
      <dgm:spPr/>
      <dgm:t>
        <a:bodyPr/>
        <a:lstStyle/>
        <a:p>
          <a:endParaRPr lang="fr-FR"/>
        </a:p>
      </dgm:t>
    </dgm:pt>
    <dgm:pt modelId="{75208F08-4E74-4482-B598-4B37832ED692}">
      <dgm:prSet/>
      <dgm:spPr/>
      <dgm:t>
        <a:bodyPr/>
        <a:lstStyle/>
        <a:p>
          <a:r>
            <a:rPr lang="fr-FR" dirty="0" smtClean="0"/>
            <a:t>Lutter contre les idées reçues</a:t>
          </a:r>
          <a:endParaRPr lang="fr-FR" dirty="0"/>
        </a:p>
      </dgm:t>
    </dgm:pt>
    <dgm:pt modelId="{75AD12B6-708A-466C-97CE-6FD21C4FB906}" type="parTrans" cxnId="{AE7C3D08-748C-45B0-ADE4-9AE79296850B}">
      <dgm:prSet/>
      <dgm:spPr/>
      <dgm:t>
        <a:bodyPr/>
        <a:lstStyle/>
        <a:p>
          <a:endParaRPr lang="fr-FR"/>
        </a:p>
      </dgm:t>
    </dgm:pt>
    <dgm:pt modelId="{CDCBD83B-4C8B-450F-A2AD-5908F9438080}" type="sibTrans" cxnId="{AE7C3D08-748C-45B0-ADE4-9AE79296850B}">
      <dgm:prSet/>
      <dgm:spPr/>
      <dgm:t>
        <a:bodyPr/>
        <a:lstStyle/>
        <a:p>
          <a:endParaRPr lang="fr-FR"/>
        </a:p>
      </dgm:t>
    </dgm:pt>
    <dgm:pt modelId="{57634B1C-DD16-4CCA-9E9B-04EB51836F77}">
      <dgm:prSet/>
      <dgm:spPr/>
      <dgm:t>
        <a:bodyPr/>
        <a:lstStyle/>
        <a:p>
          <a:r>
            <a:rPr lang="fr-FR" dirty="0" smtClean="0"/>
            <a:t>Libido</a:t>
          </a:r>
          <a:endParaRPr lang="fr-FR" dirty="0"/>
        </a:p>
      </dgm:t>
    </dgm:pt>
    <dgm:pt modelId="{55868FDE-BE86-4EC7-B1B9-3371AAE386B9}" type="parTrans" cxnId="{ADD4C36B-9B21-4A8C-9B0A-E874195CCD54}">
      <dgm:prSet/>
      <dgm:spPr/>
      <dgm:t>
        <a:bodyPr/>
        <a:lstStyle/>
        <a:p>
          <a:endParaRPr lang="fr-FR"/>
        </a:p>
      </dgm:t>
    </dgm:pt>
    <dgm:pt modelId="{F564F014-4658-41D1-A1F8-72EADB62B0B8}" type="sibTrans" cxnId="{ADD4C36B-9B21-4A8C-9B0A-E874195CCD54}">
      <dgm:prSet/>
      <dgm:spPr/>
      <dgm:t>
        <a:bodyPr/>
        <a:lstStyle/>
        <a:p>
          <a:endParaRPr lang="fr-FR"/>
        </a:p>
      </dgm:t>
    </dgm:pt>
    <dgm:pt modelId="{F27716A1-AA17-4543-A2C7-AE5939793180}">
      <dgm:prSet/>
      <dgm:spPr/>
      <dgm:t>
        <a:bodyPr/>
        <a:lstStyle/>
        <a:p>
          <a:r>
            <a:rPr lang="fr-FR" dirty="0" smtClean="0"/>
            <a:t>Contraception</a:t>
          </a:r>
          <a:endParaRPr lang="fr-FR" dirty="0"/>
        </a:p>
      </dgm:t>
    </dgm:pt>
    <dgm:pt modelId="{B697B7D0-125D-4D73-9C96-8DF06131D40E}" type="parTrans" cxnId="{2587FDF2-1530-4A19-BA0E-A668A437F6EE}">
      <dgm:prSet/>
      <dgm:spPr/>
      <dgm:t>
        <a:bodyPr/>
        <a:lstStyle/>
        <a:p>
          <a:endParaRPr lang="fr-FR"/>
        </a:p>
      </dgm:t>
    </dgm:pt>
    <dgm:pt modelId="{EB589477-FDF9-4B98-8223-32FA1B8F97CB}" type="sibTrans" cxnId="{2587FDF2-1530-4A19-BA0E-A668A437F6EE}">
      <dgm:prSet/>
      <dgm:spPr/>
      <dgm:t>
        <a:bodyPr/>
        <a:lstStyle/>
        <a:p>
          <a:endParaRPr lang="fr-FR"/>
        </a:p>
      </dgm:t>
    </dgm:pt>
    <dgm:pt modelId="{B622283A-B329-4E11-B11F-D73035809237}">
      <dgm:prSet/>
      <dgm:spPr/>
      <dgm:t>
        <a:bodyPr/>
        <a:lstStyle/>
        <a:p>
          <a:r>
            <a:rPr lang="fr-FR" dirty="0" smtClean="0"/>
            <a:t>Rapport à l’autre et Rapport H/F </a:t>
          </a:r>
          <a:endParaRPr lang="fr-FR" dirty="0"/>
        </a:p>
      </dgm:t>
    </dgm:pt>
    <dgm:pt modelId="{A6BAB704-71CC-4E38-A734-4C7369566D89}" type="parTrans" cxnId="{5301C560-AF2A-418B-9069-003B3A3A84CA}">
      <dgm:prSet/>
      <dgm:spPr/>
      <dgm:t>
        <a:bodyPr/>
        <a:lstStyle/>
        <a:p>
          <a:endParaRPr lang="fr-FR"/>
        </a:p>
      </dgm:t>
    </dgm:pt>
    <dgm:pt modelId="{05A0C530-857D-4997-9CC1-55F235E1F173}" type="sibTrans" cxnId="{5301C560-AF2A-418B-9069-003B3A3A84CA}">
      <dgm:prSet/>
      <dgm:spPr/>
      <dgm:t>
        <a:bodyPr/>
        <a:lstStyle/>
        <a:p>
          <a:endParaRPr lang="fr-FR"/>
        </a:p>
      </dgm:t>
    </dgm:pt>
    <dgm:pt modelId="{0CBE0602-7800-49A4-ABBB-733D33A36AC0}">
      <dgm:prSet/>
      <dgm:spPr/>
      <dgm:t>
        <a:bodyPr/>
        <a:lstStyle/>
        <a:p>
          <a:r>
            <a:rPr lang="fr-FR" dirty="0" smtClean="0"/>
            <a:t>Tabou culturel et religieux</a:t>
          </a:r>
          <a:endParaRPr lang="fr-FR" dirty="0"/>
        </a:p>
      </dgm:t>
    </dgm:pt>
    <dgm:pt modelId="{86E5F33E-2C7F-4711-9E2C-28D0ABF41245}" type="parTrans" cxnId="{799D21ED-7820-4680-9DBB-DA8132D23639}">
      <dgm:prSet/>
      <dgm:spPr/>
      <dgm:t>
        <a:bodyPr/>
        <a:lstStyle/>
        <a:p>
          <a:endParaRPr lang="fr-FR"/>
        </a:p>
      </dgm:t>
    </dgm:pt>
    <dgm:pt modelId="{409DAC53-B182-4D43-8EAB-1AE6647187B8}" type="sibTrans" cxnId="{799D21ED-7820-4680-9DBB-DA8132D23639}">
      <dgm:prSet/>
      <dgm:spPr/>
      <dgm:t>
        <a:bodyPr/>
        <a:lstStyle/>
        <a:p>
          <a:endParaRPr lang="fr-FR"/>
        </a:p>
      </dgm:t>
    </dgm:pt>
    <dgm:pt modelId="{DCA411F5-A365-4A50-9720-42D651BE2D7A}">
      <dgm:prSet/>
      <dgm:spPr/>
      <dgm:t>
        <a:bodyPr/>
        <a:lstStyle/>
        <a:p>
          <a:r>
            <a:rPr lang="fr-FR" dirty="0" smtClean="0"/>
            <a:t>Prévention des abus sexuels</a:t>
          </a:r>
          <a:endParaRPr lang="fr-FR" dirty="0"/>
        </a:p>
      </dgm:t>
    </dgm:pt>
    <dgm:pt modelId="{0C0493FC-03DE-463E-AC0E-226D27E33526}" type="parTrans" cxnId="{17C6041E-788C-4F61-B6E4-99F8A5F363F0}">
      <dgm:prSet/>
      <dgm:spPr/>
      <dgm:t>
        <a:bodyPr/>
        <a:lstStyle/>
        <a:p>
          <a:endParaRPr lang="fr-FR"/>
        </a:p>
      </dgm:t>
    </dgm:pt>
    <dgm:pt modelId="{9E5DF074-DFA8-45C9-AF6C-EE324EADAFEC}" type="sibTrans" cxnId="{17C6041E-788C-4F61-B6E4-99F8A5F363F0}">
      <dgm:prSet/>
      <dgm:spPr/>
      <dgm:t>
        <a:bodyPr/>
        <a:lstStyle/>
        <a:p>
          <a:endParaRPr lang="fr-FR"/>
        </a:p>
      </dgm:t>
    </dgm:pt>
    <dgm:pt modelId="{DBF9F492-163C-412B-B43F-0BE6AB7F644A}">
      <dgm:prSet/>
      <dgm:spPr/>
      <dgm:t>
        <a:bodyPr/>
        <a:lstStyle/>
        <a:p>
          <a:r>
            <a:rPr lang="fr-FR" dirty="0" smtClean="0"/>
            <a:t>Libération de la parole sur leur traumatismes</a:t>
          </a:r>
          <a:endParaRPr lang="fr-FR" dirty="0"/>
        </a:p>
      </dgm:t>
    </dgm:pt>
    <dgm:pt modelId="{DB9BB879-14DA-47A6-B7D6-C211D98C972B}" type="parTrans" cxnId="{3409B64D-6CD6-432E-B99E-C616614D8D07}">
      <dgm:prSet/>
      <dgm:spPr/>
      <dgm:t>
        <a:bodyPr/>
        <a:lstStyle/>
        <a:p>
          <a:endParaRPr lang="fr-FR"/>
        </a:p>
      </dgm:t>
    </dgm:pt>
    <dgm:pt modelId="{FB87F33C-5587-4A8B-9C66-8DB253D04721}" type="sibTrans" cxnId="{3409B64D-6CD6-432E-B99E-C616614D8D07}">
      <dgm:prSet/>
      <dgm:spPr/>
      <dgm:t>
        <a:bodyPr/>
        <a:lstStyle/>
        <a:p>
          <a:endParaRPr lang="fr-FR"/>
        </a:p>
      </dgm:t>
    </dgm:pt>
    <dgm:pt modelId="{F823F4F5-A439-4BCF-9849-723555A25B6B}">
      <dgm:prSet/>
      <dgm:spPr/>
      <dgm:t>
        <a:bodyPr/>
        <a:lstStyle/>
        <a:p>
          <a:r>
            <a:rPr lang="fr-FR" dirty="0" smtClean="0"/>
            <a:t>Autonomie décisionnelle</a:t>
          </a:r>
          <a:endParaRPr lang="fr-FR" dirty="0"/>
        </a:p>
      </dgm:t>
    </dgm:pt>
    <dgm:pt modelId="{35F8CEBA-1A5F-43B7-9D18-67764DAB2706}" type="parTrans" cxnId="{BC7C2B83-5ACE-4A56-A5EB-CAA8D6EFEBE1}">
      <dgm:prSet/>
      <dgm:spPr/>
      <dgm:t>
        <a:bodyPr/>
        <a:lstStyle/>
        <a:p>
          <a:endParaRPr lang="fr-FR"/>
        </a:p>
      </dgm:t>
    </dgm:pt>
    <dgm:pt modelId="{F5004DEB-A483-4A38-BA95-C4E2527EB175}" type="sibTrans" cxnId="{BC7C2B83-5ACE-4A56-A5EB-CAA8D6EFEBE1}">
      <dgm:prSet/>
      <dgm:spPr/>
      <dgm:t>
        <a:bodyPr/>
        <a:lstStyle/>
        <a:p>
          <a:endParaRPr lang="fr-FR"/>
        </a:p>
      </dgm:t>
    </dgm:pt>
    <dgm:pt modelId="{A12EEAA5-9A41-4AF9-B0B1-A5C75A3C740C}">
      <dgm:prSet/>
      <dgm:spPr/>
      <dgm:t>
        <a:bodyPr/>
        <a:lstStyle/>
        <a:p>
          <a:r>
            <a:rPr lang="fr-FR" smtClean="0"/>
            <a:t>Violences sexuelles</a:t>
          </a:r>
          <a:endParaRPr lang="fr-FR" dirty="0"/>
        </a:p>
      </dgm:t>
    </dgm:pt>
    <dgm:pt modelId="{807208B7-1380-4286-BF03-88E83E0B6B6F}" type="parTrans" cxnId="{4BF82853-E1DE-4E66-A25D-692B1D0145C2}">
      <dgm:prSet/>
      <dgm:spPr/>
      <dgm:t>
        <a:bodyPr/>
        <a:lstStyle/>
        <a:p>
          <a:endParaRPr lang="fr-FR"/>
        </a:p>
      </dgm:t>
    </dgm:pt>
    <dgm:pt modelId="{DBA058EF-8585-4DDF-BA90-4AC0761A0138}" type="sibTrans" cxnId="{4BF82853-E1DE-4E66-A25D-692B1D0145C2}">
      <dgm:prSet/>
      <dgm:spPr/>
      <dgm:t>
        <a:bodyPr/>
        <a:lstStyle/>
        <a:p>
          <a:endParaRPr lang="fr-FR"/>
        </a:p>
      </dgm:t>
    </dgm:pt>
    <dgm:pt modelId="{3F015026-A4BB-484D-A1A2-3ABEAEA55AA1}">
      <dgm:prSet/>
      <dgm:spPr/>
      <dgm:t>
        <a:bodyPr/>
        <a:lstStyle/>
        <a:p>
          <a:r>
            <a:rPr lang="fr-FR" dirty="0" smtClean="0"/>
            <a:t>La consultation gynécologique</a:t>
          </a:r>
          <a:endParaRPr lang="fr-FR" dirty="0"/>
        </a:p>
      </dgm:t>
    </dgm:pt>
    <dgm:pt modelId="{F10442F3-F301-4699-93A0-3065B3AE9551}" type="parTrans" cxnId="{35FF238E-ECAD-4EBA-98D2-1124021B23BE}">
      <dgm:prSet/>
      <dgm:spPr/>
      <dgm:t>
        <a:bodyPr/>
        <a:lstStyle/>
        <a:p>
          <a:endParaRPr lang="fr-FR"/>
        </a:p>
      </dgm:t>
    </dgm:pt>
    <dgm:pt modelId="{50861083-897D-45BD-8CA2-B088507D95A0}" type="sibTrans" cxnId="{35FF238E-ECAD-4EBA-98D2-1124021B23BE}">
      <dgm:prSet/>
      <dgm:spPr/>
      <dgm:t>
        <a:bodyPr/>
        <a:lstStyle/>
        <a:p>
          <a:endParaRPr lang="fr-FR"/>
        </a:p>
      </dgm:t>
    </dgm:pt>
    <dgm:pt modelId="{83EA5210-4741-4D6A-A949-0B509BEED754}">
      <dgm:prSet/>
      <dgm:spPr/>
      <dgm:t>
        <a:bodyPr/>
        <a:lstStyle/>
        <a:p>
          <a:r>
            <a:rPr lang="fr-FR" dirty="0" smtClean="0"/>
            <a:t>Santé sexuelle et IST</a:t>
          </a:r>
          <a:endParaRPr lang="fr-FR" dirty="0"/>
        </a:p>
      </dgm:t>
    </dgm:pt>
    <dgm:pt modelId="{B281BC38-7F7C-4211-80BA-E5EDBB6C234D}" type="sibTrans" cxnId="{EA2E0D4E-F44B-4111-A085-9C875D4400EB}">
      <dgm:prSet/>
      <dgm:spPr/>
      <dgm:t>
        <a:bodyPr/>
        <a:lstStyle/>
        <a:p>
          <a:endParaRPr lang="fr-FR"/>
        </a:p>
      </dgm:t>
    </dgm:pt>
    <dgm:pt modelId="{7EE8C215-B68A-4E65-A75F-A36668101084}" type="parTrans" cxnId="{EA2E0D4E-F44B-4111-A085-9C875D4400EB}">
      <dgm:prSet/>
      <dgm:spPr/>
      <dgm:t>
        <a:bodyPr/>
        <a:lstStyle/>
        <a:p>
          <a:endParaRPr lang="fr-FR"/>
        </a:p>
      </dgm:t>
    </dgm:pt>
    <dgm:pt modelId="{109698F0-4CA5-4C89-8DDF-D5F32DD801FE}">
      <dgm:prSet/>
      <dgm:spPr/>
      <dgm:t>
        <a:bodyPr/>
        <a:lstStyle/>
        <a:p>
          <a:r>
            <a:rPr lang="fr-FR" dirty="0" smtClean="0"/>
            <a:t>Estime de soi</a:t>
          </a:r>
          <a:endParaRPr lang="fr-FR" dirty="0"/>
        </a:p>
      </dgm:t>
    </dgm:pt>
    <dgm:pt modelId="{B9AB047E-9871-49C5-813D-95CEF9566DF6}" type="parTrans" cxnId="{8656D535-A295-4956-92DF-43721FE7CA12}">
      <dgm:prSet/>
      <dgm:spPr/>
      <dgm:t>
        <a:bodyPr/>
        <a:lstStyle/>
        <a:p>
          <a:endParaRPr lang="fr-FR"/>
        </a:p>
      </dgm:t>
    </dgm:pt>
    <dgm:pt modelId="{78A543B3-1427-48FF-BA5E-5A9DA43DD1D6}" type="sibTrans" cxnId="{8656D535-A295-4956-92DF-43721FE7CA12}">
      <dgm:prSet/>
      <dgm:spPr/>
      <dgm:t>
        <a:bodyPr/>
        <a:lstStyle/>
        <a:p>
          <a:endParaRPr lang="fr-FR"/>
        </a:p>
      </dgm:t>
    </dgm:pt>
    <dgm:pt modelId="{14F36767-D3CC-4554-826A-381018966521}">
      <dgm:prSet/>
      <dgm:spPr/>
      <dgm:t>
        <a:bodyPr/>
        <a:lstStyle/>
        <a:p>
          <a:r>
            <a:rPr lang="fr-FR" dirty="0" smtClean="0"/>
            <a:t>Responsabilité personnelle</a:t>
          </a:r>
          <a:endParaRPr lang="fr-FR" dirty="0"/>
        </a:p>
      </dgm:t>
    </dgm:pt>
    <dgm:pt modelId="{7180B6DC-8B51-4B24-983E-5CC10835807E}" type="parTrans" cxnId="{C89C5AF9-AF68-4A7B-B6C7-6091F3EF74D9}">
      <dgm:prSet/>
      <dgm:spPr/>
      <dgm:t>
        <a:bodyPr/>
        <a:lstStyle/>
        <a:p>
          <a:endParaRPr lang="fr-FR"/>
        </a:p>
      </dgm:t>
    </dgm:pt>
    <dgm:pt modelId="{BA587995-5BAB-441E-BE3C-BA80EAAFD541}" type="sibTrans" cxnId="{C89C5AF9-AF68-4A7B-B6C7-6091F3EF74D9}">
      <dgm:prSet/>
      <dgm:spPr/>
      <dgm:t>
        <a:bodyPr/>
        <a:lstStyle/>
        <a:p>
          <a:endParaRPr lang="fr-FR"/>
        </a:p>
      </dgm:t>
    </dgm:pt>
    <dgm:pt modelId="{C52943D1-D6BF-4DFD-9E62-FEA0800215B8}" type="pres">
      <dgm:prSet presAssocID="{3E1BD516-D138-42FD-8685-F19F486518B5}" presName="diagram" presStyleCnt="0">
        <dgm:presLayoutVars>
          <dgm:chPref val="1"/>
          <dgm:dir/>
          <dgm:animOne val="branch"/>
          <dgm:animLvl val="lvl"/>
          <dgm:resizeHandles/>
        </dgm:presLayoutVars>
      </dgm:prSet>
      <dgm:spPr/>
      <dgm:t>
        <a:bodyPr/>
        <a:lstStyle/>
        <a:p>
          <a:endParaRPr lang="fr-FR"/>
        </a:p>
      </dgm:t>
    </dgm:pt>
    <dgm:pt modelId="{BD9D9212-5D18-4ED7-AF31-3E01AC66CF34}" type="pres">
      <dgm:prSet presAssocID="{0F7823EC-A0B7-4C87-85FC-2D0B3CB18885}" presName="root" presStyleCnt="0"/>
      <dgm:spPr/>
    </dgm:pt>
    <dgm:pt modelId="{BD02F51A-84AC-4402-AFC3-59EFCA3286E7}" type="pres">
      <dgm:prSet presAssocID="{0F7823EC-A0B7-4C87-85FC-2D0B3CB18885}" presName="rootComposite" presStyleCnt="0"/>
      <dgm:spPr/>
    </dgm:pt>
    <dgm:pt modelId="{8CA6DABE-B0B9-4D7C-9B2A-9822891671CA}" type="pres">
      <dgm:prSet presAssocID="{0F7823EC-A0B7-4C87-85FC-2D0B3CB18885}" presName="rootText" presStyleLbl="node1" presStyleIdx="0" presStyleCnt="4"/>
      <dgm:spPr/>
      <dgm:t>
        <a:bodyPr/>
        <a:lstStyle/>
        <a:p>
          <a:endParaRPr lang="fr-FR"/>
        </a:p>
      </dgm:t>
    </dgm:pt>
    <dgm:pt modelId="{CA6E3F58-5D40-4C90-BD05-FC6B56D6D854}" type="pres">
      <dgm:prSet presAssocID="{0F7823EC-A0B7-4C87-85FC-2D0B3CB18885}" presName="rootConnector" presStyleLbl="node1" presStyleIdx="0" presStyleCnt="4"/>
      <dgm:spPr/>
      <dgm:t>
        <a:bodyPr/>
        <a:lstStyle/>
        <a:p>
          <a:endParaRPr lang="fr-FR"/>
        </a:p>
      </dgm:t>
    </dgm:pt>
    <dgm:pt modelId="{37927ECF-C367-4DFF-9198-94455FA1DDF5}" type="pres">
      <dgm:prSet presAssocID="{0F7823EC-A0B7-4C87-85FC-2D0B3CB18885}" presName="childShape" presStyleCnt="0"/>
      <dgm:spPr/>
    </dgm:pt>
    <dgm:pt modelId="{F5675981-6BBF-49FC-B6FE-CF0360D1AE84}" type="pres">
      <dgm:prSet presAssocID="{2D1B9F9E-3CFA-4933-8A54-63785A8DC76E}" presName="Name13" presStyleLbl="parChTrans1D2" presStyleIdx="0" presStyleCnt="16"/>
      <dgm:spPr/>
      <dgm:t>
        <a:bodyPr/>
        <a:lstStyle/>
        <a:p>
          <a:endParaRPr lang="fr-FR"/>
        </a:p>
      </dgm:t>
    </dgm:pt>
    <dgm:pt modelId="{FEE20F57-15B7-4321-9609-818B428C5FE1}" type="pres">
      <dgm:prSet presAssocID="{564875BE-4DEF-4922-B114-A357D709466D}" presName="childText" presStyleLbl="bgAcc1" presStyleIdx="0" presStyleCnt="16" custLinFactNeighborX="-1107" custLinFactNeighborY="1077">
        <dgm:presLayoutVars>
          <dgm:bulletEnabled val="1"/>
        </dgm:presLayoutVars>
      </dgm:prSet>
      <dgm:spPr/>
      <dgm:t>
        <a:bodyPr/>
        <a:lstStyle/>
        <a:p>
          <a:endParaRPr lang="fr-FR"/>
        </a:p>
      </dgm:t>
    </dgm:pt>
    <dgm:pt modelId="{23274AB2-8931-4008-9D6C-69F3D802D927}" type="pres">
      <dgm:prSet presAssocID="{55868FDE-BE86-4EC7-B1B9-3371AAE386B9}" presName="Name13" presStyleLbl="parChTrans1D2" presStyleIdx="1" presStyleCnt="16"/>
      <dgm:spPr/>
      <dgm:t>
        <a:bodyPr/>
        <a:lstStyle/>
        <a:p>
          <a:endParaRPr lang="fr-FR"/>
        </a:p>
      </dgm:t>
    </dgm:pt>
    <dgm:pt modelId="{4DCF66F1-E98C-4063-94A1-773F1A5F349F}" type="pres">
      <dgm:prSet presAssocID="{57634B1C-DD16-4CCA-9E9B-04EB51836F77}" presName="childText" presStyleLbl="bgAcc1" presStyleIdx="1" presStyleCnt="16">
        <dgm:presLayoutVars>
          <dgm:bulletEnabled val="1"/>
        </dgm:presLayoutVars>
      </dgm:prSet>
      <dgm:spPr/>
      <dgm:t>
        <a:bodyPr/>
        <a:lstStyle/>
        <a:p>
          <a:endParaRPr lang="fr-FR"/>
        </a:p>
      </dgm:t>
    </dgm:pt>
    <dgm:pt modelId="{9606101B-6680-49F2-934E-E5F96FF0622E}" type="pres">
      <dgm:prSet presAssocID="{A6BAB704-71CC-4E38-A734-4C7369566D89}" presName="Name13" presStyleLbl="parChTrans1D2" presStyleIdx="2" presStyleCnt="16"/>
      <dgm:spPr/>
      <dgm:t>
        <a:bodyPr/>
        <a:lstStyle/>
        <a:p>
          <a:endParaRPr lang="fr-FR"/>
        </a:p>
      </dgm:t>
    </dgm:pt>
    <dgm:pt modelId="{3A4AB2D7-E0CD-4B39-9422-20DFDFB314A0}" type="pres">
      <dgm:prSet presAssocID="{B622283A-B329-4E11-B11F-D73035809237}" presName="childText" presStyleLbl="bgAcc1" presStyleIdx="2" presStyleCnt="16" custLinFactNeighborX="2531" custLinFactNeighborY="2699">
        <dgm:presLayoutVars>
          <dgm:bulletEnabled val="1"/>
        </dgm:presLayoutVars>
      </dgm:prSet>
      <dgm:spPr/>
      <dgm:t>
        <a:bodyPr/>
        <a:lstStyle/>
        <a:p>
          <a:endParaRPr lang="fr-FR"/>
        </a:p>
      </dgm:t>
    </dgm:pt>
    <dgm:pt modelId="{007E7ECB-F62D-4160-878E-E84B7F28EC2D}" type="pres">
      <dgm:prSet presAssocID="{807208B7-1380-4286-BF03-88E83E0B6B6F}" presName="Name13" presStyleLbl="parChTrans1D2" presStyleIdx="3" presStyleCnt="16"/>
      <dgm:spPr/>
      <dgm:t>
        <a:bodyPr/>
        <a:lstStyle/>
        <a:p>
          <a:endParaRPr lang="fr-FR"/>
        </a:p>
      </dgm:t>
    </dgm:pt>
    <dgm:pt modelId="{E4CC082F-E7D4-489F-91CD-FD7D58F49776}" type="pres">
      <dgm:prSet presAssocID="{A12EEAA5-9A41-4AF9-B0B1-A5C75A3C740C}" presName="childText" presStyleLbl="bgAcc1" presStyleIdx="3" presStyleCnt="16">
        <dgm:presLayoutVars>
          <dgm:bulletEnabled val="1"/>
        </dgm:presLayoutVars>
      </dgm:prSet>
      <dgm:spPr/>
      <dgm:t>
        <a:bodyPr/>
        <a:lstStyle/>
        <a:p>
          <a:endParaRPr lang="fr-FR"/>
        </a:p>
      </dgm:t>
    </dgm:pt>
    <dgm:pt modelId="{6C6CB80B-38E0-401C-991E-C7D602E502C7}" type="pres">
      <dgm:prSet presAssocID="{B9AB047E-9871-49C5-813D-95CEF9566DF6}" presName="Name13" presStyleLbl="parChTrans1D2" presStyleIdx="4" presStyleCnt="16"/>
      <dgm:spPr/>
      <dgm:t>
        <a:bodyPr/>
        <a:lstStyle/>
        <a:p>
          <a:endParaRPr lang="fr-FR"/>
        </a:p>
      </dgm:t>
    </dgm:pt>
    <dgm:pt modelId="{99A74A96-A4EC-49FC-A492-9AD8C77DE0B7}" type="pres">
      <dgm:prSet presAssocID="{109698F0-4CA5-4C89-8DDF-D5F32DD801FE}" presName="childText" presStyleLbl="bgAcc1" presStyleIdx="4" presStyleCnt="16">
        <dgm:presLayoutVars>
          <dgm:bulletEnabled val="1"/>
        </dgm:presLayoutVars>
      </dgm:prSet>
      <dgm:spPr/>
      <dgm:t>
        <a:bodyPr/>
        <a:lstStyle/>
        <a:p>
          <a:endParaRPr lang="fr-FR"/>
        </a:p>
      </dgm:t>
    </dgm:pt>
    <dgm:pt modelId="{6CF87EA4-7272-4068-9BB9-3FE4CDAC8EDB}" type="pres">
      <dgm:prSet presAssocID="{B087AC27-ED30-422C-9A79-E8DD833D65E7}" presName="root" presStyleCnt="0"/>
      <dgm:spPr/>
    </dgm:pt>
    <dgm:pt modelId="{AF008EE4-0EE5-401E-BE1B-4DB4FAE4B92A}" type="pres">
      <dgm:prSet presAssocID="{B087AC27-ED30-422C-9A79-E8DD833D65E7}" presName="rootComposite" presStyleCnt="0"/>
      <dgm:spPr/>
    </dgm:pt>
    <dgm:pt modelId="{581CF901-159B-4C9C-B4B5-F42BA30F806A}" type="pres">
      <dgm:prSet presAssocID="{B087AC27-ED30-422C-9A79-E8DD833D65E7}" presName="rootText" presStyleLbl="node1" presStyleIdx="1" presStyleCnt="4"/>
      <dgm:spPr/>
      <dgm:t>
        <a:bodyPr/>
        <a:lstStyle/>
        <a:p>
          <a:endParaRPr lang="fr-FR"/>
        </a:p>
      </dgm:t>
    </dgm:pt>
    <dgm:pt modelId="{4F231971-8E24-4385-AA46-C59D05C5CA7E}" type="pres">
      <dgm:prSet presAssocID="{B087AC27-ED30-422C-9A79-E8DD833D65E7}" presName="rootConnector" presStyleLbl="node1" presStyleIdx="1" presStyleCnt="4"/>
      <dgm:spPr/>
      <dgm:t>
        <a:bodyPr/>
        <a:lstStyle/>
        <a:p>
          <a:endParaRPr lang="fr-FR"/>
        </a:p>
      </dgm:t>
    </dgm:pt>
    <dgm:pt modelId="{23427EFF-7D36-462B-88E8-7AFFA2C4F37F}" type="pres">
      <dgm:prSet presAssocID="{B087AC27-ED30-422C-9A79-E8DD833D65E7}" presName="childShape" presStyleCnt="0"/>
      <dgm:spPr/>
    </dgm:pt>
    <dgm:pt modelId="{A44B3208-0F64-4162-9F5E-25F9225A8DD2}" type="pres">
      <dgm:prSet presAssocID="{75AD12B6-708A-466C-97CE-6FD21C4FB906}" presName="Name13" presStyleLbl="parChTrans1D2" presStyleIdx="5" presStyleCnt="16"/>
      <dgm:spPr/>
      <dgm:t>
        <a:bodyPr/>
        <a:lstStyle/>
        <a:p>
          <a:endParaRPr lang="fr-FR"/>
        </a:p>
      </dgm:t>
    </dgm:pt>
    <dgm:pt modelId="{9EB99233-C230-46EC-AD9E-DB3FF0DC85E7}" type="pres">
      <dgm:prSet presAssocID="{75208F08-4E74-4482-B598-4B37832ED692}" presName="childText" presStyleLbl="bgAcc1" presStyleIdx="5" presStyleCnt="16" custLinFactNeighborX="-2740" custLinFactNeighborY="5846">
        <dgm:presLayoutVars>
          <dgm:bulletEnabled val="1"/>
        </dgm:presLayoutVars>
      </dgm:prSet>
      <dgm:spPr/>
      <dgm:t>
        <a:bodyPr/>
        <a:lstStyle/>
        <a:p>
          <a:endParaRPr lang="fr-FR"/>
        </a:p>
      </dgm:t>
    </dgm:pt>
    <dgm:pt modelId="{816A1002-39FB-42D3-A17B-C2AE7B6F75AB}" type="pres">
      <dgm:prSet presAssocID="{86E5F33E-2C7F-4711-9E2C-28D0ABF41245}" presName="Name13" presStyleLbl="parChTrans1D2" presStyleIdx="6" presStyleCnt="16"/>
      <dgm:spPr/>
      <dgm:t>
        <a:bodyPr/>
        <a:lstStyle/>
        <a:p>
          <a:endParaRPr lang="fr-FR"/>
        </a:p>
      </dgm:t>
    </dgm:pt>
    <dgm:pt modelId="{3DCD3C95-4360-4553-95C3-D8A048E93E82}" type="pres">
      <dgm:prSet presAssocID="{0CBE0602-7800-49A4-ABBB-733D33A36AC0}" presName="childText" presStyleLbl="bgAcc1" presStyleIdx="6" presStyleCnt="16">
        <dgm:presLayoutVars>
          <dgm:bulletEnabled val="1"/>
        </dgm:presLayoutVars>
      </dgm:prSet>
      <dgm:spPr/>
      <dgm:t>
        <a:bodyPr/>
        <a:lstStyle/>
        <a:p>
          <a:endParaRPr lang="fr-FR"/>
        </a:p>
      </dgm:t>
    </dgm:pt>
    <dgm:pt modelId="{94D03A79-0560-4F11-BB84-1795AA114E0D}" type="pres">
      <dgm:prSet presAssocID="{DB9BB879-14DA-47A6-B7D6-C211D98C972B}" presName="Name13" presStyleLbl="parChTrans1D2" presStyleIdx="7" presStyleCnt="16"/>
      <dgm:spPr/>
      <dgm:t>
        <a:bodyPr/>
        <a:lstStyle/>
        <a:p>
          <a:endParaRPr lang="fr-FR"/>
        </a:p>
      </dgm:t>
    </dgm:pt>
    <dgm:pt modelId="{3DCFBE0F-9BBC-46FD-A438-C3B19E78E968}" type="pres">
      <dgm:prSet presAssocID="{DBF9F492-163C-412B-B43F-0BE6AB7F644A}" presName="childText" presStyleLbl="bgAcc1" presStyleIdx="7" presStyleCnt="16" custLinFactNeighborX="0" custLinFactNeighborY="200">
        <dgm:presLayoutVars>
          <dgm:bulletEnabled val="1"/>
        </dgm:presLayoutVars>
      </dgm:prSet>
      <dgm:spPr/>
      <dgm:t>
        <a:bodyPr/>
        <a:lstStyle/>
        <a:p>
          <a:endParaRPr lang="fr-FR"/>
        </a:p>
      </dgm:t>
    </dgm:pt>
    <dgm:pt modelId="{E3220600-317A-4072-A821-D1C7877B6A55}" type="pres">
      <dgm:prSet presAssocID="{35F8CEBA-1A5F-43B7-9D18-67764DAB2706}" presName="Name13" presStyleLbl="parChTrans1D2" presStyleIdx="8" presStyleCnt="16"/>
      <dgm:spPr/>
      <dgm:t>
        <a:bodyPr/>
        <a:lstStyle/>
        <a:p>
          <a:endParaRPr lang="fr-FR"/>
        </a:p>
      </dgm:t>
    </dgm:pt>
    <dgm:pt modelId="{B6231B17-262D-46BE-BA80-D0E09D5C6BF7}" type="pres">
      <dgm:prSet presAssocID="{F823F4F5-A439-4BCF-9849-723555A25B6B}" presName="childText" presStyleLbl="bgAcc1" presStyleIdx="8" presStyleCnt="16">
        <dgm:presLayoutVars>
          <dgm:bulletEnabled val="1"/>
        </dgm:presLayoutVars>
      </dgm:prSet>
      <dgm:spPr/>
      <dgm:t>
        <a:bodyPr/>
        <a:lstStyle/>
        <a:p>
          <a:endParaRPr lang="fr-FR"/>
        </a:p>
      </dgm:t>
    </dgm:pt>
    <dgm:pt modelId="{E7FBF3A1-22FE-4BCE-B7C0-31F6B1289F50}" type="pres">
      <dgm:prSet presAssocID="{7180B6DC-8B51-4B24-983E-5CC10835807E}" presName="Name13" presStyleLbl="parChTrans1D2" presStyleIdx="9" presStyleCnt="16"/>
      <dgm:spPr/>
      <dgm:t>
        <a:bodyPr/>
        <a:lstStyle/>
        <a:p>
          <a:endParaRPr lang="fr-FR"/>
        </a:p>
      </dgm:t>
    </dgm:pt>
    <dgm:pt modelId="{1563B113-8BD6-488E-B69F-154EA074F608}" type="pres">
      <dgm:prSet presAssocID="{14F36767-D3CC-4554-826A-381018966521}" presName="childText" presStyleLbl="bgAcc1" presStyleIdx="9" presStyleCnt="16">
        <dgm:presLayoutVars>
          <dgm:bulletEnabled val="1"/>
        </dgm:presLayoutVars>
      </dgm:prSet>
      <dgm:spPr/>
      <dgm:t>
        <a:bodyPr/>
        <a:lstStyle/>
        <a:p>
          <a:endParaRPr lang="fr-FR"/>
        </a:p>
      </dgm:t>
    </dgm:pt>
    <dgm:pt modelId="{DB327B35-194A-4A67-B4B5-047BF64D2658}" type="pres">
      <dgm:prSet presAssocID="{D55A890F-52E8-4A09-9838-AFF278372692}" presName="root" presStyleCnt="0"/>
      <dgm:spPr/>
    </dgm:pt>
    <dgm:pt modelId="{306EFEFA-C36C-4950-BAFC-A2E2F68AC1AF}" type="pres">
      <dgm:prSet presAssocID="{D55A890F-52E8-4A09-9838-AFF278372692}" presName="rootComposite" presStyleCnt="0"/>
      <dgm:spPr/>
    </dgm:pt>
    <dgm:pt modelId="{7EB1F3EE-5ACC-422F-BE2A-1C4B0C3CBC87}" type="pres">
      <dgm:prSet presAssocID="{D55A890F-52E8-4A09-9838-AFF278372692}" presName="rootText" presStyleLbl="node1" presStyleIdx="2" presStyleCnt="4"/>
      <dgm:spPr/>
      <dgm:t>
        <a:bodyPr/>
        <a:lstStyle/>
        <a:p>
          <a:endParaRPr lang="fr-FR"/>
        </a:p>
      </dgm:t>
    </dgm:pt>
    <dgm:pt modelId="{C1E1403E-481B-4AFC-A7BD-88A6B7356D8B}" type="pres">
      <dgm:prSet presAssocID="{D55A890F-52E8-4A09-9838-AFF278372692}" presName="rootConnector" presStyleLbl="node1" presStyleIdx="2" presStyleCnt="4"/>
      <dgm:spPr/>
      <dgm:t>
        <a:bodyPr/>
        <a:lstStyle/>
        <a:p>
          <a:endParaRPr lang="fr-FR"/>
        </a:p>
      </dgm:t>
    </dgm:pt>
    <dgm:pt modelId="{93DC8835-D246-45E2-BFF7-31BE0CB51FD5}" type="pres">
      <dgm:prSet presAssocID="{D55A890F-52E8-4A09-9838-AFF278372692}" presName="childShape" presStyleCnt="0"/>
      <dgm:spPr/>
    </dgm:pt>
    <dgm:pt modelId="{67B942ED-E69E-4D5C-9F8D-F76B320D0EB8}" type="pres">
      <dgm:prSet presAssocID="{EAF48466-1542-4403-9CA6-BBA092C0B469}" presName="Name13" presStyleLbl="parChTrans1D2" presStyleIdx="10" presStyleCnt="16"/>
      <dgm:spPr/>
      <dgm:t>
        <a:bodyPr/>
        <a:lstStyle/>
        <a:p>
          <a:endParaRPr lang="fr-FR"/>
        </a:p>
      </dgm:t>
    </dgm:pt>
    <dgm:pt modelId="{5E96B253-E0A0-4422-8D24-CF5343694AB3}" type="pres">
      <dgm:prSet presAssocID="{5EE318C5-773D-4995-BE82-B23073B89ACC}" presName="childText" presStyleLbl="bgAcc1" presStyleIdx="10" presStyleCnt="16">
        <dgm:presLayoutVars>
          <dgm:bulletEnabled val="1"/>
        </dgm:presLayoutVars>
      </dgm:prSet>
      <dgm:spPr/>
      <dgm:t>
        <a:bodyPr/>
        <a:lstStyle/>
        <a:p>
          <a:endParaRPr lang="fr-FR"/>
        </a:p>
      </dgm:t>
    </dgm:pt>
    <dgm:pt modelId="{80C4DB43-C65B-4D44-9B9A-50402D8356BE}" type="pres">
      <dgm:prSet presAssocID="{0B82B50B-7364-401B-A22F-98909CEDF536}" presName="Name13" presStyleLbl="parChTrans1D2" presStyleIdx="11" presStyleCnt="16"/>
      <dgm:spPr/>
      <dgm:t>
        <a:bodyPr/>
        <a:lstStyle/>
        <a:p>
          <a:endParaRPr lang="fr-FR"/>
        </a:p>
      </dgm:t>
    </dgm:pt>
    <dgm:pt modelId="{DA05FEE8-3D03-431B-B80E-4FC00FF87AA2}" type="pres">
      <dgm:prSet presAssocID="{ED91A972-6D0A-43A6-9673-2A5230A0369C}" presName="childText" presStyleLbl="bgAcc1" presStyleIdx="11" presStyleCnt="16">
        <dgm:presLayoutVars>
          <dgm:bulletEnabled val="1"/>
        </dgm:presLayoutVars>
      </dgm:prSet>
      <dgm:spPr/>
      <dgm:t>
        <a:bodyPr/>
        <a:lstStyle/>
        <a:p>
          <a:endParaRPr lang="fr-FR"/>
        </a:p>
      </dgm:t>
    </dgm:pt>
    <dgm:pt modelId="{B7F8CFCC-0BC6-4233-944E-2284726ABEF7}" type="pres">
      <dgm:prSet presAssocID="{F10442F3-F301-4699-93A0-3065B3AE9551}" presName="Name13" presStyleLbl="parChTrans1D2" presStyleIdx="12" presStyleCnt="16"/>
      <dgm:spPr/>
      <dgm:t>
        <a:bodyPr/>
        <a:lstStyle/>
        <a:p>
          <a:endParaRPr lang="fr-FR"/>
        </a:p>
      </dgm:t>
    </dgm:pt>
    <dgm:pt modelId="{4246764C-C6A5-45D8-A00E-3D49227193A3}" type="pres">
      <dgm:prSet presAssocID="{3F015026-A4BB-484D-A1A2-3ABEAEA55AA1}" presName="childText" presStyleLbl="bgAcc1" presStyleIdx="12" presStyleCnt="16" custLinFactNeighborX="-843" custLinFactNeighborY="-2699">
        <dgm:presLayoutVars>
          <dgm:bulletEnabled val="1"/>
        </dgm:presLayoutVars>
      </dgm:prSet>
      <dgm:spPr/>
      <dgm:t>
        <a:bodyPr/>
        <a:lstStyle/>
        <a:p>
          <a:endParaRPr lang="fr-FR"/>
        </a:p>
      </dgm:t>
    </dgm:pt>
    <dgm:pt modelId="{B3C60650-B8A7-4FB9-9A65-A07004D7947D}" type="pres">
      <dgm:prSet presAssocID="{FCCBE69F-4145-40B2-A35C-8EDD888BBC01}" presName="root" presStyleCnt="0"/>
      <dgm:spPr/>
    </dgm:pt>
    <dgm:pt modelId="{D7F7756E-EB8E-40D7-95E2-EC2281FBED05}" type="pres">
      <dgm:prSet presAssocID="{FCCBE69F-4145-40B2-A35C-8EDD888BBC01}" presName="rootComposite" presStyleCnt="0"/>
      <dgm:spPr/>
    </dgm:pt>
    <dgm:pt modelId="{CAB8B55D-AC22-4161-BFEC-A2FAEB8ED43F}" type="pres">
      <dgm:prSet presAssocID="{FCCBE69F-4145-40B2-A35C-8EDD888BBC01}" presName="rootText" presStyleLbl="node1" presStyleIdx="3" presStyleCnt="4"/>
      <dgm:spPr/>
      <dgm:t>
        <a:bodyPr/>
        <a:lstStyle/>
        <a:p>
          <a:endParaRPr lang="fr-FR"/>
        </a:p>
      </dgm:t>
    </dgm:pt>
    <dgm:pt modelId="{7CD41038-A465-4262-BD95-20E59EC30184}" type="pres">
      <dgm:prSet presAssocID="{FCCBE69F-4145-40B2-A35C-8EDD888BBC01}" presName="rootConnector" presStyleLbl="node1" presStyleIdx="3" presStyleCnt="4"/>
      <dgm:spPr/>
      <dgm:t>
        <a:bodyPr/>
        <a:lstStyle/>
        <a:p>
          <a:endParaRPr lang="fr-FR"/>
        </a:p>
      </dgm:t>
    </dgm:pt>
    <dgm:pt modelId="{5AC3FDA0-272F-4C28-A185-276002F2EDA1}" type="pres">
      <dgm:prSet presAssocID="{FCCBE69F-4145-40B2-A35C-8EDD888BBC01}" presName="childShape" presStyleCnt="0"/>
      <dgm:spPr/>
    </dgm:pt>
    <dgm:pt modelId="{BE75F828-C553-42C5-85B8-DC4A8035AE8A}" type="pres">
      <dgm:prSet presAssocID="{B697B7D0-125D-4D73-9C96-8DF06131D40E}" presName="Name13" presStyleLbl="parChTrans1D2" presStyleIdx="13" presStyleCnt="16"/>
      <dgm:spPr/>
      <dgm:t>
        <a:bodyPr/>
        <a:lstStyle/>
        <a:p>
          <a:endParaRPr lang="fr-FR"/>
        </a:p>
      </dgm:t>
    </dgm:pt>
    <dgm:pt modelId="{F1DE0648-965A-46C0-9775-D4B09D74F39B}" type="pres">
      <dgm:prSet presAssocID="{F27716A1-AA17-4543-A2C7-AE5939793180}" presName="childText" presStyleLbl="bgAcc1" presStyleIdx="13" presStyleCnt="16" custLinFactNeighborX="2019" custLinFactNeighborY="1077">
        <dgm:presLayoutVars>
          <dgm:bulletEnabled val="1"/>
        </dgm:presLayoutVars>
      </dgm:prSet>
      <dgm:spPr/>
      <dgm:t>
        <a:bodyPr/>
        <a:lstStyle/>
        <a:p>
          <a:endParaRPr lang="fr-FR"/>
        </a:p>
      </dgm:t>
    </dgm:pt>
    <dgm:pt modelId="{893FEBB1-2AF9-417C-BDF4-848AA4D89E51}" type="pres">
      <dgm:prSet presAssocID="{7EE8C215-B68A-4E65-A75F-A36668101084}" presName="Name13" presStyleLbl="parChTrans1D2" presStyleIdx="14" presStyleCnt="16"/>
      <dgm:spPr/>
      <dgm:t>
        <a:bodyPr/>
        <a:lstStyle/>
        <a:p>
          <a:endParaRPr lang="fr-FR"/>
        </a:p>
      </dgm:t>
    </dgm:pt>
    <dgm:pt modelId="{681777AB-1D67-46A5-B9F8-78F57B2DEA1E}" type="pres">
      <dgm:prSet presAssocID="{83EA5210-4741-4D6A-A949-0B509BEED754}" presName="childText" presStyleLbl="bgAcc1" presStyleIdx="14" presStyleCnt="16">
        <dgm:presLayoutVars>
          <dgm:bulletEnabled val="1"/>
        </dgm:presLayoutVars>
      </dgm:prSet>
      <dgm:spPr/>
      <dgm:t>
        <a:bodyPr/>
        <a:lstStyle/>
        <a:p>
          <a:endParaRPr lang="fr-FR"/>
        </a:p>
      </dgm:t>
    </dgm:pt>
    <dgm:pt modelId="{78B2B87E-4B11-463B-8DC7-139FC761CFA4}" type="pres">
      <dgm:prSet presAssocID="{0C0493FC-03DE-463E-AC0E-226D27E33526}" presName="Name13" presStyleLbl="parChTrans1D2" presStyleIdx="15" presStyleCnt="16"/>
      <dgm:spPr/>
      <dgm:t>
        <a:bodyPr/>
        <a:lstStyle/>
        <a:p>
          <a:endParaRPr lang="fr-FR"/>
        </a:p>
      </dgm:t>
    </dgm:pt>
    <dgm:pt modelId="{D5F071E5-D17C-4A34-9B86-7191FB49AEF3}" type="pres">
      <dgm:prSet presAssocID="{DCA411F5-A365-4A50-9720-42D651BE2D7A}" presName="childText" presStyleLbl="bgAcc1" presStyleIdx="15" presStyleCnt="16">
        <dgm:presLayoutVars>
          <dgm:bulletEnabled val="1"/>
        </dgm:presLayoutVars>
      </dgm:prSet>
      <dgm:spPr/>
      <dgm:t>
        <a:bodyPr/>
        <a:lstStyle/>
        <a:p>
          <a:endParaRPr lang="fr-FR"/>
        </a:p>
      </dgm:t>
    </dgm:pt>
  </dgm:ptLst>
  <dgm:cxnLst>
    <dgm:cxn modelId="{29D3CA6E-285E-4B77-B0AA-13B49462E8CD}" type="presOf" srcId="{D55A890F-52E8-4A09-9838-AFF278372692}" destId="{C1E1403E-481B-4AFC-A7BD-88A6B7356D8B}" srcOrd="1" destOrd="0" presId="urn:microsoft.com/office/officeart/2005/8/layout/hierarchy3"/>
    <dgm:cxn modelId="{7351B0F6-A554-46BD-9F2A-B7A803478E2B}" type="presOf" srcId="{F10442F3-F301-4699-93A0-3065B3AE9551}" destId="{B7F8CFCC-0BC6-4233-944E-2284726ABEF7}" srcOrd="0" destOrd="0" presId="urn:microsoft.com/office/officeart/2005/8/layout/hierarchy3"/>
    <dgm:cxn modelId="{094D24DB-8D1C-40FD-8457-E73F2E853F0A}" type="presOf" srcId="{FCCBE69F-4145-40B2-A35C-8EDD888BBC01}" destId="{7CD41038-A465-4262-BD95-20E59EC30184}" srcOrd="1" destOrd="0" presId="urn:microsoft.com/office/officeart/2005/8/layout/hierarchy3"/>
    <dgm:cxn modelId="{D5C6B23E-B75C-4AA9-8150-7C3D4D566698}" srcId="{3E1BD516-D138-42FD-8685-F19F486518B5}" destId="{B087AC27-ED30-422C-9A79-E8DD833D65E7}" srcOrd="1" destOrd="0" parTransId="{F3873AA2-08F7-4A9A-B54A-6A088F69A758}" sibTransId="{0444A8F7-EED4-43C7-9A38-FC9D53F4B527}"/>
    <dgm:cxn modelId="{2E9838A8-2631-4F7D-A223-9AC9F53492AD}" type="presOf" srcId="{7180B6DC-8B51-4B24-983E-5CC10835807E}" destId="{E7FBF3A1-22FE-4BCE-B7C0-31F6B1289F50}" srcOrd="0" destOrd="0" presId="urn:microsoft.com/office/officeart/2005/8/layout/hierarchy3"/>
    <dgm:cxn modelId="{5DDE795F-365F-42E8-A135-F630837ABA67}" type="presOf" srcId="{A12EEAA5-9A41-4AF9-B0B1-A5C75A3C740C}" destId="{E4CC082F-E7D4-489F-91CD-FD7D58F49776}" srcOrd="0" destOrd="0" presId="urn:microsoft.com/office/officeart/2005/8/layout/hierarchy3"/>
    <dgm:cxn modelId="{FC38C9A5-136F-4835-B9DE-2F4551CD525D}" type="presOf" srcId="{0C0493FC-03DE-463E-AC0E-226D27E33526}" destId="{78B2B87E-4B11-463B-8DC7-139FC761CFA4}" srcOrd="0" destOrd="0" presId="urn:microsoft.com/office/officeart/2005/8/layout/hierarchy3"/>
    <dgm:cxn modelId="{5301C560-AF2A-418B-9069-003B3A3A84CA}" srcId="{0F7823EC-A0B7-4C87-85FC-2D0B3CB18885}" destId="{B622283A-B329-4E11-B11F-D73035809237}" srcOrd="2" destOrd="0" parTransId="{A6BAB704-71CC-4E38-A734-4C7369566D89}" sibTransId="{05A0C530-857D-4997-9CC1-55F235E1F173}"/>
    <dgm:cxn modelId="{E499E43F-7F0D-4556-BA0D-DF952F10D689}" type="presOf" srcId="{3E1BD516-D138-42FD-8685-F19F486518B5}" destId="{C52943D1-D6BF-4DFD-9E62-FEA0800215B8}" srcOrd="0" destOrd="0" presId="urn:microsoft.com/office/officeart/2005/8/layout/hierarchy3"/>
    <dgm:cxn modelId="{FDDD48B9-C3D1-4FAF-A0C8-8F0E8D49B44C}" type="presOf" srcId="{DCA411F5-A365-4A50-9720-42D651BE2D7A}" destId="{D5F071E5-D17C-4A34-9B86-7191FB49AEF3}" srcOrd="0" destOrd="0" presId="urn:microsoft.com/office/officeart/2005/8/layout/hierarchy3"/>
    <dgm:cxn modelId="{AE7C3D08-748C-45B0-ADE4-9AE79296850B}" srcId="{B087AC27-ED30-422C-9A79-E8DD833D65E7}" destId="{75208F08-4E74-4482-B598-4B37832ED692}" srcOrd="0" destOrd="0" parTransId="{75AD12B6-708A-466C-97CE-6FD21C4FB906}" sibTransId="{CDCBD83B-4C8B-450F-A2AD-5908F9438080}"/>
    <dgm:cxn modelId="{96747688-0AA4-4FC6-9955-4B109B0AD5F3}" type="presOf" srcId="{B087AC27-ED30-422C-9A79-E8DD833D65E7}" destId="{581CF901-159B-4C9C-B4B5-F42BA30F806A}" srcOrd="0" destOrd="0" presId="urn:microsoft.com/office/officeart/2005/8/layout/hierarchy3"/>
    <dgm:cxn modelId="{65EA9A4B-EDB9-483E-820F-81C75C0B159F}" type="presOf" srcId="{564875BE-4DEF-4922-B114-A357D709466D}" destId="{FEE20F57-15B7-4321-9609-818B428C5FE1}" srcOrd="0" destOrd="0" presId="urn:microsoft.com/office/officeart/2005/8/layout/hierarchy3"/>
    <dgm:cxn modelId="{5C42D197-E26D-482D-A4DE-EE05889BC7A0}" type="presOf" srcId="{55868FDE-BE86-4EC7-B1B9-3371AAE386B9}" destId="{23274AB2-8931-4008-9D6C-69F3D802D927}" srcOrd="0" destOrd="0" presId="urn:microsoft.com/office/officeart/2005/8/layout/hierarchy3"/>
    <dgm:cxn modelId="{CB108AFB-94E2-4B06-B32C-75B50C5B5D20}" srcId="{3E1BD516-D138-42FD-8685-F19F486518B5}" destId="{0F7823EC-A0B7-4C87-85FC-2D0B3CB18885}" srcOrd="0" destOrd="0" parTransId="{38BDCD2E-645C-4A5C-80E1-139A8B95573F}" sibTransId="{6C9C48F8-B615-4E59-90DC-BC5ED9F8960C}"/>
    <dgm:cxn modelId="{1AEE5DC1-AB71-45CF-9B07-98D64C6A85F6}" type="presOf" srcId="{75208F08-4E74-4482-B598-4B37832ED692}" destId="{9EB99233-C230-46EC-AD9E-DB3FF0DC85E7}" srcOrd="0" destOrd="0" presId="urn:microsoft.com/office/officeart/2005/8/layout/hierarchy3"/>
    <dgm:cxn modelId="{150C81B5-5CF3-4D05-989B-0E199D847F7A}" type="presOf" srcId="{0B82B50B-7364-401B-A22F-98909CEDF536}" destId="{80C4DB43-C65B-4D44-9B9A-50402D8356BE}" srcOrd="0" destOrd="0" presId="urn:microsoft.com/office/officeart/2005/8/layout/hierarchy3"/>
    <dgm:cxn modelId="{57E46AEC-88E1-45B7-9FDF-3981AC7CF322}" type="presOf" srcId="{807208B7-1380-4286-BF03-88E83E0B6B6F}" destId="{007E7ECB-F62D-4160-878E-E84B7F28EC2D}" srcOrd="0" destOrd="0" presId="urn:microsoft.com/office/officeart/2005/8/layout/hierarchy3"/>
    <dgm:cxn modelId="{2E6A37FC-01A9-4C33-9536-174E16E545BD}" type="presOf" srcId="{5EE318C5-773D-4995-BE82-B23073B89ACC}" destId="{5E96B253-E0A0-4422-8D24-CF5343694AB3}" srcOrd="0" destOrd="0" presId="urn:microsoft.com/office/officeart/2005/8/layout/hierarchy3"/>
    <dgm:cxn modelId="{9E244187-7D43-41C9-80F9-2D9776EE2EC2}" type="presOf" srcId="{0F7823EC-A0B7-4C87-85FC-2D0B3CB18885}" destId="{8CA6DABE-B0B9-4D7C-9B2A-9822891671CA}" srcOrd="0" destOrd="0" presId="urn:microsoft.com/office/officeart/2005/8/layout/hierarchy3"/>
    <dgm:cxn modelId="{5D42E1FB-9518-4FE6-A3DB-94DD63817D16}" type="presOf" srcId="{57634B1C-DD16-4CCA-9E9B-04EB51836F77}" destId="{4DCF66F1-E98C-4063-94A1-773F1A5F349F}" srcOrd="0" destOrd="0" presId="urn:microsoft.com/office/officeart/2005/8/layout/hierarchy3"/>
    <dgm:cxn modelId="{35FF238E-ECAD-4EBA-98D2-1124021B23BE}" srcId="{D55A890F-52E8-4A09-9838-AFF278372692}" destId="{3F015026-A4BB-484D-A1A2-3ABEAEA55AA1}" srcOrd="2" destOrd="0" parTransId="{F10442F3-F301-4699-93A0-3065B3AE9551}" sibTransId="{50861083-897D-45BD-8CA2-B088507D95A0}"/>
    <dgm:cxn modelId="{7184FB95-1B0E-4799-A902-214C681A0808}" type="presOf" srcId="{D55A890F-52E8-4A09-9838-AFF278372692}" destId="{7EB1F3EE-5ACC-422F-BE2A-1C4B0C3CBC87}" srcOrd="0" destOrd="0" presId="urn:microsoft.com/office/officeart/2005/8/layout/hierarchy3"/>
    <dgm:cxn modelId="{CE162DCC-392D-443D-B449-9D01518983BD}" type="presOf" srcId="{B697B7D0-125D-4D73-9C96-8DF06131D40E}" destId="{BE75F828-C553-42C5-85B8-DC4A8035AE8A}" srcOrd="0" destOrd="0" presId="urn:microsoft.com/office/officeart/2005/8/layout/hierarchy3"/>
    <dgm:cxn modelId="{C89C5AF9-AF68-4A7B-B6C7-6091F3EF74D9}" srcId="{B087AC27-ED30-422C-9A79-E8DD833D65E7}" destId="{14F36767-D3CC-4554-826A-381018966521}" srcOrd="4" destOrd="0" parTransId="{7180B6DC-8B51-4B24-983E-5CC10835807E}" sibTransId="{BA587995-5BAB-441E-BE3C-BA80EAAFD541}"/>
    <dgm:cxn modelId="{6B23675A-6D9D-49F4-98FC-38DE480628BA}" type="presOf" srcId="{14F36767-D3CC-4554-826A-381018966521}" destId="{1563B113-8BD6-488E-B69F-154EA074F608}" srcOrd="0" destOrd="0" presId="urn:microsoft.com/office/officeart/2005/8/layout/hierarchy3"/>
    <dgm:cxn modelId="{82C1AFDB-C907-4D65-9143-F52148D6A634}" srcId="{3E1BD516-D138-42FD-8685-F19F486518B5}" destId="{FCCBE69F-4145-40B2-A35C-8EDD888BBC01}" srcOrd="3" destOrd="0" parTransId="{D280CE08-9035-45A6-AB37-F1FB3BBEEAF0}" sibTransId="{CB47C02D-459A-4FBD-A7D6-8998866B0F85}"/>
    <dgm:cxn modelId="{97F0C531-D625-4520-B57E-49DAD0FC8A51}" type="presOf" srcId="{83EA5210-4741-4D6A-A949-0B509BEED754}" destId="{681777AB-1D67-46A5-B9F8-78F57B2DEA1E}" srcOrd="0" destOrd="0" presId="urn:microsoft.com/office/officeart/2005/8/layout/hierarchy3"/>
    <dgm:cxn modelId="{3409B64D-6CD6-432E-B99E-C616614D8D07}" srcId="{B087AC27-ED30-422C-9A79-E8DD833D65E7}" destId="{DBF9F492-163C-412B-B43F-0BE6AB7F644A}" srcOrd="2" destOrd="0" parTransId="{DB9BB879-14DA-47A6-B7D6-C211D98C972B}" sibTransId="{FB87F33C-5587-4A8B-9C66-8DB253D04721}"/>
    <dgm:cxn modelId="{A5F7AE78-9DBA-43CE-B383-B31729231773}" type="presOf" srcId="{DB9BB879-14DA-47A6-B7D6-C211D98C972B}" destId="{94D03A79-0560-4F11-BB84-1795AA114E0D}" srcOrd="0" destOrd="0" presId="urn:microsoft.com/office/officeart/2005/8/layout/hierarchy3"/>
    <dgm:cxn modelId="{9F73FA0D-8E56-4CDA-9D0B-573248D31EF5}" type="presOf" srcId="{0F7823EC-A0B7-4C87-85FC-2D0B3CB18885}" destId="{CA6E3F58-5D40-4C90-BD05-FC6B56D6D854}" srcOrd="1" destOrd="0" presId="urn:microsoft.com/office/officeart/2005/8/layout/hierarchy3"/>
    <dgm:cxn modelId="{3F970F50-036B-4E23-8B59-B72B0ABE2AD9}" srcId="{3E1BD516-D138-42FD-8685-F19F486518B5}" destId="{D55A890F-52E8-4A09-9838-AFF278372692}" srcOrd="2" destOrd="0" parTransId="{C96F48F0-505B-442B-9BA5-B032B734471A}" sibTransId="{52D2760F-D2C5-4E63-A5D7-7397307F80C7}"/>
    <dgm:cxn modelId="{8F6F1726-7A7E-4C7C-BAC7-329014F436E9}" type="presOf" srcId="{F27716A1-AA17-4543-A2C7-AE5939793180}" destId="{F1DE0648-965A-46C0-9775-D4B09D74F39B}" srcOrd="0" destOrd="0" presId="urn:microsoft.com/office/officeart/2005/8/layout/hierarchy3"/>
    <dgm:cxn modelId="{9136B5CD-7B91-4A3E-98E8-5A66FE8E506D}" type="presOf" srcId="{86E5F33E-2C7F-4711-9E2C-28D0ABF41245}" destId="{816A1002-39FB-42D3-A17B-C2AE7B6F75AB}" srcOrd="0" destOrd="0" presId="urn:microsoft.com/office/officeart/2005/8/layout/hierarchy3"/>
    <dgm:cxn modelId="{17C6041E-788C-4F61-B6E4-99F8A5F363F0}" srcId="{FCCBE69F-4145-40B2-A35C-8EDD888BBC01}" destId="{DCA411F5-A365-4A50-9720-42D651BE2D7A}" srcOrd="2" destOrd="0" parTransId="{0C0493FC-03DE-463E-AC0E-226D27E33526}" sibTransId="{9E5DF074-DFA8-45C9-AF6C-EE324EADAFEC}"/>
    <dgm:cxn modelId="{EA2E0D4E-F44B-4111-A085-9C875D4400EB}" srcId="{FCCBE69F-4145-40B2-A35C-8EDD888BBC01}" destId="{83EA5210-4741-4D6A-A949-0B509BEED754}" srcOrd="1" destOrd="0" parTransId="{7EE8C215-B68A-4E65-A75F-A36668101084}" sibTransId="{B281BC38-7F7C-4211-80BA-E5EDBB6C234D}"/>
    <dgm:cxn modelId="{ED3810AA-1A68-4397-80F4-818367BAD40F}" type="presOf" srcId="{EAF48466-1542-4403-9CA6-BBA092C0B469}" destId="{67B942ED-E69E-4D5C-9F8D-F76B320D0EB8}" srcOrd="0" destOrd="0" presId="urn:microsoft.com/office/officeart/2005/8/layout/hierarchy3"/>
    <dgm:cxn modelId="{E394A814-211D-4292-821F-7D84DEEACE89}" type="presOf" srcId="{B622283A-B329-4E11-B11F-D73035809237}" destId="{3A4AB2D7-E0CD-4B39-9422-20DFDFB314A0}" srcOrd="0" destOrd="0" presId="urn:microsoft.com/office/officeart/2005/8/layout/hierarchy3"/>
    <dgm:cxn modelId="{3BE9F9D2-524B-4CBE-A075-71774290EDDD}" type="presOf" srcId="{109698F0-4CA5-4C89-8DDF-D5F32DD801FE}" destId="{99A74A96-A4EC-49FC-A492-9AD8C77DE0B7}" srcOrd="0" destOrd="0" presId="urn:microsoft.com/office/officeart/2005/8/layout/hierarchy3"/>
    <dgm:cxn modelId="{1ABD7B49-D632-4EFA-9039-6818630C1266}" type="presOf" srcId="{0CBE0602-7800-49A4-ABBB-733D33A36AC0}" destId="{3DCD3C95-4360-4553-95C3-D8A048E93E82}" srcOrd="0" destOrd="0" presId="urn:microsoft.com/office/officeart/2005/8/layout/hierarchy3"/>
    <dgm:cxn modelId="{623D6536-4F0E-43BD-A3CF-8AB87264AA1F}" srcId="{D55A890F-52E8-4A09-9838-AFF278372692}" destId="{5EE318C5-773D-4995-BE82-B23073B89ACC}" srcOrd="0" destOrd="0" parTransId="{EAF48466-1542-4403-9CA6-BBA092C0B469}" sibTransId="{63EABCBB-9953-4611-A34B-A81BCC7A56C2}"/>
    <dgm:cxn modelId="{041A82D1-20D1-4998-BAB1-159C9325669F}" type="presOf" srcId="{ED91A972-6D0A-43A6-9673-2A5230A0369C}" destId="{DA05FEE8-3D03-431B-B80E-4FC00FF87AA2}" srcOrd="0" destOrd="0" presId="urn:microsoft.com/office/officeart/2005/8/layout/hierarchy3"/>
    <dgm:cxn modelId="{ADD4C36B-9B21-4A8C-9B0A-E874195CCD54}" srcId="{0F7823EC-A0B7-4C87-85FC-2D0B3CB18885}" destId="{57634B1C-DD16-4CCA-9E9B-04EB51836F77}" srcOrd="1" destOrd="0" parTransId="{55868FDE-BE86-4EC7-B1B9-3371AAE386B9}" sibTransId="{F564F014-4658-41D1-A1F8-72EADB62B0B8}"/>
    <dgm:cxn modelId="{BD691F8B-07C3-49F1-A6B2-CF39C2AB314B}" type="presOf" srcId="{FCCBE69F-4145-40B2-A35C-8EDD888BBC01}" destId="{CAB8B55D-AC22-4161-BFEC-A2FAEB8ED43F}" srcOrd="0" destOrd="0" presId="urn:microsoft.com/office/officeart/2005/8/layout/hierarchy3"/>
    <dgm:cxn modelId="{6D63D01D-ABC4-40C0-BB95-F65B20DA05D7}" type="presOf" srcId="{DBF9F492-163C-412B-B43F-0BE6AB7F644A}" destId="{3DCFBE0F-9BBC-46FD-A438-C3B19E78E968}" srcOrd="0" destOrd="0" presId="urn:microsoft.com/office/officeart/2005/8/layout/hierarchy3"/>
    <dgm:cxn modelId="{2587FDF2-1530-4A19-BA0E-A668A437F6EE}" srcId="{FCCBE69F-4145-40B2-A35C-8EDD888BBC01}" destId="{F27716A1-AA17-4543-A2C7-AE5939793180}" srcOrd="0" destOrd="0" parTransId="{B697B7D0-125D-4D73-9C96-8DF06131D40E}" sibTransId="{EB589477-FDF9-4B98-8223-32FA1B8F97CB}"/>
    <dgm:cxn modelId="{42BC87F5-45EE-471A-BD82-743D65C346D2}" srcId="{0F7823EC-A0B7-4C87-85FC-2D0B3CB18885}" destId="{564875BE-4DEF-4922-B114-A357D709466D}" srcOrd="0" destOrd="0" parTransId="{2D1B9F9E-3CFA-4933-8A54-63785A8DC76E}" sibTransId="{FCE1872F-0A29-4094-8D15-9C1492267E1D}"/>
    <dgm:cxn modelId="{F9C90D79-0B41-48C9-B31D-98BFA1634103}" type="presOf" srcId="{75AD12B6-708A-466C-97CE-6FD21C4FB906}" destId="{A44B3208-0F64-4162-9F5E-25F9225A8DD2}" srcOrd="0" destOrd="0" presId="urn:microsoft.com/office/officeart/2005/8/layout/hierarchy3"/>
    <dgm:cxn modelId="{2A65F72C-8B19-4979-952D-C70B493403D0}" type="presOf" srcId="{B9AB047E-9871-49C5-813D-95CEF9566DF6}" destId="{6C6CB80B-38E0-401C-991E-C7D602E502C7}" srcOrd="0" destOrd="0" presId="urn:microsoft.com/office/officeart/2005/8/layout/hierarchy3"/>
    <dgm:cxn modelId="{4BBBFEDC-7CB3-45C3-B9B1-0EBD58E67E88}" type="presOf" srcId="{A6BAB704-71CC-4E38-A734-4C7369566D89}" destId="{9606101B-6680-49F2-934E-E5F96FF0622E}" srcOrd="0" destOrd="0" presId="urn:microsoft.com/office/officeart/2005/8/layout/hierarchy3"/>
    <dgm:cxn modelId="{BC7C2B83-5ACE-4A56-A5EB-CAA8D6EFEBE1}" srcId="{B087AC27-ED30-422C-9A79-E8DD833D65E7}" destId="{F823F4F5-A439-4BCF-9849-723555A25B6B}" srcOrd="3" destOrd="0" parTransId="{35F8CEBA-1A5F-43B7-9D18-67764DAB2706}" sibTransId="{F5004DEB-A483-4A38-BA95-C4E2527EB175}"/>
    <dgm:cxn modelId="{799D21ED-7820-4680-9DBB-DA8132D23639}" srcId="{B087AC27-ED30-422C-9A79-E8DD833D65E7}" destId="{0CBE0602-7800-49A4-ABBB-733D33A36AC0}" srcOrd="1" destOrd="0" parTransId="{86E5F33E-2C7F-4711-9E2C-28D0ABF41245}" sibTransId="{409DAC53-B182-4D43-8EAB-1AE6647187B8}"/>
    <dgm:cxn modelId="{A286FCF0-2F53-4283-BBDE-E09E3D9488DE}" type="presOf" srcId="{3F015026-A4BB-484D-A1A2-3ABEAEA55AA1}" destId="{4246764C-C6A5-45D8-A00E-3D49227193A3}" srcOrd="0" destOrd="0" presId="urn:microsoft.com/office/officeart/2005/8/layout/hierarchy3"/>
    <dgm:cxn modelId="{F14CE2F3-0F08-4F28-9A32-D86CC8C435F8}" type="presOf" srcId="{7EE8C215-B68A-4E65-A75F-A36668101084}" destId="{893FEBB1-2AF9-417C-BDF4-848AA4D89E51}" srcOrd="0" destOrd="0" presId="urn:microsoft.com/office/officeart/2005/8/layout/hierarchy3"/>
    <dgm:cxn modelId="{FECD5AD2-EB37-4032-BFF5-2E3DF0368547}" type="presOf" srcId="{B087AC27-ED30-422C-9A79-E8DD833D65E7}" destId="{4F231971-8E24-4385-AA46-C59D05C5CA7E}" srcOrd="1" destOrd="0" presId="urn:microsoft.com/office/officeart/2005/8/layout/hierarchy3"/>
    <dgm:cxn modelId="{4BF82853-E1DE-4E66-A25D-692B1D0145C2}" srcId="{0F7823EC-A0B7-4C87-85FC-2D0B3CB18885}" destId="{A12EEAA5-9A41-4AF9-B0B1-A5C75A3C740C}" srcOrd="3" destOrd="0" parTransId="{807208B7-1380-4286-BF03-88E83E0B6B6F}" sibTransId="{DBA058EF-8585-4DDF-BA90-4AC0761A0138}"/>
    <dgm:cxn modelId="{D15ACCBC-29DF-40C9-A8F3-2FBAB7F0DF94}" type="presOf" srcId="{35F8CEBA-1A5F-43B7-9D18-67764DAB2706}" destId="{E3220600-317A-4072-A821-D1C7877B6A55}" srcOrd="0" destOrd="0" presId="urn:microsoft.com/office/officeart/2005/8/layout/hierarchy3"/>
    <dgm:cxn modelId="{8656D535-A295-4956-92DF-43721FE7CA12}" srcId="{0F7823EC-A0B7-4C87-85FC-2D0B3CB18885}" destId="{109698F0-4CA5-4C89-8DDF-D5F32DD801FE}" srcOrd="4" destOrd="0" parTransId="{B9AB047E-9871-49C5-813D-95CEF9566DF6}" sibTransId="{78A543B3-1427-48FF-BA5E-5A9DA43DD1D6}"/>
    <dgm:cxn modelId="{7981206D-9E58-4F50-838A-2275CB797875}" type="presOf" srcId="{2D1B9F9E-3CFA-4933-8A54-63785A8DC76E}" destId="{F5675981-6BBF-49FC-B6FE-CF0360D1AE84}" srcOrd="0" destOrd="0" presId="urn:microsoft.com/office/officeart/2005/8/layout/hierarchy3"/>
    <dgm:cxn modelId="{7259CD6A-5402-4BC1-9EA7-615B8BA66134}" type="presOf" srcId="{F823F4F5-A439-4BCF-9849-723555A25B6B}" destId="{B6231B17-262D-46BE-BA80-D0E09D5C6BF7}" srcOrd="0" destOrd="0" presId="urn:microsoft.com/office/officeart/2005/8/layout/hierarchy3"/>
    <dgm:cxn modelId="{89A822F0-9279-45A2-9FFD-E1E59D79C949}" srcId="{D55A890F-52E8-4A09-9838-AFF278372692}" destId="{ED91A972-6D0A-43A6-9673-2A5230A0369C}" srcOrd="1" destOrd="0" parTransId="{0B82B50B-7364-401B-A22F-98909CEDF536}" sibTransId="{C7E72BC2-BBBA-446E-B959-4F0F93F1ECD7}"/>
    <dgm:cxn modelId="{55ADE77B-C563-42F5-80C9-BF010BA9990F}" type="presParOf" srcId="{C52943D1-D6BF-4DFD-9E62-FEA0800215B8}" destId="{BD9D9212-5D18-4ED7-AF31-3E01AC66CF34}" srcOrd="0" destOrd="0" presId="urn:microsoft.com/office/officeart/2005/8/layout/hierarchy3"/>
    <dgm:cxn modelId="{FEF7BAE4-6266-4D7E-9402-DF362BDB48ED}" type="presParOf" srcId="{BD9D9212-5D18-4ED7-AF31-3E01AC66CF34}" destId="{BD02F51A-84AC-4402-AFC3-59EFCA3286E7}" srcOrd="0" destOrd="0" presId="urn:microsoft.com/office/officeart/2005/8/layout/hierarchy3"/>
    <dgm:cxn modelId="{311CBDAF-FD00-424D-80C0-E82DD11CB4FC}" type="presParOf" srcId="{BD02F51A-84AC-4402-AFC3-59EFCA3286E7}" destId="{8CA6DABE-B0B9-4D7C-9B2A-9822891671CA}" srcOrd="0" destOrd="0" presId="urn:microsoft.com/office/officeart/2005/8/layout/hierarchy3"/>
    <dgm:cxn modelId="{2FACEDEC-86F3-4C43-9EDC-69BFF285E59B}" type="presParOf" srcId="{BD02F51A-84AC-4402-AFC3-59EFCA3286E7}" destId="{CA6E3F58-5D40-4C90-BD05-FC6B56D6D854}" srcOrd="1" destOrd="0" presId="urn:microsoft.com/office/officeart/2005/8/layout/hierarchy3"/>
    <dgm:cxn modelId="{EBC906ED-DB2C-4080-B38F-65069DD73F73}" type="presParOf" srcId="{BD9D9212-5D18-4ED7-AF31-3E01AC66CF34}" destId="{37927ECF-C367-4DFF-9198-94455FA1DDF5}" srcOrd="1" destOrd="0" presId="urn:microsoft.com/office/officeart/2005/8/layout/hierarchy3"/>
    <dgm:cxn modelId="{2DCF066E-E635-470F-9FC7-681BCF280A31}" type="presParOf" srcId="{37927ECF-C367-4DFF-9198-94455FA1DDF5}" destId="{F5675981-6BBF-49FC-B6FE-CF0360D1AE84}" srcOrd="0" destOrd="0" presId="urn:microsoft.com/office/officeart/2005/8/layout/hierarchy3"/>
    <dgm:cxn modelId="{B67969D4-991D-4084-AD9D-F77920E55403}" type="presParOf" srcId="{37927ECF-C367-4DFF-9198-94455FA1DDF5}" destId="{FEE20F57-15B7-4321-9609-818B428C5FE1}" srcOrd="1" destOrd="0" presId="urn:microsoft.com/office/officeart/2005/8/layout/hierarchy3"/>
    <dgm:cxn modelId="{1ABCD8CD-3B1E-42E9-88B3-72E3D9FE680D}" type="presParOf" srcId="{37927ECF-C367-4DFF-9198-94455FA1DDF5}" destId="{23274AB2-8931-4008-9D6C-69F3D802D927}" srcOrd="2" destOrd="0" presId="urn:microsoft.com/office/officeart/2005/8/layout/hierarchy3"/>
    <dgm:cxn modelId="{788B99E6-556A-477F-9747-72830C57B28B}" type="presParOf" srcId="{37927ECF-C367-4DFF-9198-94455FA1DDF5}" destId="{4DCF66F1-E98C-4063-94A1-773F1A5F349F}" srcOrd="3" destOrd="0" presId="urn:microsoft.com/office/officeart/2005/8/layout/hierarchy3"/>
    <dgm:cxn modelId="{C0962579-7D07-4426-96AF-6E9A5FD790C0}" type="presParOf" srcId="{37927ECF-C367-4DFF-9198-94455FA1DDF5}" destId="{9606101B-6680-49F2-934E-E5F96FF0622E}" srcOrd="4" destOrd="0" presId="urn:microsoft.com/office/officeart/2005/8/layout/hierarchy3"/>
    <dgm:cxn modelId="{E1C2DD86-3556-4F1C-AA92-B61A175384F3}" type="presParOf" srcId="{37927ECF-C367-4DFF-9198-94455FA1DDF5}" destId="{3A4AB2D7-E0CD-4B39-9422-20DFDFB314A0}" srcOrd="5" destOrd="0" presId="urn:microsoft.com/office/officeart/2005/8/layout/hierarchy3"/>
    <dgm:cxn modelId="{4EF839D7-7802-4A4A-B802-180ABC303486}" type="presParOf" srcId="{37927ECF-C367-4DFF-9198-94455FA1DDF5}" destId="{007E7ECB-F62D-4160-878E-E84B7F28EC2D}" srcOrd="6" destOrd="0" presId="urn:microsoft.com/office/officeart/2005/8/layout/hierarchy3"/>
    <dgm:cxn modelId="{8870BEC6-F492-4698-8409-77D00BB9D99B}" type="presParOf" srcId="{37927ECF-C367-4DFF-9198-94455FA1DDF5}" destId="{E4CC082F-E7D4-489F-91CD-FD7D58F49776}" srcOrd="7" destOrd="0" presId="urn:microsoft.com/office/officeart/2005/8/layout/hierarchy3"/>
    <dgm:cxn modelId="{7F96E9C8-1570-42C0-A4EF-7090F3BEE80C}" type="presParOf" srcId="{37927ECF-C367-4DFF-9198-94455FA1DDF5}" destId="{6C6CB80B-38E0-401C-991E-C7D602E502C7}" srcOrd="8" destOrd="0" presId="urn:microsoft.com/office/officeart/2005/8/layout/hierarchy3"/>
    <dgm:cxn modelId="{004F9347-DACB-42AE-92B6-249E1DBA5955}" type="presParOf" srcId="{37927ECF-C367-4DFF-9198-94455FA1DDF5}" destId="{99A74A96-A4EC-49FC-A492-9AD8C77DE0B7}" srcOrd="9" destOrd="0" presId="urn:microsoft.com/office/officeart/2005/8/layout/hierarchy3"/>
    <dgm:cxn modelId="{57896B76-27E0-4852-BFB8-5DC8FFE9EF2E}" type="presParOf" srcId="{C52943D1-D6BF-4DFD-9E62-FEA0800215B8}" destId="{6CF87EA4-7272-4068-9BB9-3FE4CDAC8EDB}" srcOrd="1" destOrd="0" presId="urn:microsoft.com/office/officeart/2005/8/layout/hierarchy3"/>
    <dgm:cxn modelId="{5ADBEED6-9D53-4F24-A87D-B95F12C14557}" type="presParOf" srcId="{6CF87EA4-7272-4068-9BB9-3FE4CDAC8EDB}" destId="{AF008EE4-0EE5-401E-BE1B-4DB4FAE4B92A}" srcOrd="0" destOrd="0" presId="urn:microsoft.com/office/officeart/2005/8/layout/hierarchy3"/>
    <dgm:cxn modelId="{032473AA-1A17-4A77-8EEA-A3302D0823EF}" type="presParOf" srcId="{AF008EE4-0EE5-401E-BE1B-4DB4FAE4B92A}" destId="{581CF901-159B-4C9C-B4B5-F42BA30F806A}" srcOrd="0" destOrd="0" presId="urn:microsoft.com/office/officeart/2005/8/layout/hierarchy3"/>
    <dgm:cxn modelId="{AF2310F0-45F7-47D2-BDC8-AAACB5D9FE58}" type="presParOf" srcId="{AF008EE4-0EE5-401E-BE1B-4DB4FAE4B92A}" destId="{4F231971-8E24-4385-AA46-C59D05C5CA7E}" srcOrd="1" destOrd="0" presId="urn:microsoft.com/office/officeart/2005/8/layout/hierarchy3"/>
    <dgm:cxn modelId="{EAD1FF6E-8FD8-45A9-A06E-E64DA399D4D7}" type="presParOf" srcId="{6CF87EA4-7272-4068-9BB9-3FE4CDAC8EDB}" destId="{23427EFF-7D36-462B-88E8-7AFFA2C4F37F}" srcOrd="1" destOrd="0" presId="urn:microsoft.com/office/officeart/2005/8/layout/hierarchy3"/>
    <dgm:cxn modelId="{1D1F3E3C-B4F4-4959-BD98-6FF6B4F5C987}" type="presParOf" srcId="{23427EFF-7D36-462B-88E8-7AFFA2C4F37F}" destId="{A44B3208-0F64-4162-9F5E-25F9225A8DD2}" srcOrd="0" destOrd="0" presId="urn:microsoft.com/office/officeart/2005/8/layout/hierarchy3"/>
    <dgm:cxn modelId="{AFBA931B-888F-44AB-B9B0-765150010A77}" type="presParOf" srcId="{23427EFF-7D36-462B-88E8-7AFFA2C4F37F}" destId="{9EB99233-C230-46EC-AD9E-DB3FF0DC85E7}" srcOrd="1" destOrd="0" presId="urn:microsoft.com/office/officeart/2005/8/layout/hierarchy3"/>
    <dgm:cxn modelId="{5619B733-B53C-4A6F-8493-303B809C8D7F}" type="presParOf" srcId="{23427EFF-7D36-462B-88E8-7AFFA2C4F37F}" destId="{816A1002-39FB-42D3-A17B-C2AE7B6F75AB}" srcOrd="2" destOrd="0" presId="urn:microsoft.com/office/officeart/2005/8/layout/hierarchy3"/>
    <dgm:cxn modelId="{D729B606-F33E-4B98-ABD9-BC1212C48E78}" type="presParOf" srcId="{23427EFF-7D36-462B-88E8-7AFFA2C4F37F}" destId="{3DCD3C95-4360-4553-95C3-D8A048E93E82}" srcOrd="3" destOrd="0" presId="urn:microsoft.com/office/officeart/2005/8/layout/hierarchy3"/>
    <dgm:cxn modelId="{E27ECF08-E472-4B0E-BC04-09F6514E1056}" type="presParOf" srcId="{23427EFF-7D36-462B-88E8-7AFFA2C4F37F}" destId="{94D03A79-0560-4F11-BB84-1795AA114E0D}" srcOrd="4" destOrd="0" presId="urn:microsoft.com/office/officeart/2005/8/layout/hierarchy3"/>
    <dgm:cxn modelId="{222137BB-04C1-467A-BE9E-5CCCB411D75F}" type="presParOf" srcId="{23427EFF-7D36-462B-88E8-7AFFA2C4F37F}" destId="{3DCFBE0F-9BBC-46FD-A438-C3B19E78E968}" srcOrd="5" destOrd="0" presId="urn:microsoft.com/office/officeart/2005/8/layout/hierarchy3"/>
    <dgm:cxn modelId="{0F5DE9AA-8001-478D-BCAB-9961874231A6}" type="presParOf" srcId="{23427EFF-7D36-462B-88E8-7AFFA2C4F37F}" destId="{E3220600-317A-4072-A821-D1C7877B6A55}" srcOrd="6" destOrd="0" presId="urn:microsoft.com/office/officeart/2005/8/layout/hierarchy3"/>
    <dgm:cxn modelId="{A9894ECC-788A-4E19-87D1-19C08FDC91EB}" type="presParOf" srcId="{23427EFF-7D36-462B-88E8-7AFFA2C4F37F}" destId="{B6231B17-262D-46BE-BA80-D0E09D5C6BF7}" srcOrd="7" destOrd="0" presId="urn:microsoft.com/office/officeart/2005/8/layout/hierarchy3"/>
    <dgm:cxn modelId="{367C60BA-47DB-42B1-B50C-5DD17A71808D}" type="presParOf" srcId="{23427EFF-7D36-462B-88E8-7AFFA2C4F37F}" destId="{E7FBF3A1-22FE-4BCE-B7C0-31F6B1289F50}" srcOrd="8" destOrd="0" presId="urn:microsoft.com/office/officeart/2005/8/layout/hierarchy3"/>
    <dgm:cxn modelId="{19843C79-CA1D-431B-B003-C18E98C07B07}" type="presParOf" srcId="{23427EFF-7D36-462B-88E8-7AFFA2C4F37F}" destId="{1563B113-8BD6-488E-B69F-154EA074F608}" srcOrd="9" destOrd="0" presId="urn:microsoft.com/office/officeart/2005/8/layout/hierarchy3"/>
    <dgm:cxn modelId="{3F6AB43D-B253-4076-A114-C0A115105A00}" type="presParOf" srcId="{C52943D1-D6BF-4DFD-9E62-FEA0800215B8}" destId="{DB327B35-194A-4A67-B4B5-047BF64D2658}" srcOrd="2" destOrd="0" presId="urn:microsoft.com/office/officeart/2005/8/layout/hierarchy3"/>
    <dgm:cxn modelId="{8EF866B5-C8CC-4F2C-8B87-0E126C9013A4}" type="presParOf" srcId="{DB327B35-194A-4A67-B4B5-047BF64D2658}" destId="{306EFEFA-C36C-4950-BAFC-A2E2F68AC1AF}" srcOrd="0" destOrd="0" presId="urn:microsoft.com/office/officeart/2005/8/layout/hierarchy3"/>
    <dgm:cxn modelId="{C44FDB3D-D74D-4F8C-B280-DFBEEDC8370D}" type="presParOf" srcId="{306EFEFA-C36C-4950-BAFC-A2E2F68AC1AF}" destId="{7EB1F3EE-5ACC-422F-BE2A-1C4B0C3CBC87}" srcOrd="0" destOrd="0" presId="urn:microsoft.com/office/officeart/2005/8/layout/hierarchy3"/>
    <dgm:cxn modelId="{B7555988-23B8-4CD1-85C4-0BFD27F5EE32}" type="presParOf" srcId="{306EFEFA-C36C-4950-BAFC-A2E2F68AC1AF}" destId="{C1E1403E-481B-4AFC-A7BD-88A6B7356D8B}" srcOrd="1" destOrd="0" presId="urn:microsoft.com/office/officeart/2005/8/layout/hierarchy3"/>
    <dgm:cxn modelId="{7BCC7AD5-6D45-4B1D-A7F6-236D43F8DBFE}" type="presParOf" srcId="{DB327B35-194A-4A67-B4B5-047BF64D2658}" destId="{93DC8835-D246-45E2-BFF7-31BE0CB51FD5}" srcOrd="1" destOrd="0" presId="urn:microsoft.com/office/officeart/2005/8/layout/hierarchy3"/>
    <dgm:cxn modelId="{38863A32-C1C5-449D-8D2D-BC16E50D9165}" type="presParOf" srcId="{93DC8835-D246-45E2-BFF7-31BE0CB51FD5}" destId="{67B942ED-E69E-4D5C-9F8D-F76B320D0EB8}" srcOrd="0" destOrd="0" presId="urn:microsoft.com/office/officeart/2005/8/layout/hierarchy3"/>
    <dgm:cxn modelId="{CDE71F04-5CB0-4705-B7EE-8BCF2E66021F}" type="presParOf" srcId="{93DC8835-D246-45E2-BFF7-31BE0CB51FD5}" destId="{5E96B253-E0A0-4422-8D24-CF5343694AB3}" srcOrd="1" destOrd="0" presId="urn:microsoft.com/office/officeart/2005/8/layout/hierarchy3"/>
    <dgm:cxn modelId="{F7D6D62B-2F4C-4804-A419-562D0E294BC5}" type="presParOf" srcId="{93DC8835-D246-45E2-BFF7-31BE0CB51FD5}" destId="{80C4DB43-C65B-4D44-9B9A-50402D8356BE}" srcOrd="2" destOrd="0" presId="urn:microsoft.com/office/officeart/2005/8/layout/hierarchy3"/>
    <dgm:cxn modelId="{8AE89C42-DB96-4C7E-9598-3340D6E34225}" type="presParOf" srcId="{93DC8835-D246-45E2-BFF7-31BE0CB51FD5}" destId="{DA05FEE8-3D03-431B-B80E-4FC00FF87AA2}" srcOrd="3" destOrd="0" presId="urn:microsoft.com/office/officeart/2005/8/layout/hierarchy3"/>
    <dgm:cxn modelId="{33488861-AAF5-4460-BBCC-C911D9982AD1}" type="presParOf" srcId="{93DC8835-D246-45E2-BFF7-31BE0CB51FD5}" destId="{B7F8CFCC-0BC6-4233-944E-2284726ABEF7}" srcOrd="4" destOrd="0" presId="urn:microsoft.com/office/officeart/2005/8/layout/hierarchy3"/>
    <dgm:cxn modelId="{1FE57ED4-3BBE-46E3-9B1D-6034B6131C75}" type="presParOf" srcId="{93DC8835-D246-45E2-BFF7-31BE0CB51FD5}" destId="{4246764C-C6A5-45D8-A00E-3D49227193A3}" srcOrd="5" destOrd="0" presId="urn:microsoft.com/office/officeart/2005/8/layout/hierarchy3"/>
    <dgm:cxn modelId="{E9B5ADA5-866E-4886-98E1-3395B0D18BAA}" type="presParOf" srcId="{C52943D1-D6BF-4DFD-9E62-FEA0800215B8}" destId="{B3C60650-B8A7-4FB9-9A65-A07004D7947D}" srcOrd="3" destOrd="0" presId="urn:microsoft.com/office/officeart/2005/8/layout/hierarchy3"/>
    <dgm:cxn modelId="{A7E555F6-C34E-4C22-B70D-BAB358940BFE}" type="presParOf" srcId="{B3C60650-B8A7-4FB9-9A65-A07004D7947D}" destId="{D7F7756E-EB8E-40D7-95E2-EC2281FBED05}" srcOrd="0" destOrd="0" presId="urn:microsoft.com/office/officeart/2005/8/layout/hierarchy3"/>
    <dgm:cxn modelId="{8BFB2625-32DD-414D-B695-A7853CF1A976}" type="presParOf" srcId="{D7F7756E-EB8E-40D7-95E2-EC2281FBED05}" destId="{CAB8B55D-AC22-4161-BFEC-A2FAEB8ED43F}" srcOrd="0" destOrd="0" presId="urn:microsoft.com/office/officeart/2005/8/layout/hierarchy3"/>
    <dgm:cxn modelId="{B6861B0E-67F0-489B-A76D-147677C0CD6E}" type="presParOf" srcId="{D7F7756E-EB8E-40D7-95E2-EC2281FBED05}" destId="{7CD41038-A465-4262-BD95-20E59EC30184}" srcOrd="1" destOrd="0" presId="urn:microsoft.com/office/officeart/2005/8/layout/hierarchy3"/>
    <dgm:cxn modelId="{49DE2FFD-1826-4460-A288-CB019471B53A}" type="presParOf" srcId="{B3C60650-B8A7-4FB9-9A65-A07004D7947D}" destId="{5AC3FDA0-272F-4C28-A185-276002F2EDA1}" srcOrd="1" destOrd="0" presId="urn:microsoft.com/office/officeart/2005/8/layout/hierarchy3"/>
    <dgm:cxn modelId="{6E765B95-3561-473C-A36C-179CC114E233}" type="presParOf" srcId="{5AC3FDA0-272F-4C28-A185-276002F2EDA1}" destId="{BE75F828-C553-42C5-85B8-DC4A8035AE8A}" srcOrd="0" destOrd="0" presId="urn:microsoft.com/office/officeart/2005/8/layout/hierarchy3"/>
    <dgm:cxn modelId="{FB361C18-F1B2-4C03-BE02-45D9F5046B7D}" type="presParOf" srcId="{5AC3FDA0-272F-4C28-A185-276002F2EDA1}" destId="{F1DE0648-965A-46C0-9775-D4B09D74F39B}" srcOrd="1" destOrd="0" presId="urn:microsoft.com/office/officeart/2005/8/layout/hierarchy3"/>
    <dgm:cxn modelId="{0D0B4E48-F9AE-46B8-9A66-BBCFC8D17397}" type="presParOf" srcId="{5AC3FDA0-272F-4C28-A185-276002F2EDA1}" destId="{893FEBB1-2AF9-417C-BDF4-848AA4D89E51}" srcOrd="2" destOrd="0" presId="urn:microsoft.com/office/officeart/2005/8/layout/hierarchy3"/>
    <dgm:cxn modelId="{CFEBD32E-5EB6-4760-A7D9-F72B81818487}" type="presParOf" srcId="{5AC3FDA0-272F-4C28-A185-276002F2EDA1}" destId="{681777AB-1D67-46A5-B9F8-78F57B2DEA1E}" srcOrd="3" destOrd="0" presId="urn:microsoft.com/office/officeart/2005/8/layout/hierarchy3"/>
    <dgm:cxn modelId="{2A9FAC49-2D67-4E62-BEDF-942CA63DDDF4}" type="presParOf" srcId="{5AC3FDA0-272F-4C28-A185-276002F2EDA1}" destId="{78B2B87E-4B11-463B-8DC7-139FC761CFA4}" srcOrd="4" destOrd="0" presId="urn:microsoft.com/office/officeart/2005/8/layout/hierarchy3"/>
    <dgm:cxn modelId="{C2D3BCB0-78B1-4C5F-9B87-7D4B5658F0D6}" type="presParOf" srcId="{5AC3FDA0-272F-4C28-A185-276002F2EDA1}" destId="{D5F071E5-D17C-4A34-9B86-7191FB49AEF3}" srcOrd="5" destOrd="0" presId="urn:microsoft.com/office/officeart/2005/8/layout/hierarchy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A8A21F6C-FC59-4051-8899-17EC2A74E69B}" type="doc">
      <dgm:prSet loTypeId="urn:microsoft.com/office/officeart/2005/8/layout/vList6" loCatId="list" qsTypeId="urn:microsoft.com/office/officeart/2005/8/quickstyle/simple1" qsCatId="simple" csTypeId="urn:microsoft.com/office/officeart/2005/8/colors/accent1_4" csCatId="accent1" phldr="1"/>
      <dgm:spPr/>
      <dgm:t>
        <a:bodyPr/>
        <a:lstStyle/>
        <a:p>
          <a:endParaRPr lang="fr-FR"/>
        </a:p>
      </dgm:t>
    </dgm:pt>
    <dgm:pt modelId="{2BAC12FB-1CD4-40F6-9935-45FB5BEFA00C}">
      <dgm:prSet phldrT="[Texte]" custT="1"/>
      <dgm:spPr>
        <a:solidFill>
          <a:schemeClr val="accent4">
            <a:lumMod val="40000"/>
            <a:lumOff val="60000"/>
          </a:schemeClr>
        </a:solidFill>
      </dgm:spPr>
      <dgm:t>
        <a:bodyPr/>
        <a:lstStyle/>
        <a:p>
          <a:r>
            <a:rPr lang="fr-FR" sz="2000" u="sng" dirty="0" smtClean="0">
              <a:solidFill>
                <a:schemeClr val="bg1"/>
              </a:solidFill>
            </a:rPr>
            <a:t>LES DIFFICULTES RENCONTREES</a:t>
          </a:r>
          <a:endParaRPr lang="fr-FR" sz="2000" u="sng" dirty="0"/>
        </a:p>
      </dgm:t>
    </dgm:pt>
    <dgm:pt modelId="{D792B56F-1AD2-4282-A058-EA860ACD9F1F}" type="parTrans" cxnId="{E99D770C-F396-40BF-A690-9B0018AB3676}">
      <dgm:prSet/>
      <dgm:spPr/>
      <dgm:t>
        <a:bodyPr/>
        <a:lstStyle/>
        <a:p>
          <a:endParaRPr lang="fr-FR"/>
        </a:p>
      </dgm:t>
    </dgm:pt>
    <dgm:pt modelId="{4985F59B-6F91-4166-9623-869AEE0BEFD1}" type="sibTrans" cxnId="{E99D770C-F396-40BF-A690-9B0018AB3676}">
      <dgm:prSet/>
      <dgm:spPr/>
      <dgm:t>
        <a:bodyPr/>
        <a:lstStyle/>
        <a:p>
          <a:endParaRPr lang="fr-FR"/>
        </a:p>
      </dgm:t>
    </dgm:pt>
    <dgm:pt modelId="{F3EF48EA-1305-4CFD-82D4-1A77483D0E5E}">
      <dgm:prSet phldrT="[Texte]" custT="1"/>
      <dgm:spPr>
        <a:solidFill>
          <a:srgbClr val="B5C8F5"/>
        </a:solidFill>
      </dgm:spPr>
      <dgm:t>
        <a:bodyPr/>
        <a:lstStyle/>
        <a:p>
          <a:r>
            <a:rPr lang="fr-FR" sz="1200" dirty="0" smtClean="0"/>
            <a:t>Retenue en début de séance</a:t>
          </a:r>
          <a:endParaRPr lang="fr-FR" sz="1200" dirty="0"/>
        </a:p>
      </dgm:t>
    </dgm:pt>
    <dgm:pt modelId="{29BE8149-112F-49C1-9139-2816E3700A4E}" type="parTrans" cxnId="{EF17334D-EB12-4C48-865F-7FEBB2437F64}">
      <dgm:prSet/>
      <dgm:spPr/>
      <dgm:t>
        <a:bodyPr/>
        <a:lstStyle/>
        <a:p>
          <a:endParaRPr lang="fr-FR"/>
        </a:p>
      </dgm:t>
    </dgm:pt>
    <dgm:pt modelId="{EAE4F46A-6230-4211-AC0A-02CDE524FF87}" type="sibTrans" cxnId="{EF17334D-EB12-4C48-865F-7FEBB2437F64}">
      <dgm:prSet/>
      <dgm:spPr/>
      <dgm:t>
        <a:bodyPr/>
        <a:lstStyle/>
        <a:p>
          <a:endParaRPr lang="fr-FR"/>
        </a:p>
      </dgm:t>
    </dgm:pt>
    <dgm:pt modelId="{B96FFCBD-ED50-4FC1-988C-60715517475A}">
      <dgm:prSet phldrT="[Texte]" custT="1"/>
      <dgm:spPr/>
      <dgm:t>
        <a:bodyPr/>
        <a:lstStyle/>
        <a:p>
          <a:r>
            <a:rPr lang="fr-FR" sz="2000" u="sng" dirty="0" smtClean="0">
              <a:solidFill>
                <a:schemeClr val="bg1"/>
              </a:solidFill>
            </a:rPr>
            <a:t>LES OUTILS UTILISES</a:t>
          </a:r>
          <a:endParaRPr lang="fr-FR" sz="2000" u="sng" dirty="0"/>
        </a:p>
      </dgm:t>
    </dgm:pt>
    <dgm:pt modelId="{FB059A57-9DE7-423B-87BC-F4FE6216ABE1}" type="parTrans" cxnId="{2ACFC119-5FD2-4DEF-AC8E-D6E0849BF79D}">
      <dgm:prSet/>
      <dgm:spPr/>
      <dgm:t>
        <a:bodyPr/>
        <a:lstStyle/>
        <a:p>
          <a:endParaRPr lang="fr-FR"/>
        </a:p>
      </dgm:t>
    </dgm:pt>
    <dgm:pt modelId="{FA63BF16-4DDC-470D-A0AD-E31891253593}" type="sibTrans" cxnId="{2ACFC119-5FD2-4DEF-AC8E-D6E0849BF79D}">
      <dgm:prSet/>
      <dgm:spPr/>
      <dgm:t>
        <a:bodyPr/>
        <a:lstStyle/>
        <a:p>
          <a:endParaRPr lang="fr-FR"/>
        </a:p>
      </dgm:t>
    </dgm:pt>
    <dgm:pt modelId="{C88D5418-B550-47CA-9A4C-2B2587D0B6CA}">
      <dgm:prSet custT="1"/>
      <dgm:spPr>
        <a:solidFill>
          <a:srgbClr val="B5C8F5"/>
        </a:solidFill>
      </dgm:spPr>
      <dgm:t>
        <a:bodyPr/>
        <a:lstStyle/>
        <a:p>
          <a:r>
            <a:rPr lang="fr-FR" sz="1200" dirty="0" smtClean="0">
              <a:solidFill>
                <a:schemeClr val="bg1"/>
              </a:solidFill>
            </a:rPr>
            <a:t>La méconnaissance des sujets concertés</a:t>
          </a:r>
        </a:p>
      </dgm:t>
    </dgm:pt>
    <dgm:pt modelId="{B0356FAA-76D1-46EF-A272-28C345D665F1}" type="parTrans" cxnId="{FBE695E0-F492-4106-B326-23CDAC7F0AA9}">
      <dgm:prSet/>
      <dgm:spPr/>
      <dgm:t>
        <a:bodyPr/>
        <a:lstStyle/>
        <a:p>
          <a:endParaRPr lang="fr-FR"/>
        </a:p>
      </dgm:t>
    </dgm:pt>
    <dgm:pt modelId="{291AF004-E064-4AC9-B6DE-A62A1E921CCB}" type="sibTrans" cxnId="{FBE695E0-F492-4106-B326-23CDAC7F0AA9}">
      <dgm:prSet/>
      <dgm:spPr/>
      <dgm:t>
        <a:bodyPr/>
        <a:lstStyle/>
        <a:p>
          <a:endParaRPr lang="fr-FR"/>
        </a:p>
      </dgm:t>
    </dgm:pt>
    <dgm:pt modelId="{47FDDBC8-AE09-47A1-921B-BC7999F786A8}">
      <dgm:prSet custT="1"/>
      <dgm:spPr>
        <a:solidFill>
          <a:srgbClr val="B5C8F5"/>
        </a:solidFill>
      </dgm:spPr>
      <dgm:t>
        <a:bodyPr/>
        <a:lstStyle/>
        <a:p>
          <a:r>
            <a:rPr lang="fr-FR" sz="1200" dirty="0" smtClean="0">
              <a:solidFill>
                <a:schemeClr val="bg1"/>
              </a:solidFill>
            </a:rPr>
            <a:t>L’absence d’éducation sexuelle</a:t>
          </a:r>
        </a:p>
      </dgm:t>
    </dgm:pt>
    <dgm:pt modelId="{1F81D452-5A47-4B92-B999-C4744664110B}" type="parTrans" cxnId="{985264B1-A59A-4F99-8693-ADA7015943A5}">
      <dgm:prSet/>
      <dgm:spPr/>
      <dgm:t>
        <a:bodyPr/>
        <a:lstStyle/>
        <a:p>
          <a:endParaRPr lang="fr-FR"/>
        </a:p>
      </dgm:t>
    </dgm:pt>
    <dgm:pt modelId="{7642FD2D-0331-4FA8-A419-9E042FF70FAA}" type="sibTrans" cxnId="{985264B1-A59A-4F99-8693-ADA7015943A5}">
      <dgm:prSet/>
      <dgm:spPr/>
      <dgm:t>
        <a:bodyPr/>
        <a:lstStyle/>
        <a:p>
          <a:endParaRPr lang="fr-FR"/>
        </a:p>
      </dgm:t>
    </dgm:pt>
    <dgm:pt modelId="{639D3778-8D4B-4105-B570-2B750DB9F7F9}">
      <dgm:prSet custT="1"/>
      <dgm:spPr>
        <a:solidFill>
          <a:srgbClr val="B5C8F5"/>
        </a:solidFill>
      </dgm:spPr>
      <dgm:t>
        <a:bodyPr/>
        <a:lstStyle/>
        <a:p>
          <a:r>
            <a:rPr lang="fr-FR" sz="1200" dirty="0" smtClean="0">
              <a:solidFill>
                <a:schemeClr val="bg1"/>
              </a:solidFill>
            </a:rPr>
            <a:t>Le manque d’éducation scolaire</a:t>
          </a:r>
          <a:endParaRPr lang="fr-FR" sz="1200" dirty="0"/>
        </a:p>
      </dgm:t>
    </dgm:pt>
    <dgm:pt modelId="{B8453C45-C2CD-4CAA-A51B-23F5D873733E}" type="parTrans" cxnId="{2D2FEB9B-F255-47C4-A156-3D721DB2F5B2}">
      <dgm:prSet/>
      <dgm:spPr/>
      <dgm:t>
        <a:bodyPr/>
        <a:lstStyle/>
        <a:p>
          <a:endParaRPr lang="fr-FR"/>
        </a:p>
      </dgm:t>
    </dgm:pt>
    <dgm:pt modelId="{45E18DB2-4A11-4294-9547-245E9A408B35}" type="sibTrans" cxnId="{2D2FEB9B-F255-47C4-A156-3D721DB2F5B2}">
      <dgm:prSet/>
      <dgm:spPr/>
      <dgm:t>
        <a:bodyPr/>
        <a:lstStyle/>
        <a:p>
          <a:endParaRPr lang="fr-FR"/>
        </a:p>
      </dgm:t>
    </dgm:pt>
    <dgm:pt modelId="{E27876BE-EA17-40A4-96BD-8E045EEF9D35}">
      <dgm:prSet custT="1"/>
      <dgm:spPr/>
      <dgm:t>
        <a:bodyPr/>
        <a:lstStyle/>
        <a:p>
          <a:r>
            <a:rPr lang="fr-FR" altLang="fr-FR" sz="1200" dirty="0" smtClean="0">
              <a:solidFill>
                <a:schemeClr val="bg1"/>
              </a:solidFill>
            </a:rPr>
            <a:t>La mallette de gynécologie</a:t>
          </a:r>
        </a:p>
      </dgm:t>
    </dgm:pt>
    <dgm:pt modelId="{DF0E456C-2F39-4B8B-B245-0B5DE4287C51}" type="parTrans" cxnId="{95496F20-7B6C-4550-B966-8ABCDB94AB0B}">
      <dgm:prSet/>
      <dgm:spPr/>
      <dgm:t>
        <a:bodyPr/>
        <a:lstStyle/>
        <a:p>
          <a:endParaRPr lang="fr-FR"/>
        </a:p>
      </dgm:t>
    </dgm:pt>
    <dgm:pt modelId="{342C46E6-289D-4C8A-B925-A8C790E28771}" type="sibTrans" cxnId="{95496F20-7B6C-4550-B966-8ABCDB94AB0B}">
      <dgm:prSet/>
      <dgm:spPr/>
      <dgm:t>
        <a:bodyPr/>
        <a:lstStyle/>
        <a:p>
          <a:endParaRPr lang="fr-FR"/>
        </a:p>
      </dgm:t>
    </dgm:pt>
    <dgm:pt modelId="{DADB0A68-3B4E-433B-8D41-9C9BC5BDB69A}">
      <dgm:prSet custT="1"/>
      <dgm:spPr/>
      <dgm:t>
        <a:bodyPr/>
        <a:lstStyle/>
        <a:p>
          <a:r>
            <a:rPr lang="fr-FR" altLang="fr-FR" sz="1200" dirty="0" smtClean="0">
              <a:solidFill>
                <a:schemeClr val="bg1"/>
              </a:solidFill>
            </a:rPr>
            <a:t>Des échantillons des moyens de contraceptions </a:t>
          </a:r>
        </a:p>
      </dgm:t>
    </dgm:pt>
    <dgm:pt modelId="{E755F3E3-6F1D-4240-A508-81755AA33FD6}" type="parTrans" cxnId="{719C7505-EB06-4B39-BFC2-B9AAD01F7490}">
      <dgm:prSet/>
      <dgm:spPr/>
      <dgm:t>
        <a:bodyPr/>
        <a:lstStyle/>
        <a:p>
          <a:endParaRPr lang="fr-FR"/>
        </a:p>
      </dgm:t>
    </dgm:pt>
    <dgm:pt modelId="{92996C6D-ABD8-481D-B4D6-75A8078C077E}" type="sibTrans" cxnId="{719C7505-EB06-4B39-BFC2-B9AAD01F7490}">
      <dgm:prSet/>
      <dgm:spPr/>
      <dgm:t>
        <a:bodyPr/>
        <a:lstStyle/>
        <a:p>
          <a:endParaRPr lang="fr-FR"/>
        </a:p>
      </dgm:t>
    </dgm:pt>
    <dgm:pt modelId="{33E5F1DE-695A-498B-AFBD-EC9677081600}">
      <dgm:prSet custT="1"/>
      <dgm:spPr/>
      <dgm:t>
        <a:bodyPr/>
        <a:lstStyle/>
        <a:p>
          <a:r>
            <a:rPr lang="fr-FR" altLang="fr-FR" sz="1200" dirty="0" smtClean="0">
              <a:solidFill>
                <a:schemeClr val="bg1"/>
              </a:solidFill>
            </a:rPr>
            <a:t>Le Tableau avec schémas</a:t>
          </a:r>
        </a:p>
      </dgm:t>
    </dgm:pt>
    <dgm:pt modelId="{3BB75A91-E913-48F5-82D2-97CA1652090B}" type="parTrans" cxnId="{8A94C22B-C6E5-49C9-819B-755C13107CBC}">
      <dgm:prSet/>
      <dgm:spPr/>
      <dgm:t>
        <a:bodyPr/>
        <a:lstStyle/>
        <a:p>
          <a:endParaRPr lang="fr-FR"/>
        </a:p>
      </dgm:t>
    </dgm:pt>
    <dgm:pt modelId="{D476273E-CD51-45EB-952E-72150B16CA2E}" type="sibTrans" cxnId="{8A94C22B-C6E5-49C9-819B-755C13107CBC}">
      <dgm:prSet/>
      <dgm:spPr/>
      <dgm:t>
        <a:bodyPr/>
        <a:lstStyle/>
        <a:p>
          <a:endParaRPr lang="fr-FR"/>
        </a:p>
      </dgm:t>
    </dgm:pt>
    <dgm:pt modelId="{2304703E-F95E-47CC-9AE6-C9383A0040CC}">
      <dgm:prSet phldrT="[Texte]" custT="1"/>
      <dgm:spPr/>
      <dgm:t>
        <a:bodyPr/>
        <a:lstStyle/>
        <a:p>
          <a:r>
            <a:rPr lang="fr-FR" altLang="fr-FR" sz="1200" dirty="0" smtClean="0">
              <a:solidFill>
                <a:schemeClr val="bg1"/>
              </a:solidFill>
            </a:rPr>
            <a:t>Les affiches </a:t>
          </a:r>
          <a:endParaRPr lang="fr-FR" sz="1200" dirty="0"/>
        </a:p>
      </dgm:t>
    </dgm:pt>
    <dgm:pt modelId="{01FFD787-096E-42FD-BCA8-46184D5ADC2D}" type="parTrans" cxnId="{AEF8479B-227D-4651-9461-8E6C6E2070EC}">
      <dgm:prSet/>
      <dgm:spPr/>
      <dgm:t>
        <a:bodyPr/>
        <a:lstStyle/>
        <a:p>
          <a:endParaRPr lang="fr-FR"/>
        </a:p>
      </dgm:t>
    </dgm:pt>
    <dgm:pt modelId="{2CF7F24D-0179-457D-9CD4-6B50D996C7C2}" type="sibTrans" cxnId="{AEF8479B-227D-4651-9461-8E6C6E2070EC}">
      <dgm:prSet/>
      <dgm:spPr/>
      <dgm:t>
        <a:bodyPr/>
        <a:lstStyle/>
        <a:p>
          <a:endParaRPr lang="fr-FR"/>
        </a:p>
      </dgm:t>
    </dgm:pt>
    <dgm:pt modelId="{5CD49F9D-9736-4925-A165-38AB1C1F4AFB}">
      <dgm:prSet custT="1"/>
      <dgm:spPr>
        <a:solidFill>
          <a:srgbClr val="B5C8F5"/>
        </a:solidFill>
      </dgm:spPr>
      <dgm:t>
        <a:bodyPr/>
        <a:lstStyle/>
        <a:p>
          <a:r>
            <a:rPr lang="fr-FR" sz="1200" dirty="0" smtClean="0"/>
            <a:t>Les tabous culturels et religieux</a:t>
          </a:r>
          <a:endParaRPr lang="fr-FR" sz="1200" dirty="0"/>
        </a:p>
      </dgm:t>
    </dgm:pt>
    <dgm:pt modelId="{1B5B9AD6-8FB6-4740-BB35-3472AE2CA365}" type="parTrans" cxnId="{9761D7BD-28E3-4CDA-A020-9DC7063F0123}">
      <dgm:prSet/>
      <dgm:spPr/>
      <dgm:t>
        <a:bodyPr/>
        <a:lstStyle/>
        <a:p>
          <a:endParaRPr lang="fr-FR"/>
        </a:p>
      </dgm:t>
    </dgm:pt>
    <dgm:pt modelId="{6F9FD69A-A55B-4104-AB18-611DF367BD23}" type="sibTrans" cxnId="{9761D7BD-28E3-4CDA-A020-9DC7063F0123}">
      <dgm:prSet/>
      <dgm:spPr/>
      <dgm:t>
        <a:bodyPr/>
        <a:lstStyle/>
        <a:p>
          <a:endParaRPr lang="fr-FR"/>
        </a:p>
      </dgm:t>
    </dgm:pt>
    <dgm:pt modelId="{8A6C5C32-8786-4EBF-8431-94773B62D440}">
      <dgm:prSet custT="1"/>
      <dgm:spPr>
        <a:solidFill>
          <a:srgbClr val="B5C8F5"/>
        </a:solidFill>
      </dgm:spPr>
      <dgm:t>
        <a:bodyPr/>
        <a:lstStyle/>
        <a:p>
          <a:r>
            <a:rPr lang="fr-FR" sz="1200" dirty="0" smtClean="0"/>
            <a:t>Les traumatismes personnels</a:t>
          </a:r>
          <a:endParaRPr lang="fr-FR" sz="1200" dirty="0"/>
        </a:p>
      </dgm:t>
    </dgm:pt>
    <dgm:pt modelId="{A37F8675-4865-43D1-BB51-2C84B3859F5C}" type="parTrans" cxnId="{9C40E1B7-275F-4F30-B754-296014378D90}">
      <dgm:prSet/>
      <dgm:spPr/>
      <dgm:t>
        <a:bodyPr/>
        <a:lstStyle/>
        <a:p>
          <a:endParaRPr lang="fr-FR"/>
        </a:p>
      </dgm:t>
    </dgm:pt>
    <dgm:pt modelId="{6FAF2A5C-9CB8-4DEB-AE30-FB199789D144}" type="sibTrans" cxnId="{9C40E1B7-275F-4F30-B754-296014378D90}">
      <dgm:prSet/>
      <dgm:spPr/>
      <dgm:t>
        <a:bodyPr/>
        <a:lstStyle/>
        <a:p>
          <a:endParaRPr lang="fr-FR"/>
        </a:p>
      </dgm:t>
    </dgm:pt>
    <dgm:pt modelId="{7D6F20B4-B1C9-4473-89C4-E7A7C80C47E6}">
      <dgm:prSet custT="1"/>
      <dgm:spPr/>
      <dgm:t>
        <a:bodyPr/>
        <a:lstStyle/>
        <a:p>
          <a:endParaRPr lang="fr-FR" altLang="fr-FR" sz="900" dirty="0" smtClean="0">
            <a:solidFill>
              <a:schemeClr val="bg1"/>
            </a:solidFill>
          </a:endParaRPr>
        </a:p>
      </dgm:t>
    </dgm:pt>
    <dgm:pt modelId="{F1C9127F-AF0A-427D-8CAD-6B67DE8B0501}" type="parTrans" cxnId="{B36C969D-6ED6-4011-A171-4BF33C4A9618}">
      <dgm:prSet/>
      <dgm:spPr/>
      <dgm:t>
        <a:bodyPr/>
        <a:lstStyle/>
        <a:p>
          <a:endParaRPr lang="fr-FR"/>
        </a:p>
      </dgm:t>
    </dgm:pt>
    <dgm:pt modelId="{B489A040-EF94-4E49-805F-A19C02BF5A1E}" type="sibTrans" cxnId="{B36C969D-6ED6-4011-A171-4BF33C4A9618}">
      <dgm:prSet/>
      <dgm:spPr/>
      <dgm:t>
        <a:bodyPr/>
        <a:lstStyle/>
        <a:p>
          <a:endParaRPr lang="fr-FR"/>
        </a:p>
      </dgm:t>
    </dgm:pt>
    <dgm:pt modelId="{DE6160D4-4D34-43B8-B9E8-C321BB5D066B}">
      <dgm:prSet custT="1"/>
      <dgm:spPr/>
      <dgm:t>
        <a:bodyPr/>
        <a:lstStyle/>
        <a:p>
          <a:r>
            <a:rPr lang="fr-FR" altLang="fr-FR" sz="1200" dirty="0" smtClean="0">
              <a:solidFill>
                <a:schemeClr val="bg1"/>
              </a:solidFill>
            </a:rPr>
            <a:t>Le dialogue</a:t>
          </a:r>
        </a:p>
      </dgm:t>
    </dgm:pt>
    <dgm:pt modelId="{079CB904-6D64-45CE-9974-30384B622E99}" type="parTrans" cxnId="{7A45E036-FB51-4624-BD49-0004A0257B51}">
      <dgm:prSet/>
      <dgm:spPr/>
      <dgm:t>
        <a:bodyPr/>
        <a:lstStyle/>
        <a:p>
          <a:endParaRPr lang="fr-FR"/>
        </a:p>
      </dgm:t>
    </dgm:pt>
    <dgm:pt modelId="{940DD657-A323-4E71-A4D3-B8119E0644F5}" type="sibTrans" cxnId="{7A45E036-FB51-4624-BD49-0004A0257B51}">
      <dgm:prSet/>
      <dgm:spPr/>
      <dgm:t>
        <a:bodyPr/>
        <a:lstStyle/>
        <a:p>
          <a:endParaRPr lang="fr-FR"/>
        </a:p>
      </dgm:t>
    </dgm:pt>
    <dgm:pt modelId="{E3C82143-BDC9-4D5D-8147-A6872CBB5D9A}" type="pres">
      <dgm:prSet presAssocID="{A8A21F6C-FC59-4051-8899-17EC2A74E69B}" presName="Name0" presStyleCnt="0">
        <dgm:presLayoutVars>
          <dgm:dir/>
          <dgm:animLvl val="lvl"/>
          <dgm:resizeHandles/>
        </dgm:presLayoutVars>
      </dgm:prSet>
      <dgm:spPr/>
      <dgm:t>
        <a:bodyPr/>
        <a:lstStyle/>
        <a:p>
          <a:endParaRPr lang="fr-FR"/>
        </a:p>
      </dgm:t>
    </dgm:pt>
    <dgm:pt modelId="{A87DB5D4-519C-42A1-8577-4554021420EB}" type="pres">
      <dgm:prSet presAssocID="{2BAC12FB-1CD4-40F6-9935-45FB5BEFA00C}" presName="linNode" presStyleCnt="0"/>
      <dgm:spPr/>
    </dgm:pt>
    <dgm:pt modelId="{394DE39C-FD46-40EC-BBE1-72482ECA6A2D}" type="pres">
      <dgm:prSet presAssocID="{2BAC12FB-1CD4-40F6-9935-45FB5BEFA00C}" presName="parentShp" presStyleLbl="node1" presStyleIdx="0" presStyleCnt="2" custLinFactNeighborX="-81" custLinFactNeighborY="640">
        <dgm:presLayoutVars>
          <dgm:bulletEnabled val="1"/>
        </dgm:presLayoutVars>
      </dgm:prSet>
      <dgm:spPr/>
      <dgm:t>
        <a:bodyPr/>
        <a:lstStyle/>
        <a:p>
          <a:endParaRPr lang="fr-FR"/>
        </a:p>
      </dgm:t>
    </dgm:pt>
    <dgm:pt modelId="{FE5C13D2-E7CD-48CD-849E-13269C35A38D}" type="pres">
      <dgm:prSet presAssocID="{2BAC12FB-1CD4-40F6-9935-45FB5BEFA00C}" presName="childShp" presStyleLbl="bgAccFollowNode1" presStyleIdx="0" presStyleCnt="2" custScaleY="114233">
        <dgm:presLayoutVars>
          <dgm:bulletEnabled val="1"/>
        </dgm:presLayoutVars>
      </dgm:prSet>
      <dgm:spPr/>
      <dgm:t>
        <a:bodyPr/>
        <a:lstStyle/>
        <a:p>
          <a:endParaRPr lang="fr-FR"/>
        </a:p>
      </dgm:t>
    </dgm:pt>
    <dgm:pt modelId="{CBE61A46-391C-4D3B-885D-C1F08625DE9D}" type="pres">
      <dgm:prSet presAssocID="{4985F59B-6F91-4166-9623-869AEE0BEFD1}" presName="spacing" presStyleCnt="0"/>
      <dgm:spPr/>
    </dgm:pt>
    <dgm:pt modelId="{8F86B9F0-4C65-4594-ACFB-8DACD140CDBF}" type="pres">
      <dgm:prSet presAssocID="{B96FFCBD-ED50-4FC1-988C-60715517475A}" presName="linNode" presStyleCnt="0"/>
      <dgm:spPr/>
    </dgm:pt>
    <dgm:pt modelId="{E29141CD-8CC4-42C4-A7AF-5B2C5509F60F}" type="pres">
      <dgm:prSet presAssocID="{B96FFCBD-ED50-4FC1-988C-60715517475A}" presName="parentShp" presStyleLbl="node1" presStyleIdx="1" presStyleCnt="2" custLinFactNeighborX="-81" custLinFactNeighborY="1344">
        <dgm:presLayoutVars>
          <dgm:bulletEnabled val="1"/>
        </dgm:presLayoutVars>
      </dgm:prSet>
      <dgm:spPr/>
      <dgm:t>
        <a:bodyPr/>
        <a:lstStyle/>
        <a:p>
          <a:endParaRPr lang="fr-FR"/>
        </a:p>
      </dgm:t>
    </dgm:pt>
    <dgm:pt modelId="{1B117380-E363-4012-9B4F-54163B2D19BA}" type="pres">
      <dgm:prSet presAssocID="{B96FFCBD-ED50-4FC1-988C-60715517475A}" presName="childShp" presStyleLbl="bgAccFollowNode1" presStyleIdx="1" presStyleCnt="2" custScaleY="113472">
        <dgm:presLayoutVars>
          <dgm:bulletEnabled val="1"/>
        </dgm:presLayoutVars>
      </dgm:prSet>
      <dgm:spPr/>
      <dgm:t>
        <a:bodyPr/>
        <a:lstStyle/>
        <a:p>
          <a:endParaRPr lang="fr-FR"/>
        </a:p>
      </dgm:t>
    </dgm:pt>
  </dgm:ptLst>
  <dgm:cxnLst>
    <dgm:cxn modelId="{AEF8479B-227D-4651-9461-8E6C6E2070EC}" srcId="{B96FFCBD-ED50-4FC1-988C-60715517475A}" destId="{2304703E-F95E-47CC-9AE6-C9383A0040CC}" srcOrd="0" destOrd="0" parTransId="{01FFD787-096E-42FD-BCA8-46184D5ADC2D}" sibTransId="{2CF7F24D-0179-457D-9CD4-6B50D996C7C2}"/>
    <dgm:cxn modelId="{E99D770C-F396-40BF-A690-9B0018AB3676}" srcId="{A8A21F6C-FC59-4051-8899-17EC2A74E69B}" destId="{2BAC12FB-1CD4-40F6-9935-45FB5BEFA00C}" srcOrd="0" destOrd="0" parTransId="{D792B56F-1AD2-4282-A058-EA860ACD9F1F}" sibTransId="{4985F59B-6F91-4166-9623-869AEE0BEFD1}"/>
    <dgm:cxn modelId="{2ACFC119-5FD2-4DEF-AC8E-D6E0849BF79D}" srcId="{A8A21F6C-FC59-4051-8899-17EC2A74E69B}" destId="{B96FFCBD-ED50-4FC1-988C-60715517475A}" srcOrd="1" destOrd="0" parTransId="{FB059A57-9DE7-423B-87BC-F4FE6216ABE1}" sibTransId="{FA63BF16-4DDC-470D-A0AD-E31891253593}"/>
    <dgm:cxn modelId="{8A94C22B-C6E5-49C9-819B-755C13107CBC}" srcId="{B96FFCBD-ED50-4FC1-988C-60715517475A}" destId="{33E5F1DE-695A-498B-AFBD-EC9677081600}" srcOrd="4" destOrd="0" parTransId="{3BB75A91-E913-48F5-82D2-97CA1652090B}" sibTransId="{D476273E-CD51-45EB-952E-72150B16CA2E}"/>
    <dgm:cxn modelId="{BAC218A1-3B97-42F1-9A1A-71B7F041542D}" type="presOf" srcId="{C88D5418-B550-47CA-9A4C-2B2587D0B6CA}" destId="{FE5C13D2-E7CD-48CD-849E-13269C35A38D}" srcOrd="0" destOrd="1" presId="urn:microsoft.com/office/officeart/2005/8/layout/vList6"/>
    <dgm:cxn modelId="{EF17334D-EB12-4C48-865F-7FEBB2437F64}" srcId="{2BAC12FB-1CD4-40F6-9935-45FB5BEFA00C}" destId="{F3EF48EA-1305-4CFD-82D4-1A77483D0E5E}" srcOrd="0" destOrd="0" parTransId="{29BE8149-112F-49C1-9139-2816E3700A4E}" sibTransId="{EAE4F46A-6230-4211-AC0A-02CDE524FF87}"/>
    <dgm:cxn modelId="{719C7505-EB06-4B39-BFC2-B9AAD01F7490}" srcId="{B96FFCBD-ED50-4FC1-988C-60715517475A}" destId="{DADB0A68-3B4E-433B-8D41-9C9BC5BDB69A}" srcOrd="3" destOrd="0" parTransId="{E755F3E3-6F1D-4240-A508-81755AA33FD6}" sibTransId="{92996C6D-ABD8-481D-B4D6-75A8078C077E}"/>
    <dgm:cxn modelId="{32BD1C62-0AA8-472B-9CF6-3954D07F1A34}" type="presOf" srcId="{A8A21F6C-FC59-4051-8899-17EC2A74E69B}" destId="{E3C82143-BDC9-4D5D-8147-A6872CBB5D9A}" srcOrd="0" destOrd="0" presId="urn:microsoft.com/office/officeart/2005/8/layout/vList6"/>
    <dgm:cxn modelId="{9761D7BD-28E3-4CDA-A020-9DC7063F0123}" srcId="{2BAC12FB-1CD4-40F6-9935-45FB5BEFA00C}" destId="{5CD49F9D-9736-4925-A165-38AB1C1F4AFB}" srcOrd="4" destOrd="0" parTransId="{1B5B9AD6-8FB6-4740-BB35-3472AE2CA365}" sibTransId="{6F9FD69A-A55B-4104-AB18-611DF367BD23}"/>
    <dgm:cxn modelId="{B6F6AC91-257D-4891-B49F-74B74E45D0CC}" type="presOf" srcId="{5CD49F9D-9736-4925-A165-38AB1C1F4AFB}" destId="{FE5C13D2-E7CD-48CD-849E-13269C35A38D}" srcOrd="0" destOrd="4" presId="urn:microsoft.com/office/officeart/2005/8/layout/vList6"/>
    <dgm:cxn modelId="{B36C969D-6ED6-4011-A171-4BF33C4A9618}" srcId="{B96FFCBD-ED50-4FC1-988C-60715517475A}" destId="{7D6F20B4-B1C9-4473-89C4-E7A7C80C47E6}" srcOrd="5" destOrd="0" parTransId="{F1C9127F-AF0A-427D-8CAD-6B67DE8B0501}" sibTransId="{B489A040-EF94-4E49-805F-A19C02BF5A1E}"/>
    <dgm:cxn modelId="{FB2C38C9-6A6C-4757-9913-B3D9CBED7A0D}" type="presOf" srcId="{DADB0A68-3B4E-433B-8D41-9C9BC5BDB69A}" destId="{1B117380-E363-4012-9B4F-54163B2D19BA}" srcOrd="0" destOrd="3" presId="urn:microsoft.com/office/officeart/2005/8/layout/vList6"/>
    <dgm:cxn modelId="{256E51D6-2CA6-46DC-AE09-3B12B6FFAF39}" type="presOf" srcId="{7D6F20B4-B1C9-4473-89C4-E7A7C80C47E6}" destId="{1B117380-E363-4012-9B4F-54163B2D19BA}" srcOrd="0" destOrd="5" presId="urn:microsoft.com/office/officeart/2005/8/layout/vList6"/>
    <dgm:cxn modelId="{7A45E036-FB51-4624-BD49-0004A0257B51}" srcId="{B96FFCBD-ED50-4FC1-988C-60715517475A}" destId="{DE6160D4-4D34-43B8-B9E8-C321BB5D066B}" srcOrd="2" destOrd="0" parTransId="{079CB904-6D64-45CE-9974-30384B622E99}" sibTransId="{940DD657-A323-4E71-A4D3-B8119E0644F5}"/>
    <dgm:cxn modelId="{77C20221-F5F0-40FB-87CC-39E5A884CDC1}" type="presOf" srcId="{B96FFCBD-ED50-4FC1-988C-60715517475A}" destId="{E29141CD-8CC4-42C4-A7AF-5B2C5509F60F}" srcOrd="0" destOrd="0" presId="urn:microsoft.com/office/officeart/2005/8/layout/vList6"/>
    <dgm:cxn modelId="{95496F20-7B6C-4550-B966-8ABCDB94AB0B}" srcId="{B96FFCBD-ED50-4FC1-988C-60715517475A}" destId="{E27876BE-EA17-40A4-96BD-8E045EEF9D35}" srcOrd="1" destOrd="0" parTransId="{DF0E456C-2F39-4B8B-B245-0B5DE4287C51}" sibTransId="{342C46E6-289D-4C8A-B925-A8C790E28771}"/>
    <dgm:cxn modelId="{23592112-FD11-45E2-A1D1-54B708EB2CA3}" type="presOf" srcId="{8A6C5C32-8786-4EBF-8431-94773B62D440}" destId="{FE5C13D2-E7CD-48CD-849E-13269C35A38D}" srcOrd="0" destOrd="5" presId="urn:microsoft.com/office/officeart/2005/8/layout/vList6"/>
    <dgm:cxn modelId="{2D2FEB9B-F255-47C4-A156-3D721DB2F5B2}" srcId="{2BAC12FB-1CD4-40F6-9935-45FB5BEFA00C}" destId="{639D3778-8D4B-4105-B570-2B750DB9F7F9}" srcOrd="3" destOrd="0" parTransId="{B8453C45-C2CD-4CAA-A51B-23F5D873733E}" sibTransId="{45E18DB2-4A11-4294-9547-245E9A408B35}"/>
    <dgm:cxn modelId="{99F04480-2B8E-4E77-9C7D-9D2DD159A1B6}" type="presOf" srcId="{639D3778-8D4B-4105-B570-2B750DB9F7F9}" destId="{FE5C13D2-E7CD-48CD-849E-13269C35A38D}" srcOrd="0" destOrd="3" presId="urn:microsoft.com/office/officeart/2005/8/layout/vList6"/>
    <dgm:cxn modelId="{7A328278-3ED8-4CAF-A25D-B89B4CCF1200}" type="presOf" srcId="{33E5F1DE-695A-498B-AFBD-EC9677081600}" destId="{1B117380-E363-4012-9B4F-54163B2D19BA}" srcOrd="0" destOrd="4" presId="urn:microsoft.com/office/officeart/2005/8/layout/vList6"/>
    <dgm:cxn modelId="{9C40E1B7-275F-4F30-B754-296014378D90}" srcId="{2BAC12FB-1CD4-40F6-9935-45FB5BEFA00C}" destId="{8A6C5C32-8786-4EBF-8431-94773B62D440}" srcOrd="5" destOrd="0" parTransId="{A37F8675-4865-43D1-BB51-2C84B3859F5C}" sibTransId="{6FAF2A5C-9CB8-4DEB-AE30-FB199789D144}"/>
    <dgm:cxn modelId="{1DF15344-521F-4B6B-B00F-62C6DA9BCD1D}" type="presOf" srcId="{F3EF48EA-1305-4CFD-82D4-1A77483D0E5E}" destId="{FE5C13D2-E7CD-48CD-849E-13269C35A38D}" srcOrd="0" destOrd="0" presId="urn:microsoft.com/office/officeart/2005/8/layout/vList6"/>
    <dgm:cxn modelId="{B2DDD157-CAD7-43B6-82C3-A01A1F7BBBE7}" type="presOf" srcId="{47FDDBC8-AE09-47A1-921B-BC7999F786A8}" destId="{FE5C13D2-E7CD-48CD-849E-13269C35A38D}" srcOrd="0" destOrd="2" presId="urn:microsoft.com/office/officeart/2005/8/layout/vList6"/>
    <dgm:cxn modelId="{E09D94CA-AC05-497C-BF95-F78FB9FD2E63}" type="presOf" srcId="{DE6160D4-4D34-43B8-B9E8-C321BB5D066B}" destId="{1B117380-E363-4012-9B4F-54163B2D19BA}" srcOrd="0" destOrd="2" presId="urn:microsoft.com/office/officeart/2005/8/layout/vList6"/>
    <dgm:cxn modelId="{98BDA7B6-236A-4817-AA36-20C3A0EE61C0}" type="presOf" srcId="{2BAC12FB-1CD4-40F6-9935-45FB5BEFA00C}" destId="{394DE39C-FD46-40EC-BBE1-72482ECA6A2D}" srcOrd="0" destOrd="0" presId="urn:microsoft.com/office/officeart/2005/8/layout/vList6"/>
    <dgm:cxn modelId="{985264B1-A59A-4F99-8693-ADA7015943A5}" srcId="{2BAC12FB-1CD4-40F6-9935-45FB5BEFA00C}" destId="{47FDDBC8-AE09-47A1-921B-BC7999F786A8}" srcOrd="2" destOrd="0" parTransId="{1F81D452-5A47-4B92-B999-C4744664110B}" sibTransId="{7642FD2D-0331-4FA8-A419-9E042FF70FAA}"/>
    <dgm:cxn modelId="{00F63CCC-5460-413C-8C3A-DF7AAE943BA0}" type="presOf" srcId="{E27876BE-EA17-40A4-96BD-8E045EEF9D35}" destId="{1B117380-E363-4012-9B4F-54163B2D19BA}" srcOrd="0" destOrd="1" presId="urn:microsoft.com/office/officeart/2005/8/layout/vList6"/>
    <dgm:cxn modelId="{562173E0-FE53-41A5-93BC-F92127E88412}" type="presOf" srcId="{2304703E-F95E-47CC-9AE6-C9383A0040CC}" destId="{1B117380-E363-4012-9B4F-54163B2D19BA}" srcOrd="0" destOrd="0" presId="urn:microsoft.com/office/officeart/2005/8/layout/vList6"/>
    <dgm:cxn modelId="{FBE695E0-F492-4106-B326-23CDAC7F0AA9}" srcId="{2BAC12FB-1CD4-40F6-9935-45FB5BEFA00C}" destId="{C88D5418-B550-47CA-9A4C-2B2587D0B6CA}" srcOrd="1" destOrd="0" parTransId="{B0356FAA-76D1-46EF-A272-28C345D665F1}" sibTransId="{291AF004-E064-4AC9-B6DE-A62A1E921CCB}"/>
    <dgm:cxn modelId="{C264E0C8-CEEF-4883-834D-F82604F3A27F}" type="presParOf" srcId="{E3C82143-BDC9-4D5D-8147-A6872CBB5D9A}" destId="{A87DB5D4-519C-42A1-8577-4554021420EB}" srcOrd="0" destOrd="0" presId="urn:microsoft.com/office/officeart/2005/8/layout/vList6"/>
    <dgm:cxn modelId="{FF7B0450-5D2E-4F60-97F9-74FBC2F60F7E}" type="presParOf" srcId="{A87DB5D4-519C-42A1-8577-4554021420EB}" destId="{394DE39C-FD46-40EC-BBE1-72482ECA6A2D}" srcOrd="0" destOrd="0" presId="urn:microsoft.com/office/officeart/2005/8/layout/vList6"/>
    <dgm:cxn modelId="{5D9340E4-C084-4B66-B3DE-09BFAA1101D4}" type="presParOf" srcId="{A87DB5D4-519C-42A1-8577-4554021420EB}" destId="{FE5C13D2-E7CD-48CD-849E-13269C35A38D}" srcOrd="1" destOrd="0" presId="urn:microsoft.com/office/officeart/2005/8/layout/vList6"/>
    <dgm:cxn modelId="{9A809DBA-8824-4E1B-9262-5B4A7395AC66}" type="presParOf" srcId="{E3C82143-BDC9-4D5D-8147-A6872CBB5D9A}" destId="{CBE61A46-391C-4D3B-885D-C1F08625DE9D}" srcOrd="1" destOrd="0" presId="urn:microsoft.com/office/officeart/2005/8/layout/vList6"/>
    <dgm:cxn modelId="{7F882104-8C8D-4C95-90C3-D0E4F4619D72}" type="presParOf" srcId="{E3C82143-BDC9-4D5D-8147-A6872CBB5D9A}" destId="{8F86B9F0-4C65-4594-ACFB-8DACD140CDBF}" srcOrd="2" destOrd="0" presId="urn:microsoft.com/office/officeart/2005/8/layout/vList6"/>
    <dgm:cxn modelId="{18EDF3B6-E2E0-45E8-8528-0F824793412C}" type="presParOf" srcId="{8F86B9F0-4C65-4594-ACFB-8DACD140CDBF}" destId="{E29141CD-8CC4-42C4-A7AF-5B2C5509F60F}" srcOrd="0" destOrd="0" presId="urn:microsoft.com/office/officeart/2005/8/layout/vList6"/>
    <dgm:cxn modelId="{B85DB8B3-A2A0-4BE8-9DE8-8CAA9A082730}" type="presParOf" srcId="{8F86B9F0-4C65-4594-ACFB-8DACD140CDBF}" destId="{1B117380-E363-4012-9B4F-54163B2D19BA}" srcOrd="1" destOrd="0" presId="urn:microsoft.com/office/officeart/2005/8/layout/vList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3540F73-F8E9-4B4C-8D65-1DCEF0FA09E8}">
      <dsp:nvSpPr>
        <dsp:cNvPr id="0" name=""/>
        <dsp:cNvSpPr/>
      </dsp:nvSpPr>
      <dsp:spPr>
        <a:xfrm>
          <a:off x="-4594335" y="-704407"/>
          <a:ext cx="5472816" cy="5472816"/>
        </a:xfrm>
        <a:prstGeom prst="blockArc">
          <a:avLst>
            <a:gd name="adj1" fmla="val 18900000"/>
            <a:gd name="adj2" fmla="val 2700000"/>
            <a:gd name="adj3" fmla="val 395"/>
          </a:avLst>
        </a:prstGeom>
        <a:noFill/>
        <a:ln w="15875"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2C293958-9DD1-4107-9301-23E99F96850B}">
      <dsp:nvSpPr>
        <dsp:cNvPr id="0" name=""/>
        <dsp:cNvSpPr/>
      </dsp:nvSpPr>
      <dsp:spPr>
        <a:xfrm>
          <a:off x="539007" y="406400"/>
          <a:ext cx="7528067" cy="812800"/>
        </a:xfrm>
        <a:prstGeom prst="rect">
          <a:avLst/>
        </a:prstGeom>
        <a:solidFill>
          <a:schemeClr val="accent5">
            <a:lumMod val="40000"/>
            <a:lumOff val="6000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5160" tIns="48260" rIns="48260" bIns="48260" numCol="1" spcCol="1270" anchor="ctr" anchorCtr="0">
          <a:noAutofit/>
        </a:bodyPr>
        <a:lstStyle/>
        <a:p>
          <a:pPr lvl="0" algn="l" defTabSz="844550">
            <a:lnSpc>
              <a:spcPct val="90000"/>
            </a:lnSpc>
            <a:spcBef>
              <a:spcPct val="0"/>
            </a:spcBef>
            <a:spcAft>
              <a:spcPct val="35000"/>
            </a:spcAft>
          </a:pPr>
          <a:r>
            <a:rPr lang="fr-FR" sz="1900" b="1" kern="1200" dirty="0" smtClean="0">
              <a:solidFill>
                <a:schemeClr val="bg1">
                  <a:lumMod val="95000"/>
                  <a:lumOff val="5000"/>
                </a:schemeClr>
              </a:solidFill>
            </a:rPr>
            <a:t>Constat</a:t>
          </a:r>
          <a:r>
            <a:rPr lang="fr-FR" sz="1900" kern="1200" dirty="0" smtClean="0">
              <a:solidFill>
                <a:schemeClr val="bg1">
                  <a:lumMod val="95000"/>
                  <a:lumOff val="5000"/>
                </a:schemeClr>
              </a:solidFill>
            </a:rPr>
            <a:t>: Méconnaissance du corps et de la sexualité dans la population carcérale féminine. </a:t>
          </a:r>
          <a:endParaRPr lang="fr-FR" sz="1900" kern="1200" dirty="0"/>
        </a:p>
      </dsp:txBody>
      <dsp:txXfrm>
        <a:off x="539007" y="406400"/>
        <a:ext cx="7528067" cy="812800"/>
      </dsp:txXfrm>
    </dsp:sp>
    <dsp:sp modelId="{735F247F-34FC-4D09-9D7D-93B5050D3B6F}">
      <dsp:nvSpPr>
        <dsp:cNvPr id="0" name=""/>
        <dsp:cNvSpPr/>
      </dsp:nvSpPr>
      <dsp:spPr>
        <a:xfrm>
          <a:off x="56979" y="304800"/>
          <a:ext cx="1016000" cy="1016000"/>
        </a:xfrm>
        <a:prstGeom prst="ellipse">
          <a:avLst/>
        </a:prstGeom>
        <a:solidFill>
          <a:schemeClr val="accent1">
            <a:lumMod val="60000"/>
            <a:lumOff val="4000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3F70E1F9-7644-433E-8052-B38795703DB2}">
      <dsp:nvSpPr>
        <dsp:cNvPr id="0" name=""/>
        <dsp:cNvSpPr/>
      </dsp:nvSpPr>
      <dsp:spPr>
        <a:xfrm>
          <a:off x="860432" y="1625599"/>
          <a:ext cx="7232614" cy="812800"/>
        </a:xfrm>
        <a:prstGeom prst="rect">
          <a:avLst/>
        </a:prstGeom>
        <a:solidFill>
          <a:schemeClr val="accent5">
            <a:lumMod val="40000"/>
            <a:lumOff val="6000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5160" tIns="48260" rIns="48260" bIns="48260" numCol="1" spcCol="1270" anchor="ctr" anchorCtr="0">
          <a:noAutofit/>
        </a:bodyPr>
        <a:lstStyle/>
        <a:p>
          <a:pPr lvl="0" algn="l" defTabSz="844550">
            <a:lnSpc>
              <a:spcPct val="90000"/>
            </a:lnSpc>
            <a:spcBef>
              <a:spcPct val="0"/>
            </a:spcBef>
            <a:spcAft>
              <a:spcPct val="35000"/>
            </a:spcAft>
          </a:pPr>
          <a:r>
            <a:rPr lang="fr-FR" sz="1900" b="1" kern="1200" dirty="0" smtClean="0">
              <a:solidFill>
                <a:schemeClr val="bg1">
                  <a:lumMod val="95000"/>
                  <a:lumOff val="5000"/>
                </a:schemeClr>
              </a:solidFill>
            </a:rPr>
            <a:t>Public touché </a:t>
          </a:r>
          <a:r>
            <a:rPr lang="fr-FR" sz="1900" kern="1200" dirty="0" smtClean="0">
              <a:solidFill>
                <a:schemeClr val="bg1">
                  <a:lumMod val="95000"/>
                  <a:lumOff val="5000"/>
                </a:schemeClr>
              </a:solidFill>
            </a:rPr>
            <a:t>: Personnes détenues de la maison d’arrêt des femmes.</a:t>
          </a:r>
          <a:endParaRPr lang="fr-FR" sz="1900" kern="1200" dirty="0"/>
        </a:p>
      </dsp:txBody>
      <dsp:txXfrm>
        <a:off x="860432" y="1625599"/>
        <a:ext cx="7232614" cy="812800"/>
      </dsp:txXfrm>
    </dsp:sp>
    <dsp:sp modelId="{82720E58-CBAC-47EB-8064-C9F6FEB5D409}">
      <dsp:nvSpPr>
        <dsp:cNvPr id="0" name=""/>
        <dsp:cNvSpPr/>
      </dsp:nvSpPr>
      <dsp:spPr>
        <a:xfrm>
          <a:off x="352432" y="1523999"/>
          <a:ext cx="1016000" cy="1016000"/>
        </a:xfrm>
        <a:prstGeom prst="ellipse">
          <a:avLst/>
        </a:prstGeom>
        <a:solidFill>
          <a:schemeClr val="accent1">
            <a:lumMod val="60000"/>
            <a:lumOff val="4000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F1032A76-0EB2-43E3-B0BF-BA94D79EC7CC}">
      <dsp:nvSpPr>
        <dsp:cNvPr id="0" name=""/>
        <dsp:cNvSpPr/>
      </dsp:nvSpPr>
      <dsp:spPr>
        <a:xfrm>
          <a:off x="564979" y="2844800"/>
          <a:ext cx="7528067" cy="812800"/>
        </a:xfrm>
        <a:prstGeom prst="rect">
          <a:avLst/>
        </a:prstGeom>
        <a:solidFill>
          <a:schemeClr val="accent5">
            <a:lumMod val="40000"/>
            <a:lumOff val="6000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5160" tIns="48260" rIns="48260" bIns="48260" numCol="1" spcCol="1270" anchor="ctr" anchorCtr="0">
          <a:noAutofit/>
        </a:bodyPr>
        <a:lstStyle/>
        <a:p>
          <a:pPr lvl="0" algn="l" defTabSz="844550">
            <a:lnSpc>
              <a:spcPct val="90000"/>
            </a:lnSpc>
            <a:spcBef>
              <a:spcPct val="0"/>
            </a:spcBef>
            <a:spcAft>
              <a:spcPct val="35000"/>
            </a:spcAft>
          </a:pPr>
          <a:r>
            <a:rPr lang="fr-FR" sz="1900" b="1" kern="1200" dirty="0" smtClean="0">
              <a:solidFill>
                <a:schemeClr val="bg1">
                  <a:lumMod val="95000"/>
                  <a:lumOff val="5000"/>
                </a:schemeClr>
              </a:solidFill>
            </a:rPr>
            <a:t>Action</a:t>
          </a:r>
          <a:r>
            <a:rPr lang="fr-FR" sz="1900" kern="1200" dirty="0" smtClean="0">
              <a:solidFill>
                <a:schemeClr val="bg1">
                  <a:lumMod val="95000"/>
                  <a:lumOff val="5000"/>
                </a:schemeClr>
              </a:solidFill>
            </a:rPr>
            <a:t> : mise en place d’atelier de groupe santé sexuelle depuis 8 mois environ.</a:t>
          </a:r>
          <a:endParaRPr lang="fr-FR" sz="1900" kern="1200" dirty="0"/>
        </a:p>
      </dsp:txBody>
      <dsp:txXfrm>
        <a:off x="564979" y="2844800"/>
        <a:ext cx="7528067" cy="812800"/>
      </dsp:txXfrm>
    </dsp:sp>
    <dsp:sp modelId="{95F3627C-6403-4A20-9BDB-EBC89A114A35}">
      <dsp:nvSpPr>
        <dsp:cNvPr id="0" name=""/>
        <dsp:cNvSpPr/>
      </dsp:nvSpPr>
      <dsp:spPr>
        <a:xfrm>
          <a:off x="56979" y="2743200"/>
          <a:ext cx="1016000" cy="1016000"/>
        </a:xfrm>
        <a:prstGeom prst="ellipse">
          <a:avLst/>
        </a:prstGeom>
        <a:solidFill>
          <a:schemeClr val="accent1">
            <a:lumMod val="60000"/>
            <a:lumOff val="4000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8FDD439-67B8-442F-B101-628C48805764}">
      <dsp:nvSpPr>
        <dsp:cNvPr id="0" name=""/>
        <dsp:cNvSpPr/>
      </dsp:nvSpPr>
      <dsp:spPr>
        <a:xfrm>
          <a:off x="0" y="0"/>
          <a:ext cx="7147832" cy="1219200"/>
        </a:xfrm>
        <a:prstGeom prst="roundRect">
          <a:avLst>
            <a:gd name="adj" fmla="val 10000"/>
          </a:avLst>
        </a:prstGeom>
        <a:solidFill>
          <a:schemeClr val="accent1">
            <a:lumMod val="60000"/>
            <a:lumOff val="4000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l" defTabSz="622300">
            <a:lnSpc>
              <a:spcPct val="90000"/>
            </a:lnSpc>
            <a:spcBef>
              <a:spcPct val="0"/>
            </a:spcBef>
            <a:spcAft>
              <a:spcPct val="35000"/>
            </a:spcAft>
          </a:pPr>
          <a:r>
            <a:rPr lang="fr-FR" sz="1400" u="sng" kern="1200" dirty="0" smtClean="0">
              <a:solidFill>
                <a:schemeClr val="bg1">
                  <a:lumMod val="95000"/>
                  <a:lumOff val="5000"/>
                </a:schemeClr>
              </a:solidFill>
            </a:rPr>
            <a:t>Les soins gynécologiques :</a:t>
          </a:r>
          <a:r>
            <a:rPr lang="fr-FR" sz="1400" u="none" kern="1200" dirty="0" smtClean="0">
              <a:solidFill>
                <a:schemeClr val="bg1">
                  <a:lumMod val="95000"/>
                  <a:lumOff val="5000"/>
                </a:schemeClr>
              </a:solidFill>
            </a:rPr>
            <a:t> </a:t>
          </a:r>
          <a:r>
            <a:rPr lang="fr-FR" sz="1400" kern="1200" dirty="0" smtClean="0">
              <a:solidFill>
                <a:schemeClr val="bg1">
                  <a:lumMod val="95000"/>
                  <a:lumOff val="5000"/>
                </a:schemeClr>
              </a:solidFill>
            </a:rPr>
            <a:t>consultations, frottis, dépistage des IST, pose et retrait de stérilet, pose et retrait d’implant, suivi de grossesses.</a:t>
          </a:r>
          <a:endParaRPr lang="fr-FR" sz="1400" kern="1200" dirty="0"/>
        </a:p>
      </dsp:txBody>
      <dsp:txXfrm>
        <a:off x="35709" y="35709"/>
        <a:ext cx="5832221" cy="1147782"/>
      </dsp:txXfrm>
    </dsp:sp>
    <dsp:sp modelId="{E58B3DCF-FD1A-4C60-B962-D3358FA8C007}">
      <dsp:nvSpPr>
        <dsp:cNvPr id="0" name=""/>
        <dsp:cNvSpPr/>
      </dsp:nvSpPr>
      <dsp:spPr>
        <a:xfrm>
          <a:off x="630691" y="1422399"/>
          <a:ext cx="7147832" cy="1219200"/>
        </a:xfrm>
        <a:prstGeom prst="roundRect">
          <a:avLst>
            <a:gd name="adj" fmla="val 10000"/>
          </a:avLst>
        </a:prstGeom>
        <a:solidFill>
          <a:schemeClr val="accent1">
            <a:lumMod val="60000"/>
            <a:lumOff val="4000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l" defTabSz="622300">
            <a:lnSpc>
              <a:spcPct val="90000"/>
            </a:lnSpc>
            <a:spcBef>
              <a:spcPct val="0"/>
            </a:spcBef>
            <a:spcAft>
              <a:spcPct val="35000"/>
            </a:spcAft>
          </a:pPr>
          <a:r>
            <a:rPr lang="fr-FR" sz="1400" kern="1200" dirty="0" smtClean="0">
              <a:solidFill>
                <a:schemeClr val="bg1">
                  <a:lumMod val="95000"/>
                  <a:lumOff val="5000"/>
                </a:schemeClr>
              </a:solidFill>
            </a:rPr>
            <a:t>La gynécologue vient 1 fois par semaine et depuis juin 2022 les infirmières de la MAF et le médecin chef lui ont proposés d’animer un atelier de 2 heures l’après midi.</a:t>
          </a:r>
          <a:endParaRPr lang="fr-FR" sz="1400" kern="1200" dirty="0"/>
        </a:p>
      </dsp:txBody>
      <dsp:txXfrm>
        <a:off x="666400" y="1458108"/>
        <a:ext cx="5653243" cy="1147782"/>
      </dsp:txXfrm>
    </dsp:sp>
    <dsp:sp modelId="{F1D7C453-7DB1-437B-8873-566054C6D9ED}">
      <dsp:nvSpPr>
        <dsp:cNvPr id="0" name=""/>
        <dsp:cNvSpPr/>
      </dsp:nvSpPr>
      <dsp:spPr>
        <a:xfrm>
          <a:off x="1261382" y="2844799"/>
          <a:ext cx="7147832" cy="1219200"/>
        </a:xfrm>
        <a:prstGeom prst="roundRect">
          <a:avLst>
            <a:gd name="adj" fmla="val 10000"/>
          </a:avLst>
        </a:prstGeom>
        <a:solidFill>
          <a:schemeClr val="accent1">
            <a:lumMod val="60000"/>
            <a:lumOff val="4000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l" defTabSz="622300">
            <a:lnSpc>
              <a:spcPct val="90000"/>
            </a:lnSpc>
            <a:spcBef>
              <a:spcPct val="0"/>
            </a:spcBef>
            <a:spcAft>
              <a:spcPct val="35000"/>
            </a:spcAft>
          </a:pPr>
          <a:r>
            <a:rPr lang="fr-FR" sz="1400" kern="1200" dirty="0" smtClean="0">
              <a:solidFill>
                <a:schemeClr val="bg1"/>
              </a:solidFill>
            </a:rPr>
            <a:t>La gynécologue : est présente depuis juin 2020, très investie dans cette thématique. Etant médecin à la retraite avec une expérience de 40 ans, elle a mené de nombreuses interventions associatives dans l’éducation à la sexualité. </a:t>
          </a:r>
        </a:p>
      </dsp:txBody>
      <dsp:txXfrm>
        <a:off x="1297091" y="2880508"/>
        <a:ext cx="5653243" cy="1147782"/>
      </dsp:txXfrm>
    </dsp:sp>
    <dsp:sp modelId="{CB91E034-683F-463E-847B-D95D4ED072D6}">
      <dsp:nvSpPr>
        <dsp:cNvPr id="0" name=""/>
        <dsp:cNvSpPr/>
      </dsp:nvSpPr>
      <dsp:spPr>
        <a:xfrm>
          <a:off x="6355352" y="924560"/>
          <a:ext cx="792480" cy="792480"/>
        </a:xfrm>
        <a:prstGeom prst="downArrow">
          <a:avLst>
            <a:gd name="adj1" fmla="val 55000"/>
            <a:gd name="adj2" fmla="val 45000"/>
          </a:avLst>
        </a:prstGeom>
        <a:solidFill>
          <a:schemeClr val="accent1">
            <a:alpha val="90000"/>
            <a:tint val="40000"/>
            <a:hueOff val="0"/>
            <a:satOff val="0"/>
            <a:lumOff val="0"/>
            <a:alphaOff val="0"/>
          </a:schemeClr>
        </a:solidFill>
        <a:ln w="15875"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5560" tIns="35560" rIns="35560" bIns="35560" numCol="1" spcCol="1270" anchor="ctr" anchorCtr="0">
          <a:noAutofit/>
        </a:bodyPr>
        <a:lstStyle/>
        <a:p>
          <a:pPr lvl="0" algn="ctr" defTabSz="1244600">
            <a:lnSpc>
              <a:spcPct val="90000"/>
            </a:lnSpc>
            <a:spcBef>
              <a:spcPct val="0"/>
            </a:spcBef>
            <a:spcAft>
              <a:spcPct val="35000"/>
            </a:spcAft>
          </a:pPr>
          <a:endParaRPr lang="fr-FR" sz="2800" kern="1200"/>
        </a:p>
      </dsp:txBody>
      <dsp:txXfrm>
        <a:off x="6533660" y="924560"/>
        <a:ext cx="435864" cy="596341"/>
      </dsp:txXfrm>
    </dsp:sp>
    <dsp:sp modelId="{1E3745AB-2DD5-4CAF-A81C-F6D49137FC53}">
      <dsp:nvSpPr>
        <dsp:cNvPr id="0" name=""/>
        <dsp:cNvSpPr/>
      </dsp:nvSpPr>
      <dsp:spPr>
        <a:xfrm>
          <a:off x="6986043" y="2338832"/>
          <a:ext cx="792480" cy="792480"/>
        </a:xfrm>
        <a:prstGeom prst="downArrow">
          <a:avLst>
            <a:gd name="adj1" fmla="val 55000"/>
            <a:gd name="adj2" fmla="val 45000"/>
          </a:avLst>
        </a:prstGeom>
        <a:solidFill>
          <a:schemeClr val="accent1">
            <a:alpha val="90000"/>
            <a:tint val="40000"/>
            <a:hueOff val="0"/>
            <a:satOff val="0"/>
            <a:lumOff val="0"/>
            <a:alphaOff val="0"/>
          </a:schemeClr>
        </a:solidFill>
        <a:ln w="15875"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5560" tIns="35560" rIns="35560" bIns="35560" numCol="1" spcCol="1270" anchor="ctr" anchorCtr="0">
          <a:noAutofit/>
        </a:bodyPr>
        <a:lstStyle/>
        <a:p>
          <a:pPr lvl="0" algn="ctr" defTabSz="1244600">
            <a:lnSpc>
              <a:spcPct val="90000"/>
            </a:lnSpc>
            <a:spcBef>
              <a:spcPct val="0"/>
            </a:spcBef>
            <a:spcAft>
              <a:spcPct val="35000"/>
            </a:spcAft>
          </a:pPr>
          <a:endParaRPr lang="fr-FR" sz="2800" kern="1200"/>
        </a:p>
      </dsp:txBody>
      <dsp:txXfrm>
        <a:off x="7164351" y="2338832"/>
        <a:ext cx="435864" cy="596341"/>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81829AB-E5BB-4C84-AC67-BC13E779B519}">
      <dsp:nvSpPr>
        <dsp:cNvPr id="0" name=""/>
        <dsp:cNvSpPr/>
      </dsp:nvSpPr>
      <dsp:spPr>
        <a:xfrm>
          <a:off x="347014" y="1479245"/>
          <a:ext cx="1373778" cy="1237950"/>
        </a:xfrm>
        <a:prstGeom prst="rightArrow">
          <a:avLst>
            <a:gd name="adj1" fmla="val 70000"/>
            <a:gd name="adj2" fmla="val 50000"/>
          </a:avLst>
        </a:prstGeom>
        <a:solidFill>
          <a:schemeClr val="accent1">
            <a:alpha val="90000"/>
            <a:tint val="40000"/>
            <a:hueOff val="0"/>
            <a:satOff val="0"/>
            <a:lumOff val="0"/>
            <a:alphaOff val="0"/>
          </a:schemeClr>
        </a:solidFill>
        <a:ln w="15875"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5400" tIns="6350" rIns="12700" bIns="6350" numCol="1" spcCol="1270" anchor="ctr" anchorCtr="0">
          <a:noAutofit/>
        </a:bodyPr>
        <a:lstStyle/>
        <a:p>
          <a:pPr lvl="0" algn="ctr" defTabSz="444500">
            <a:lnSpc>
              <a:spcPct val="90000"/>
            </a:lnSpc>
            <a:spcBef>
              <a:spcPct val="0"/>
            </a:spcBef>
            <a:spcAft>
              <a:spcPct val="35000"/>
            </a:spcAft>
          </a:pPr>
          <a:r>
            <a:rPr lang="fr-FR" sz="1000" kern="1200" dirty="0" smtClean="0"/>
            <a:t>3 femmes enceintes</a:t>
          </a:r>
          <a:endParaRPr lang="fr-FR" sz="1000" kern="1200" dirty="0"/>
        </a:p>
      </dsp:txBody>
      <dsp:txXfrm>
        <a:off x="690459" y="1664938"/>
        <a:ext cx="669717" cy="866565"/>
      </dsp:txXfrm>
    </dsp:sp>
    <dsp:sp modelId="{E29B1A44-85B8-4DD4-827B-5A8C8F8B247D}">
      <dsp:nvSpPr>
        <dsp:cNvPr id="0" name=""/>
        <dsp:cNvSpPr/>
      </dsp:nvSpPr>
      <dsp:spPr>
        <a:xfrm>
          <a:off x="3570" y="1754776"/>
          <a:ext cx="686889" cy="686889"/>
        </a:xfrm>
        <a:prstGeom prst="ellipse">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fr-FR" sz="1400" kern="1200" dirty="0" smtClean="0"/>
            <a:t>Sept</a:t>
          </a:r>
        </a:p>
        <a:p>
          <a:pPr lvl="0" algn="ctr" defTabSz="622300">
            <a:lnSpc>
              <a:spcPct val="90000"/>
            </a:lnSpc>
            <a:spcBef>
              <a:spcPct val="0"/>
            </a:spcBef>
            <a:spcAft>
              <a:spcPct val="35000"/>
            </a:spcAft>
          </a:pPr>
          <a:r>
            <a:rPr lang="fr-FR" sz="1400" kern="1200" dirty="0" smtClean="0"/>
            <a:t>2022</a:t>
          </a:r>
          <a:endParaRPr lang="fr-FR" sz="1400" kern="1200" dirty="0"/>
        </a:p>
      </dsp:txBody>
      <dsp:txXfrm>
        <a:off x="104163" y="1855369"/>
        <a:ext cx="485703" cy="485703"/>
      </dsp:txXfrm>
    </dsp:sp>
    <dsp:sp modelId="{50E75E9A-1D00-4286-9C55-542BC486F369}">
      <dsp:nvSpPr>
        <dsp:cNvPr id="0" name=""/>
        <dsp:cNvSpPr/>
      </dsp:nvSpPr>
      <dsp:spPr>
        <a:xfrm>
          <a:off x="2150099" y="1497793"/>
          <a:ext cx="1373778" cy="1200855"/>
        </a:xfrm>
        <a:prstGeom prst="rightArrow">
          <a:avLst>
            <a:gd name="adj1" fmla="val 70000"/>
            <a:gd name="adj2" fmla="val 50000"/>
          </a:avLst>
        </a:prstGeom>
        <a:solidFill>
          <a:schemeClr val="accent1">
            <a:alpha val="90000"/>
            <a:tint val="40000"/>
            <a:hueOff val="0"/>
            <a:satOff val="0"/>
            <a:lumOff val="0"/>
            <a:alphaOff val="0"/>
          </a:schemeClr>
        </a:solidFill>
        <a:ln w="15875"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5400" tIns="6350" rIns="12700" bIns="6350" numCol="1" spcCol="1270" anchor="ctr" anchorCtr="0">
          <a:noAutofit/>
        </a:bodyPr>
        <a:lstStyle/>
        <a:p>
          <a:pPr lvl="0" algn="ctr" defTabSz="444500">
            <a:lnSpc>
              <a:spcPct val="90000"/>
            </a:lnSpc>
            <a:spcBef>
              <a:spcPct val="0"/>
            </a:spcBef>
            <a:spcAft>
              <a:spcPct val="35000"/>
            </a:spcAft>
          </a:pPr>
          <a:r>
            <a:rPr lang="fr-FR" sz="1000" kern="1200" dirty="0" smtClean="0"/>
            <a:t>1 femme enceinte</a:t>
          </a:r>
          <a:endParaRPr lang="fr-FR" sz="1000" kern="1200" dirty="0"/>
        </a:p>
      </dsp:txBody>
      <dsp:txXfrm>
        <a:off x="2493544" y="1677921"/>
        <a:ext cx="669717" cy="840599"/>
      </dsp:txXfrm>
    </dsp:sp>
    <dsp:sp modelId="{BA9ADAF0-2641-462D-A6C5-D2E783783454}">
      <dsp:nvSpPr>
        <dsp:cNvPr id="0" name=""/>
        <dsp:cNvSpPr/>
      </dsp:nvSpPr>
      <dsp:spPr>
        <a:xfrm>
          <a:off x="1806654" y="1754776"/>
          <a:ext cx="686889" cy="686889"/>
        </a:xfrm>
        <a:prstGeom prst="ellipse">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fr-FR" sz="1400" kern="1200" dirty="0" err="1" smtClean="0"/>
            <a:t>Oct</a:t>
          </a:r>
          <a:endParaRPr lang="fr-FR" sz="1400" kern="1200" dirty="0" smtClean="0"/>
        </a:p>
        <a:p>
          <a:pPr lvl="0" algn="ctr" defTabSz="622300">
            <a:lnSpc>
              <a:spcPct val="90000"/>
            </a:lnSpc>
            <a:spcBef>
              <a:spcPct val="0"/>
            </a:spcBef>
            <a:spcAft>
              <a:spcPct val="35000"/>
            </a:spcAft>
          </a:pPr>
          <a:r>
            <a:rPr lang="fr-FR" sz="1400" kern="1200" dirty="0" smtClean="0"/>
            <a:t>2022</a:t>
          </a:r>
          <a:endParaRPr lang="fr-FR" sz="1400" kern="1200" dirty="0"/>
        </a:p>
      </dsp:txBody>
      <dsp:txXfrm>
        <a:off x="1907247" y="1855369"/>
        <a:ext cx="485703" cy="485703"/>
      </dsp:txXfrm>
    </dsp:sp>
    <dsp:sp modelId="{75406537-7CA2-4A6F-8BF6-CD9549334580}">
      <dsp:nvSpPr>
        <dsp:cNvPr id="0" name=""/>
        <dsp:cNvSpPr/>
      </dsp:nvSpPr>
      <dsp:spPr>
        <a:xfrm>
          <a:off x="3953184" y="1497793"/>
          <a:ext cx="1373778" cy="1200855"/>
        </a:xfrm>
        <a:prstGeom prst="rightArrow">
          <a:avLst>
            <a:gd name="adj1" fmla="val 70000"/>
            <a:gd name="adj2" fmla="val 50000"/>
          </a:avLst>
        </a:prstGeom>
        <a:solidFill>
          <a:schemeClr val="accent1">
            <a:alpha val="90000"/>
            <a:tint val="40000"/>
            <a:hueOff val="0"/>
            <a:satOff val="0"/>
            <a:lumOff val="0"/>
            <a:alphaOff val="0"/>
          </a:schemeClr>
        </a:solidFill>
        <a:ln w="15875"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5400" tIns="6350" rIns="12700" bIns="6350" numCol="1" spcCol="1270" anchor="ctr" anchorCtr="0">
          <a:noAutofit/>
        </a:bodyPr>
        <a:lstStyle/>
        <a:p>
          <a:pPr lvl="0" algn="ctr" defTabSz="444500">
            <a:lnSpc>
              <a:spcPct val="90000"/>
            </a:lnSpc>
            <a:spcBef>
              <a:spcPct val="0"/>
            </a:spcBef>
            <a:spcAft>
              <a:spcPct val="35000"/>
            </a:spcAft>
          </a:pPr>
          <a:r>
            <a:rPr lang="fr-FR" sz="1000" kern="1200" dirty="0" smtClean="0"/>
            <a:t>2 femmes</a:t>
          </a:r>
        </a:p>
        <a:p>
          <a:pPr lvl="0" algn="ctr" defTabSz="444500">
            <a:lnSpc>
              <a:spcPct val="90000"/>
            </a:lnSpc>
            <a:spcBef>
              <a:spcPct val="0"/>
            </a:spcBef>
            <a:spcAft>
              <a:spcPct val="35000"/>
            </a:spcAft>
          </a:pPr>
          <a:r>
            <a:rPr lang="fr-FR" sz="1000" kern="1200" dirty="0" smtClean="0"/>
            <a:t>enceintes</a:t>
          </a:r>
          <a:endParaRPr lang="fr-FR" sz="1000" kern="1200" dirty="0"/>
        </a:p>
      </dsp:txBody>
      <dsp:txXfrm>
        <a:off x="4296628" y="1677921"/>
        <a:ext cx="669717" cy="840599"/>
      </dsp:txXfrm>
    </dsp:sp>
    <dsp:sp modelId="{2244C1A9-3BF0-4179-8FC2-FE729B063BFB}">
      <dsp:nvSpPr>
        <dsp:cNvPr id="0" name=""/>
        <dsp:cNvSpPr/>
      </dsp:nvSpPr>
      <dsp:spPr>
        <a:xfrm>
          <a:off x="3609739" y="1754776"/>
          <a:ext cx="686889" cy="686889"/>
        </a:xfrm>
        <a:prstGeom prst="ellipse">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fr-FR" sz="1400" kern="1200" dirty="0" err="1" smtClean="0"/>
            <a:t>Nov</a:t>
          </a:r>
          <a:endParaRPr lang="fr-FR" sz="1400" kern="1200" dirty="0" smtClean="0"/>
        </a:p>
        <a:p>
          <a:pPr lvl="0" algn="ctr" defTabSz="622300">
            <a:lnSpc>
              <a:spcPct val="90000"/>
            </a:lnSpc>
            <a:spcBef>
              <a:spcPct val="0"/>
            </a:spcBef>
            <a:spcAft>
              <a:spcPct val="35000"/>
            </a:spcAft>
          </a:pPr>
          <a:r>
            <a:rPr lang="fr-FR" sz="1400" kern="1200" dirty="0" smtClean="0"/>
            <a:t>2022</a:t>
          </a:r>
          <a:endParaRPr lang="fr-FR" sz="1400" kern="1200" dirty="0"/>
        </a:p>
      </dsp:txBody>
      <dsp:txXfrm>
        <a:off x="3710332" y="1855369"/>
        <a:ext cx="485703" cy="485703"/>
      </dsp:txXfrm>
    </dsp:sp>
    <dsp:sp modelId="{03BB9B84-1D64-4BC8-8978-BD7E113FCB32}">
      <dsp:nvSpPr>
        <dsp:cNvPr id="0" name=""/>
        <dsp:cNvSpPr/>
      </dsp:nvSpPr>
      <dsp:spPr>
        <a:xfrm>
          <a:off x="5756268" y="1497793"/>
          <a:ext cx="1373778" cy="1200855"/>
        </a:xfrm>
        <a:prstGeom prst="rightArrow">
          <a:avLst>
            <a:gd name="adj1" fmla="val 70000"/>
            <a:gd name="adj2" fmla="val 50000"/>
          </a:avLst>
        </a:prstGeom>
        <a:solidFill>
          <a:schemeClr val="accent1">
            <a:alpha val="90000"/>
            <a:tint val="40000"/>
            <a:hueOff val="0"/>
            <a:satOff val="0"/>
            <a:lumOff val="0"/>
            <a:alphaOff val="0"/>
          </a:schemeClr>
        </a:solidFill>
        <a:ln w="15875"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5400" tIns="6350" rIns="12700" bIns="6350" numCol="1" spcCol="1270" anchor="ctr" anchorCtr="0">
          <a:noAutofit/>
        </a:bodyPr>
        <a:lstStyle/>
        <a:p>
          <a:pPr lvl="0" algn="ctr" defTabSz="444500">
            <a:lnSpc>
              <a:spcPct val="90000"/>
            </a:lnSpc>
            <a:spcBef>
              <a:spcPct val="0"/>
            </a:spcBef>
            <a:spcAft>
              <a:spcPct val="35000"/>
            </a:spcAft>
          </a:pPr>
          <a:r>
            <a:rPr lang="fr-FR" sz="1000" kern="1200" dirty="0" smtClean="0"/>
            <a:t>2 femmes</a:t>
          </a:r>
        </a:p>
        <a:p>
          <a:pPr lvl="0" algn="ctr" defTabSz="444500">
            <a:lnSpc>
              <a:spcPct val="90000"/>
            </a:lnSpc>
            <a:spcBef>
              <a:spcPct val="0"/>
            </a:spcBef>
            <a:spcAft>
              <a:spcPct val="35000"/>
            </a:spcAft>
          </a:pPr>
          <a:r>
            <a:rPr lang="fr-FR" sz="1000" kern="1200" dirty="0" smtClean="0"/>
            <a:t>enceintes</a:t>
          </a:r>
          <a:endParaRPr lang="fr-FR" sz="1000" kern="1200" dirty="0"/>
        </a:p>
      </dsp:txBody>
      <dsp:txXfrm>
        <a:off x="6099713" y="1677921"/>
        <a:ext cx="669717" cy="840599"/>
      </dsp:txXfrm>
    </dsp:sp>
    <dsp:sp modelId="{3DBCBF43-4993-48A7-8D1B-FD5992F9C5D2}">
      <dsp:nvSpPr>
        <dsp:cNvPr id="0" name=""/>
        <dsp:cNvSpPr/>
      </dsp:nvSpPr>
      <dsp:spPr>
        <a:xfrm>
          <a:off x="5412824" y="1754776"/>
          <a:ext cx="686889" cy="686889"/>
        </a:xfrm>
        <a:prstGeom prst="ellipse">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fr-FR" sz="1400" kern="1200" dirty="0" err="1" smtClean="0"/>
            <a:t>Dec</a:t>
          </a:r>
          <a:endParaRPr lang="fr-FR" sz="1400" kern="1200" dirty="0" smtClean="0"/>
        </a:p>
        <a:p>
          <a:pPr lvl="0" algn="ctr" defTabSz="622300">
            <a:lnSpc>
              <a:spcPct val="90000"/>
            </a:lnSpc>
            <a:spcBef>
              <a:spcPct val="0"/>
            </a:spcBef>
            <a:spcAft>
              <a:spcPct val="35000"/>
            </a:spcAft>
          </a:pPr>
          <a:r>
            <a:rPr lang="fr-FR" sz="1400" kern="1200" dirty="0" smtClean="0"/>
            <a:t>2022</a:t>
          </a:r>
          <a:endParaRPr lang="fr-FR" sz="1400" kern="1200" dirty="0"/>
        </a:p>
      </dsp:txBody>
      <dsp:txXfrm>
        <a:off x="5513417" y="1855369"/>
        <a:ext cx="485703" cy="485703"/>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81829AB-E5BB-4C84-AC67-BC13E779B519}">
      <dsp:nvSpPr>
        <dsp:cNvPr id="0" name=""/>
        <dsp:cNvSpPr/>
      </dsp:nvSpPr>
      <dsp:spPr>
        <a:xfrm>
          <a:off x="441963" y="369067"/>
          <a:ext cx="1592524" cy="1392066"/>
        </a:xfrm>
        <a:prstGeom prst="rightArrow">
          <a:avLst>
            <a:gd name="adj1" fmla="val 70000"/>
            <a:gd name="adj2" fmla="val 50000"/>
          </a:avLst>
        </a:prstGeom>
        <a:solidFill>
          <a:schemeClr val="accent1">
            <a:alpha val="90000"/>
            <a:tint val="40000"/>
            <a:hueOff val="0"/>
            <a:satOff val="0"/>
            <a:lumOff val="0"/>
            <a:alphaOff val="0"/>
          </a:schemeClr>
        </a:solidFill>
        <a:ln w="15875"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5400" tIns="6350" rIns="12700" bIns="6350" numCol="1" spcCol="1270" anchor="ctr" anchorCtr="0">
          <a:noAutofit/>
        </a:bodyPr>
        <a:lstStyle/>
        <a:p>
          <a:pPr lvl="0" algn="ctr" defTabSz="444500">
            <a:lnSpc>
              <a:spcPct val="90000"/>
            </a:lnSpc>
            <a:spcBef>
              <a:spcPct val="0"/>
            </a:spcBef>
            <a:spcAft>
              <a:spcPct val="35000"/>
            </a:spcAft>
          </a:pPr>
          <a:r>
            <a:rPr lang="fr-FR" sz="1000" kern="1200" dirty="0" smtClean="0"/>
            <a:t>3 femmes</a:t>
          </a:r>
        </a:p>
        <a:p>
          <a:pPr lvl="0" algn="ctr" defTabSz="444500">
            <a:lnSpc>
              <a:spcPct val="90000"/>
            </a:lnSpc>
            <a:spcBef>
              <a:spcPct val="0"/>
            </a:spcBef>
            <a:spcAft>
              <a:spcPct val="35000"/>
            </a:spcAft>
          </a:pPr>
          <a:r>
            <a:rPr lang="fr-FR" sz="1000" kern="1200" dirty="0" smtClean="0"/>
            <a:t>enceintes</a:t>
          </a:r>
          <a:endParaRPr lang="fr-FR" sz="1000" kern="1200" dirty="0"/>
        </a:p>
      </dsp:txBody>
      <dsp:txXfrm>
        <a:off x="840094" y="577877"/>
        <a:ext cx="776355" cy="974446"/>
      </dsp:txXfrm>
    </dsp:sp>
    <dsp:sp modelId="{E29B1A44-85B8-4DD4-827B-5A8C8F8B247D}">
      <dsp:nvSpPr>
        <dsp:cNvPr id="0" name=""/>
        <dsp:cNvSpPr/>
      </dsp:nvSpPr>
      <dsp:spPr>
        <a:xfrm>
          <a:off x="3016" y="716861"/>
          <a:ext cx="796262" cy="796262"/>
        </a:xfrm>
        <a:prstGeom prst="ellipse">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fr-FR" sz="1400" kern="1200" dirty="0" err="1" smtClean="0"/>
            <a:t>Janv</a:t>
          </a:r>
          <a:endParaRPr lang="fr-FR" sz="1400" kern="1200" dirty="0" smtClean="0"/>
        </a:p>
        <a:p>
          <a:pPr lvl="0" algn="ctr" defTabSz="622300">
            <a:lnSpc>
              <a:spcPct val="90000"/>
            </a:lnSpc>
            <a:spcBef>
              <a:spcPct val="0"/>
            </a:spcBef>
            <a:spcAft>
              <a:spcPct val="35000"/>
            </a:spcAft>
          </a:pPr>
          <a:r>
            <a:rPr lang="fr-FR" sz="1400" kern="1200" dirty="0" smtClean="0"/>
            <a:t>2023</a:t>
          </a:r>
          <a:endParaRPr lang="fr-FR" sz="1400" kern="1200" dirty="0"/>
        </a:p>
      </dsp:txBody>
      <dsp:txXfrm>
        <a:off x="119626" y="833471"/>
        <a:ext cx="563042" cy="563042"/>
      </dsp:txXfrm>
    </dsp:sp>
    <dsp:sp modelId="{50E75E9A-1D00-4286-9C55-542BC486F369}">
      <dsp:nvSpPr>
        <dsp:cNvPr id="0" name=""/>
        <dsp:cNvSpPr/>
      </dsp:nvSpPr>
      <dsp:spPr>
        <a:xfrm>
          <a:off x="2491335" y="418959"/>
          <a:ext cx="1592524" cy="1392066"/>
        </a:xfrm>
        <a:prstGeom prst="rightArrow">
          <a:avLst>
            <a:gd name="adj1" fmla="val 70000"/>
            <a:gd name="adj2" fmla="val 50000"/>
          </a:avLst>
        </a:prstGeom>
        <a:solidFill>
          <a:schemeClr val="accent1">
            <a:alpha val="90000"/>
            <a:tint val="40000"/>
            <a:hueOff val="0"/>
            <a:satOff val="0"/>
            <a:lumOff val="0"/>
            <a:alphaOff val="0"/>
          </a:schemeClr>
        </a:solidFill>
        <a:ln w="15875"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5400" tIns="6350" rIns="12700" bIns="6350" numCol="1" spcCol="1270" anchor="ctr" anchorCtr="0">
          <a:noAutofit/>
        </a:bodyPr>
        <a:lstStyle/>
        <a:p>
          <a:pPr lvl="0" algn="ctr" defTabSz="444500">
            <a:lnSpc>
              <a:spcPct val="90000"/>
            </a:lnSpc>
            <a:spcBef>
              <a:spcPct val="0"/>
            </a:spcBef>
            <a:spcAft>
              <a:spcPct val="35000"/>
            </a:spcAft>
          </a:pPr>
          <a:r>
            <a:rPr lang="fr-FR" sz="1000" kern="1200" dirty="0" smtClean="0"/>
            <a:t>2 femmes</a:t>
          </a:r>
        </a:p>
        <a:p>
          <a:pPr lvl="0" algn="ctr" defTabSz="444500">
            <a:lnSpc>
              <a:spcPct val="90000"/>
            </a:lnSpc>
            <a:spcBef>
              <a:spcPct val="0"/>
            </a:spcBef>
            <a:spcAft>
              <a:spcPct val="35000"/>
            </a:spcAft>
          </a:pPr>
          <a:r>
            <a:rPr lang="fr-FR" sz="1000" kern="1200" dirty="0" smtClean="0"/>
            <a:t>enceintes</a:t>
          </a:r>
          <a:endParaRPr lang="fr-FR" sz="1000" kern="1200" dirty="0"/>
        </a:p>
      </dsp:txBody>
      <dsp:txXfrm>
        <a:off x="2889466" y="627769"/>
        <a:ext cx="776355" cy="974446"/>
      </dsp:txXfrm>
    </dsp:sp>
    <dsp:sp modelId="{BA9ADAF0-2641-462D-A6C5-D2E783783454}">
      <dsp:nvSpPr>
        <dsp:cNvPr id="0" name=""/>
        <dsp:cNvSpPr/>
      </dsp:nvSpPr>
      <dsp:spPr>
        <a:xfrm>
          <a:off x="2093204" y="716861"/>
          <a:ext cx="796262" cy="796262"/>
        </a:xfrm>
        <a:prstGeom prst="ellipse">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fr-FR" sz="1400" kern="1200" dirty="0" err="1" smtClean="0"/>
            <a:t>Fev</a:t>
          </a:r>
          <a:endParaRPr lang="fr-FR" sz="1400" kern="1200" dirty="0" smtClean="0"/>
        </a:p>
        <a:p>
          <a:pPr lvl="0" algn="ctr" defTabSz="622300">
            <a:lnSpc>
              <a:spcPct val="90000"/>
            </a:lnSpc>
            <a:spcBef>
              <a:spcPct val="0"/>
            </a:spcBef>
            <a:spcAft>
              <a:spcPct val="35000"/>
            </a:spcAft>
          </a:pPr>
          <a:r>
            <a:rPr lang="fr-FR" sz="1400" kern="1200" dirty="0" smtClean="0"/>
            <a:t>2023</a:t>
          </a:r>
          <a:endParaRPr lang="fr-FR" sz="1400" kern="1200" dirty="0"/>
        </a:p>
      </dsp:txBody>
      <dsp:txXfrm>
        <a:off x="2209814" y="833471"/>
        <a:ext cx="563042" cy="563042"/>
      </dsp:txXfrm>
    </dsp:sp>
    <dsp:sp modelId="{75406537-7CA2-4A6F-8BF6-CD9549334580}">
      <dsp:nvSpPr>
        <dsp:cNvPr id="0" name=""/>
        <dsp:cNvSpPr/>
      </dsp:nvSpPr>
      <dsp:spPr>
        <a:xfrm>
          <a:off x="4581523" y="418959"/>
          <a:ext cx="1592524" cy="1392066"/>
        </a:xfrm>
        <a:prstGeom prst="rightArrow">
          <a:avLst>
            <a:gd name="adj1" fmla="val 70000"/>
            <a:gd name="adj2" fmla="val 50000"/>
          </a:avLst>
        </a:prstGeom>
        <a:solidFill>
          <a:schemeClr val="accent1">
            <a:alpha val="90000"/>
            <a:tint val="40000"/>
            <a:hueOff val="0"/>
            <a:satOff val="0"/>
            <a:lumOff val="0"/>
            <a:alphaOff val="0"/>
          </a:schemeClr>
        </a:solidFill>
        <a:ln w="15875"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3020" tIns="8255" rIns="16510" bIns="8255" numCol="1" spcCol="1270" anchor="ctr" anchorCtr="0">
          <a:noAutofit/>
        </a:bodyPr>
        <a:lstStyle/>
        <a:p>
          <a:pPr lvl="0" algn="ctr" defTabSz="577850">
            <a:lnSpc>
              <a:spcPct val="90000"/>
            </a:lnSpc>
            <a:spcBef>
              <a:spcPct val="0"/>
            </a:spcBef>
            <a:spcAft>
              <a:spcPct val="35000"/>
            </a:spcAft>
          </a:pPr>
          <a:r>
            <a:rPr lang="fr-FR" sz="1300" kern="1200" dirty="0" smtClean="0"/>
            <a:t>1 femme enceinte</a:t>
          </a:r>
          <a:endParaRPr lang="fr-FR" sz="1300" kern="1200" dirty="0"/>
        </a:p>
      </dsp:txBody>
      <dsp:txXfrm>
        <a:off x="4979654" y="627769"/>
        <a:ext cx="776355" cy="974446"/>
      </dsp:txXfrm>
    </dsp:sp>
    <dsp:sp modelId="{2244C1A9-3BF0-4179-8FC2-FE729B063BFB}">
      <dsp:nvSpPr>
        <dsp:cNvPr id="0" name=""/>
        <dsp:cNvSpPr/>
      </dsp:nvSpPr>
      <dsp:spPr>
        <a:xfrm>
          <a:off x="4183392" y="716861"/>
          <a:ext cx="796262" cy="796262"/>
        </a:xfrm>
        <a:prstGeom prst="ellipse">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fr-FR" sz="1400" kern="1200" dirty="0" smtClean="0"/>
            <a:t>Mars</a:t>
          </a:r>
        </a:p>
        <a:p>
          <a:pPr lvl="0" algn="ctr" defTabSz="622300">
            <a:lnSpc>
              <a:spcPct val="90000"/>
            </a:lnSpc>
            <a:spcBef>
              <a:spcPct val="0"/>
            </a:spcBef>
            <a:spcAft>
              <a:spcPct val="35000"/>
            </a:spcAft>
          </a:pPr>
          <a:r>
            <a:rPr lang="fr-FR" sz="1400" kern="1200" dirty="0" smtClean="0"/>
            <a:t>2023</a:t>
          </a:r>
          <a:endParaRPr lang="fr-FR" sz="1400" kern="1200" dirty="0"/>
        </a:p>
      </dsp:txBody>
      <dsp:txXfrm>
        <a:off x="4300002" y="833471"/>
        <a:ext cx="563042" cy="563042"/>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986CDEC-FE8F-4005-B1CB-2C53B51701DF}">
      <dsp:nvSpPr>
        <dsp:cNvPr id="0" name=""/>
        <dsp:cNvSpPr/>
      </dsp:nvSpPr>
      <dsp:spPr>
        <a:xfrm>
          <a:off x="0" y="0"/>
          <a:ext cx="4064000" cy="4064000"/>
        </a:xfrm>
        <a:prstGeom prst="triangle">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6A17B5A-B43A-4D4A-A952-078B34398322}">
      <dsp:nvSpPr>
        <dsp:cNvPr id="0" name=""/>
        <dsp:cNvSpPr/>
      </dsp:nvSpPr>
      <dsp:spPr>
        <a:xfrm>
          <a:off x="2348600" y="515143"/>
          <a:ext cx="6095993" cy="1444624"/>
        </a:xfrm>
        <a:prstGeom prst="roundRect">
          <a:avLst/>
        </a:prstGeom>
        <a:solidFill>
          <a:schemeClr val="lt1">
            <a:alpha val="90000"/>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fr-FR" sz="1400" b="1" u="sng" kern="1200" dirty="0" smtClean="0">
              <a:solidFill>
                <a:schemeClr val="bg1"/>
              </a:solidFill>
            </a:rPr>
            <a:t>EDUCATION SEXUELLE EN MILIEU SCOLAIRE </a:t>
          </a:r>
        </a:p>
        <a:p>
          <a:pPr lvl="0" algn="ctr" defTabSz="622300">
            <a:lnSpc>
              <a:spcPct val="90000"/>
            </a:lnSpc>
            <a:spcBef>
              <a:spcPct val="0"/>
            </a:spcBef>
            <a:spcAft>
              <a:spcPct val="35000"/>
            </a:spcAft>
          </a:pPr>
          <a:r>
            <a:rPr lang="fr-FR" sz="1400" b="1" kern="1200" dirty="0" smtClean="0">
              <a:solidFill>
                <a:schemeClr val="bg1"/>
              </a:solidFill>
            </a:rPr>
            <a:t> </a:t>
          </a:r>
          <a:r>
            <a:rPr lang="fr-FR" sz="1400" b="0" kern="1200" dirty="0" smtClean="0">
              <a:solidFill>
                <a:schemeClr val="bg1"/>
              </a:solidFill>
            </a:rPr>
            <a:t>La plupart des femmes détenues interrogées nous informent ne pas avoir eu d’éducation en milieu scolaire. Certaines sont déscolarisées très jeunes et ont très peu de connaissances du corps humain.</a:t>
          </a:r>
          <a:endParaRPr lang="fr-FR" sz="1400" b="0" kern="1200" dirty="0"/>
        </a:p>
      </dsp:txBody>
      <dsp:txXfrm>
        <a:off x="2419121" y="585664"/>
        <a:ext cx="5954951" cy="1303582"/>
      </dsp:txXfrm>
    </dsp:sp>
    <dsp:sp modelId="{E983C69D-3812-4AB8-B626-77FF4BA570D9}">
      <dsp:nvSpPr>
        <dsp:cNvPr id="0" name=""/>
        <dsp:cNvSpPr/>
      </dsp:nvSpPr>
      <dsp:spPr>
        <a:xfrm>
          <a:off x="2394845" y="2054025"/>
          <a:ext cx="6049739" cy="1444624"/>
        </a:xfrm>
        <a:prstGeom prst="roundRect">
          <a:avLst/>
        </a:prstGeom>
        <a:solidFill>
          <a:schemeClr val="lt1">
            <a:alpha val="90000"/>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fr-FR" sz="1400" b="1" u="sng" kern="1200" dirty="0" smtClean="0">
              <a:solidFill>
                <a:schemeClr val="bg1"/>
              </a:solidFill>
            </a:rPr>
            <a:t>EDUCATION SEXUELLE AU SEIN DE LA FAMILLE </a:t>
          </a:r>
        </a:p>
        <a:p>
          <a:pPr lvl="0" algn="ctr" defTabSz="622300">
            <a:lnSpc>
              <a:spcPct val="90000"/>
            </a:lnSpc>
            <a:spcBef>
              <a:spcPct val="0"/>
            </a:spcBef>
            <a:spcAft>
              <a:spcPct val="35000"/>
            </a:spcAft>
          </a:pPr>
          <a:r>
            <a:rPr lang="fr-FR" sz="1400" b="0" kern="1200" dirty="0" smtClean="0">
              <a:solidFill>
                <a:schemeClr val="bg1"/>
              </a:solidFill>
            </a:rPr>
            <a:t>Après des entretiens lors des ateliers, les patientes nous informent qu’elles ont très peu d’échanges avec leurs familles concernant l’éducation sexuelle.</a:t>
          </a:r>
          <a:endParaRPr lang="fr-FR" sz="1400" b="0" kern="1200" dirty="0"/>
        </a:p>
      </dsp:txBody>
      <dsp:txXfrm>
        <a:off x="2465366" y="2124546"/>
        <a:ext cx="5908697" cy="1303582"/>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C438551-4DF3-4FDE-B047-E30B0B73C165}">
      <dsp:nvSpPr>
        <dsp:cNvPr id="0" name=""/>
        <dsp:cNvSpPr/>
      </dsp:nvSpPr>
      <dsp:spPr>
        <a:xfrm rot="16200000">
          <a:off x="-1064617" y="1064617"/>
          <a:ext cx="4064000" cy="1934765"/>
        </a:xfrm>
        <a:prstGeom prst="flowChartManualOperation">
          <a:avLst/>
        </a:prstGeom>
        <a:solidFill>
          <a:schemeClr val="accent1">
            <a:shade val="50000"/>
            <a:hueOff val="0"/>
            <a:satOff val="0"/>
            <a:lumOff val="0"/>
            <a:alphaOff val="0"/>
          </a:schemeClr>
        </a:solidFill>
        <a:ln w="22225"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88900" tIns="0" rIns="91653" bIns="0" numCol="1" spcCol="1270" anchor="ctr" anchorCtr="0">
          <a:noAutofit/>
        </a:bodyPr>
        <a:lstStyle/>
        <a:p>
          <a:pPr lvl="0" algn="ctr" defTabSz="622300">
            <a:lnSpc>
              <a:spcPct val="90000"/>
            </a:lnSpc>
            <a:spcBef>
              <a:spcPct val="0"/>
            </a:spcBef>
            <a:spcAft>
              <a:spcPct val="35000"/>
            </a:spcAft>
          </a:pPr>
          <a:r>
            <a:rPr lang="fr-FR" sz="1400" kern="1200" dirty="0" smtClean="0">
              <a:solidFill>
                <a:schemeClr val="bg1"/>
              </a:solidFill>
            </a:rPr>
            <a:t>Abordé systématiquement lors des consultations gynécologique.</a:t>
          </a:r>
        </a:p>
        <a:p>
          <a:pPr lvl="0" algn="ctr" defTabSz="622300">
            <a:lnSpc>
              <a:spcPct val="90000"/>
            </a:lnSpc>
            <a:spcBef>
              <a:spcPct val="0"/>
            </a:spcBef>
            <a:spcAft>
              <a:spcPct val="35000"/>
            </a:spcAft>
          </a:pPr>
          <a:r>
            <a:rPr lang="fr-FR" sz="1400" kern="1200" dirty="0" smtClean="0">
              <a:solidFill>
                <a:schemeClr val="bg1"/>
              </a:solidFill>
            </a:rPr>
            <a:t>Mis en place d’un atelier de groupe dédié des juin 2022</a:t>
          </a:r>
          <a:endParaRPr lang="fr-FR" sz="1400" kern="1200" dirty="0"/>
        </a:p>
      </dsp:txBody>
      <dsp:txXfrm rot="5400000">
        <a:off x="0" y="812800"/>
        <a:ext cx="1934765" cy="2438400"/>
      </dsp:txXfrm>
    </dsp:sp>
    <dsp:sp modelId="{E85DE71F-9A18-483B-8714-A58DB507A9B7}">
      <dsp:nvSpPr>
        <dsp:cNvPr id="0" name=""/>
        <dsp:cNvSpPr/>
      </dsp:nvSpPr>
      <dsp:spPr>
        <a:xfrm rot="16200000">
          <a:off x="1016000" y="1064617"/>
          <a:ext cx="4064000" cy="1934765"/>
        </a:xfrm>
        <a:prstGeom prst="flowChartManualOperation">
          <a:avLst/>
        </a:prstGeom>
        <a:solidFill>
          <a:schemeClr val="accent1">
            <a:shade val="50000"/>
            <a:hueOff val="383846"/>
            <a:satOff val="-1944"/>
            <a:lumOff val="29388"/>
            <a:alphaOff val="0"/>
          </a:schemeClr>
        </a:solidFill>
        <a:ln w="22225"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88900" tIns="0" rIns="91653" bIns="0" numCol="1" spcCol="1270" anchor="ctr" anchorCtr="0">
          <a:noAutofit/>
        </a:bodyPr>
        <a:lstStyle/>
        <a:p>
          <a:pPr lvl="0" algn="ctr" defTabSz="622300">
            <a:lnSpc>
              <a:spcPct val="90000"/>
            </a:lnSpc>
            <a:spcBef>
              <a:spcPct val="0"/>
            </a:spcBef>
            <a:spcAft>
              <a:spcPct val="35000"/>
            </a:spcAft>
          </a:pPr>
          <a:r>
            <a:rPr lang="fr-FR" sz="1400" kern="1200" dirty="0" smtClean="0">
              <a:solidFill>
                <a:schemeClr val="bg1"/>
              </a:solidFill>
            </a:rPr>
            <a:t>Animé par la gynécologue, accompagnée des IDE</a:t>
          </a:r>
          <a:endParaRPr lang="fr-FR" sz="1400" kern="1200" dirty="0"/>
        </a:p>
      </dsp:txBody>
      <dsp:txXfrm rot="5400000">
        <a:off x="2080617" y="812800"/>
        <a:ext cx="1934765" cy="2438400"/>
      </dsp:txXfrm>
    </dsp:sp>
    <dsp:sp modelId="{01980E37-8109-457C-8003-49744FD94E68}">
      <dsp:nvSpPr>
        <dsp:cNvPr id="0" name=""/>
        <dsp:cNvSpPr/>
      </dsp:nvSpPr>
      <dsp:spPr>
        <a:xfrm rot="16200000">
          <a:off x="3096617" y="1064617"/>
          <a:ext cx="4064000" cy="1934765"/>
        </a:xfrm>
        <a:prstGeom prst="flowChartManualOperation">
          <a:avLst/>
        </a:prstGeom>
        <a:solidFill>
          <a:schemeClr val="accent1">
            <a:shade val="50000"/>
            <a:hueOff val="383846"/>
            <a:satOff val="-1944"/>
            <a:lumOff val="29388"/>
            <a:alphaOff val="0"/>
          </a:schemeClr>
        </a:solidFill>
        <a:ln w="22225"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88900" tIns="0" rIns="91653" bIns="0" numCol="1" spcCol="1270" anchor="ctr" anchorCtr="0">
          <a:noAutofit/>
        </a:bodyPr>
        <a:lstStyle/>
        <a:p>
          <a:pPr lvl="0" algn="ctr" defTabSz="622300">
            <a:lnSpc>
              <a:spcPct val="90000"/>
            </a:lnSpc>
            <a:spcBef>
              <a:spcPct val="0"/>
            </a:spcBef>
            <a:spcAft>
              <a:spcPct val="35000"/>
            </a:spcAft>
          </a:pPr>
          <a:r>
            <a:rPr lang="fr-FR" sz="1400" kern="1200" dirty="0" smtClean="0">
              <a:solidFill>
                <a:schemeClr val="bg1"/>
              </a:solidFill>
            </a:rPr>
            <a:t>Sur la base du volontariat, environ 5 à 10 participantes</a:t>
          </a:r>
          <a:endParaRPr lang="fr-FR" sz="1400" kern="1200" dirty="0"/>
        </a:p>
      </dsp:txBody>
      <dsp:txXfrm rot="5400000">
        <a:off x="4161234" y="812800"/>
        <a:ext cx="1934765" cy="2438400"/>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05567B7-2CFB-4F4A-BA09-4C574709C5BC}">
      <dsp:nvSpPr>
        <dsp:cNvPr id="0" name=""/>
        <dsp:cNvSpPr/>
      </dsp:nvSpPr>
      <dsp:spPr>
        <a:xfrm>
          <a:off x="1459832" y="0"/>
          <a:ext cx="3921595" cy="3921595"/>
        </a:xfrm>
        <a:prstGeom prst="triangle">
          <a:avLst/>
        </a:prstGeom>
        <a:gradFill rotWithShape="0">
          <a:gsLst>
            <a:gs pos="0">
              <a:schemeClr val="accent1">
                <a:alpha val="90000"/>
                <a:hueOff val="0"/>
                <a:satOff val="0"/>
                <a:lumOff val="0"/>
                <a:alphaOff val="0"/>
                <a:tint val="58000"/>
                <a:satMod val="108000"/>
                <a:lumMod val="110000"/>
              </a:schemeClr>
            </a:gs>
            <a:gs pos="100000">
              <a:schemeClr val="accent1">
                <a:alpha val="90000"/>
                <a:hueOff val="0"/>
                <a:satOff val="0"/>
                <a:lumOff val="0"/>
                <a:alphaOff val="0"/>
                <a:tint val="81000"/>
                <a:satMod val="109000"/>
                <a:lumMod val="105000"/>
              </a:schemeClr>
            </a:gs>
          </a:gsLst>
          <a:lin ang="504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sp>
    <dsp:sp modelId="{63E9EA00-7C03-48C9-B40E-502A7BAD7772}">
      <dsp:nvSpPr>
        <dsp:cNvPr id="0" name=""/>
        <dsp:cNvSpPr/>
      </dsp:nvSpPr>
      <dsp:spPr>
        <a:xfrm>
          <a:off x="3420630" y="392542"/>
          <a:ext cx="2549036" cy="398286"/>
        </a:xfrm>
        <a:prstGeom prst="roundRect">
          <a:avLst/>
        </a:prstGeom>
        <a:solidFill>
          <a:schemeClr val="accent1">
            <a:lumMod val="75000"/>
          </a:schemeClr>
        </a:solidFill>
        <a:ln w="9525" cap="flat" cmpd="sng" algn="ctr">
          <a:solidFill>
            <a:schemeClr val="accent1">
              <a:alpha val="9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fr-FR" sz="1600" b="1" kern="1200" dirty="0" smtClean="0"/>
            <a:t>OBJECTIFS : </a:t>
          </a:r>
          <a:endParaRPr lang="fr-FR" sz="1600" b="1" kern="1200" dirty="0"/>
        </a:p>
      </dsp:txBody>
      <dsp:txXfrm>
        <a:off x="3440073" y="411985"/>
        <a:ext cx="2510150" cy="359400"/>
      </dsp:txXfrm>
    </dsp:sp>
    <dsp:sp modelId="{5FA877AF-A99F-4751-B001-B9C5B66BECC8}">
      <dsp:nvSpPr>
        <dsp:cNvPr id="0" name=""/>
        <dsp:cNvSpPr/>
      </dsp:nvSpPr>
      <dsp:spPr>
        <a:xfrm>
          <a:off x="3420630" y="840615"/>
          <a:ext cx="2549036" cy="398286"/>
        </a:xfrm>
        <a:prstGeom prst="roundRect">
          <a:avLst/>
        </a:prstGeom>
        <a:solidFill>
          <a:schemeClr val="lt1">
            <a:alpha val="90000"/>
            <a:hueOff val="0"/>
            <a:satOff val="0"/>
            <a:lumOff val="0"/>
            <a:alphaOff val="0"/>
          </a:schemeClr>
        </a:solidFill>
        <a:ln w="9525" cap="flat" cmpd="sng" algn="ctr">
          <a:solidFill>
            <a:schemeClr val="accent1">
              <a:alpha val="90000"/>
              <a:hueOff val="0"/>
              <a:satOff val="0"/>
              <a:lumOff val="0"/>
              <a:alphaOff val="-6667"/>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34290" tIns="34290" rIns="34290" bIns="34290" numCol="1" spcCol="1270" anchor="ctr" anchorCtr="0">
          <a:noAutofit/>
        </a:bodyPr>
        <a:lstStyle/>
        <a:p>
          <a:pPr lvl="0" algn="ctr" defTabSz="400050">
            <a:lnSpc>
              <a:spcPct val="90000"/>
            </a:lnSpc>
            <a:spcBef>
              <a:spcPct val="0"/>
            </a:spcBef>
            <a:spcAft>
              <a:spcPct val="35000"/>
            </a:spcAft>
          </a:pPr>
          <a:r>
            <a:rPr lang="fr-FR" sz="900" b="1" kern="1200" dirty="0" smtClean="0"/>
            <a:t>Enrichir leurs connaissances sur divers sujets en lien avec la gynécologie</a:t>
          </a:r>
          <a:endParaRPr lang="fr-FR" sz="900" b="1" kern="1200" dirty="0"/>
        </a:p>
      </dsp:txBody>
      <dsp:txXfrm>
        <a:off x="3440073" y="860058"/>
        <a:ext cx="2510150" cy="359400"/>
      </dsp:txXfrm>
    </dsp:sp>
    <dsp:sp modelId="{BA1A7A07-3981-4023-8B23-8E81F26092A2}">
      <dsp:nvSpPr>
        <dsp:cNvPr id="0" name=""/>
        <dsp:cNvSpPr/>
      </dsp:nvSpPr>
      <dsp:spPr>
        <a:xfrm>
          <a:off x="3420630" y="1288688"/>
          <a:ext cx="2549036" cy="398286"/>
        </a:xfrm>
        <a:prstGeom prst="roundRect">
          <a:avLst/>
        </a:prstGeom>
        <a:solidFill>
          <a:schemeClr val="lt1">
            <a:alpha val="90000"/>
            <a:hueOff val="0"/>
            <a:satOff val="0"/>
            <a:lumOff val="0"/>
            <a:alphaOff val="0"/>
          </a:schemeClr>
        </a:solidFill>
        <a:ln w="9525" cap="flat" cmpd="sng" algn="ctr">
          <a:solidFill>
            <a:schemeClr val="accent1">
              <a:alpha val="90000"/>
              <a:hueOff val="0"/>
              <a:satOff val="0"/>
              <a:lumOff val="0"/>
              <a:alphaOff val="-13333"/>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38100" tIns="38100" rIns="38100" bIns="38100" numCol="1" spcCol="1270" anchor="ctr" anchorCtr="0">
          <a:noAutofit/>
        </a:bodyPr>
        <a:lstStyle/>
        <a:p>
          <a:pPr lvl="0" algn="ctr" defTabSz="444500">
            <a:lnSpc>
              <a:spcPct val="90000"/>
            </a:lnSpc>
            <a:spcBef>
              <a:spcPct val="0"/>
            </a:spcBef>
            <a:spcAft>
              <a:spcPct val="35000"/>
            </a:spcAft>
          </a:pPr>
          <a:r>
            <a:rPr lang="fr-FR" sz="1000" b="1" kern="1200" dirty="0" smtClean="0"/>
            <a:t>Prévention des IST</a:t>
          </a:r>
        </a:p>
      </dsp:txBody>
      <dsp:txXfrm>
        <a:off x="3440073" y="1308131"/>
        <a:ext cx="2510150" cy="359400"/>
      </dsp:txXfrm>
    </dsp:sp>
    <dsp:sp modelId="{90DC17A4-C640-48FD-B741-3F35125B7761}">
      <dsp:nvSpPr>
        <dsp:cNvPr id="0" name=""/>
        <dsp:cNvSpPr/>
      </dsp:nvSpPr>
      <dsp:spPr>
        <a:xfrm>
          <a:off x="3420630" y="1736761"/>
          <a:ext cx="2549036" cy="398286"/>
        </a:xfrm>
        <a:prstGeom prst="roundRect">
          <a:avLst/>
        </a:prstGeom>
        <a:solidFill>
          <a:schemeClr val="lt1">
            <a:alpha val="90000"/>
            <a:hueOff val="0"/>
            <a:satOff val="0"/>
            <a:lumOff val="0"/>
            <a:alphaOff val="0"/>
          </a:schemeClr>
        </a:solidFill>
        <a:ln w="9525" cap="flat" cmpd="sng" algn="ctr">
          <a:solidFill>
            <a:schemeClr val="accent1">
              <a:alpha val="90000"/>
              <a:hueOff val="0"/>
              <a:satOff val="0"/>
              <a:lumOff val="0"/>
              <a:alphaOff val="-2000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38100" tIns="38100" rIns="38100" bIns="38100" numCol="1" spcCol="1270" anchor="ctr" anchorCtr="0">
          <a:noAutofit/>
        </a:bodyPr>
        <a:lstStyle/>
        <a:p>
          <a:pPr lvl="0" algn="ctr" defTabSz="444500">
            <a:lnSpc>
              <a:spcPct val="90000"/>
            </a:lnSpc>
            <a:spcBef>
              <a:spcPct val="0"/>
            </a:spcBef>
            <a:spcAft>
              <a:spcPct val="35000"/>
            </a:spcAft>
          </a:pPr>
          <a:r>
            <a:rPr lang="fr-FR" sz="1000" b="1" kern="1200" dirty="0" smtClean="0"/>
            <a:t>Déconstruire les croyances et idées reçues sur leur corps</a:t>
          </a:r>
          <a:endParaRPr lang="fr-FR" sz="1000" b="1" kern="1200" dirty="0"/>
        </a:p>
      </dsp:txBody>
      <dsp:txXfrm>
        <a:off x="3440073" y="1756204"/>
        <a:ext cx="2510150" cy="359400"/>
      </dsp:txXfrm>
    </dsp:sp>
    <dsp:sp modelId="{E1DFB4E7-D0B4-4372-A5A7-C2D7F16975F6}">
      <dsp:nvSpPr>
        <dsp:cNvPr id="0" name=""/>
        <dsp:cNvSpPr/>
      </dsp:nvSpPr>
      <dsp:spPr>
        <a:xfrm>
          <a:off x="3396134" y="2184833"/>
          <a:ext cx="2549036" cy="398286"/>
        </a:xfrm>
        <a:prstGeom prst="roundRect">
          <a:avLst/>
        </a:prstGeom>
        <a:solidFill>
          <a:schemeClr val="lt1">
            <a:alpha val="90000"/>
            <a:hueOff val="0"/>
            <a:satOff val="0"/>
            <a:lumOff val="0"/>
            <a:alphaOff val="0"/>
          </a:schemeClr>
        </a:solidFill>
        <a:ln w="9525" cap="flat" cmpd="sng" algn="ctr">
          <a:solidFill>
            <a:schemeClr val="accent1">
              <a:alpha val="90000"/>
              <a:hueOff val="0"/>
              <a:satOff val="0"/>
              <a:lumOff val="0"/>
              <a:alphaOff val="-26667"/>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38100" tIns="38100" rIns="38100" bIns="38100" numCol="1" spcCol="1270" anchor="ctr" anchorCtr="0">
          <a:noAutofit/>
        </a:bodyPr>
        <a:lstStyle/>
        <a:p>
          <a:pPr lvl="0" algn="ctr" defTabSz="444500">
            <a:lnSpc>
              <a:spcPct val="90000"/>
            </a:lnSpc>
            <a:spcBef>
              <a:spcPct val="0"/>
            </a:spcBef>
            <a:spcAft>
              <a:spcPct val="35000"/>
            </a:spcAft>
          </a:pPr>
          <a:r>
            <a:rPr lang="fr-FR" sz="1000" b="1" kern="1200" dirty="0" smtClean="0"/>
            <a:t>Répondre aux différentes interrogations qu’elles se posent</a:t>
          </a:r>
          <a:endParaRPr lang="fr-FR" sz="1000" b="1" kern="1200" dirty="0"/>
        </a:p>
      </dsp:txBody>
      <dsp:txXfrm>
        <a:off x="3415577" y="2204276"/>
        <a:ext cx="2510150" cy="359400"/>
      </dsp:txXfrm>
    </dsp:sp>
    <dsp:sp modelId="{3CF337FE-9294-48C8-B6C5-B258BA04F7CE}">
      <dsp:nvSpPr>
        <dsp:cNvPr id="0" name=""/>
        <dsp:cNvSpPr/>
      </dsp:nvSpPr>
      <dsp:spPr>
        <a:xfrm>
          <a:off x="3420630" y="2632906"/>
          <a:ext cx="2549036" cy="398286"/>
        </a:xfrm>
        <a:prstGeom prst="roundRect">
          <a:avLst/>
        </a:prstGeom>
        <a:solidFill>
          <a:schemeClr val="lt1">
            <a:alpha val="90000"/>
            <a:hueOff val="0"/>
            <a:satOff val="0"/>
            <a:lumOff val="0"/>
            <a:alphaOff val="0"/>
          </a:schemeClr>
        </a:solidFill>
        <a:ln w="9525" cap="flat" cmpd="sng" algn="ctr">
          <a:solidFill>
            <a:schemeClr val="accent1">
              <a:alpha val="90000"/>
              <a:hueOff val="0"/>
              <a:satOff val="0"/>
              <a:lumOff val="0"/>
              <a:alphaOff val="-33333"/>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38100" tIns="38100" rIns="38100" bIns="38100" numCol="1" spcCol="1270" anchor="ctr" anchorCtr="0">
          <a:noAutofit/>
        </a:bodyPr>
        <a:lstStyle/>
        <a:p>
          <a:pPr lvl="0" algn="ctr" defTabSz="444500">
            <a:lnSpc>
              <a:spcPct val="90000"/>
            </a:lnSpc>
            <a:spcBef>
              <a:spcPct val="0"/>
            </a:spcBef>
            <a:spcAft>
              <a:spcPct val="35000"/>
            </a:spcAft>
          </a:pPr>
          <a:r>
            <a:rPr lang="fr-FR" sz="1000" b="1" kern="1200" dirty="0" smtClean="0"/>
            <a:t>Promouvoir la responsabilité et l’autonomie décisionnelles</a:t>
          </a:r>
          <a:endParaRPr lang="fr-FR" sz="1000" b="1" kern="1200" dirty="0"/>
        </a:p>
      </dsp:txBody>
      <dsp:txXfrm>
        <a:off x="3440073" y="2652349"/>
        <a:ext cx="2510150" cy="359400"/>
      </dsp:txXfrm>
    </dsp:sp>
    <dsp:sp modelId="{57133014-E8D1-4DBD-8DFD-99E622AEFA35}">
      <dsp:nvSpPr>
        <dsp:cNvPr id="0" name=""/>
        <dsp:cNvSpPr/>
      </dsp:nvSpPr>
      <dsp:spPr>
        <a:xfrm>
          <a:off x="3420630" y="3080979"/>
          <a:ext cx="2549036" cy="398286"/>
        </a:xfrm>
        <a:prstGeom prst="roundRect">
          <a:avLst/>
        </a:prstGeom>
        <a:solidFill>
          <a:schemeClr val="lt1">
            <a:alpha val="90000"/>
            <a:hueOff val="0"/>
            <a:satOff val="0"/>
            <a:lumOff val="0"/>
            <a:alphaOff val="0"/>
          </a:schemeClr>
        </a:solidFill>
        <a:ln w="9525" cap="flat" cmpd="sng" algn="ctr">
          <a:solidFill>
            <a:schemeClr val="accent1">
              <a:alpha val="90000"/>
              <a:hueOff val="0"/>
              <a:satOff val="0"/>
              <a:lumOff val="0"/>
              <a:alphaOff val="-4000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38100" tIns="38100" rIns="38100" bIns="38100" numCol="1" spcCol="1270" anchor="ctr" anchorCtr="0">
          <a:noAutofit/>
        </a:bodyPr>
        <a:lstStyle/>
        <a:p>
          <a:pPr lvl="0" algn="ctr" defTabSz="444500">
            <a:lnSpc>
              <a:spcPct val="90000"/>
            </a:lnSpc>
            <a:spcBef>
              <a:spcPct val="0"/>
            </a:spcBef>
            <a:spcAft>
              <a:spcPct val="35000"/>
            </a:spcAft>
          </a:pPr>
          <a:r>
            <a:rPr lang="fr-FR" sz="1000" b="1" kern="1200" dirty="0" smtClean="0"/>
            <a:t>Reprise de confiance et d’estime de soi </a:t>
          </a:r>
          <a:endParaRPr lang="fr-FR" sz="1000" b="1" kern="1200" dirty="0"/>
        </a:p>
      </dsp:txBody>
      <dsp:txXfrm>
        <a:off x="3440073" y="3100422"/>
        <a:ext cx="2510150" cy="359400"/>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CA6DABE-B0B9-4D7C-9B2A-9822891671CA}">
      <dsp:nvSpPr>
        <dsp:cNvPr id="0" name=""/>
        <dsp:cNvSpPr/>
      </dsp:nvSpPr>
      <dsp:spPr>
        <a:xfrm>
          <a:off x="1001516" y="3272"/>
          <a:ext cx="1185049" cy="592524"/>
        </a:xfrm>
        <a:prstGeom prst="roundRect">
          <a:avLst>
            <a:gd name="adj" fmla="val 10000"/>
          </a:avLst>
        </a:prstGeom>
        <a:gradFill rotWithShape="0">
          <a:gsLst>
            <a:gs pos="0">
              <a:schemeClr val="lt1">
                <a:hueOff val="0"/>
                <a:satOff val="0"/>
                <a:lumOff val="0"/>
                <a:alphaOff val="0"/>
                <a:tint val="58000"/>
                <a:satMod val="108000"/>
                <a:lumMod val="110000"/>
              </a:schemeClr>
            </a:gs>
            <a:gs pos="100000">
              <a:schemeClr val="lt1">
                <a:hueOff val="0"/>
                <a:satOff val="0"/>
                <a:lumOff val="0"/>
                <a:alphaOff val="0"/>
                <a:tint val="81000"/>
                <a:satMod val="109000"/>
                <a:lumMod val="105000"/>
              </a:schemeClr>
            </a:gs>
          </a:gsLst>
          <a:lin ang="504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30480" tIns="20320" rIns="30480" bIns="20320" numCol="1" spcCol="1270" anchor="ctr" anchorCtr="0">
          <a:noAutofit/>
        </a:bodyPr>
        <a:lstStyle/>
        <a:p>
          <a:pPr lvl="0" algn="ctr" defTabSz="711200">
            <a:lnSpc>
              <a:spcPct val="90000"/>
            </a:lnSpc>
            <a:spcBef>
              <a:spcPct val="0"/>
            </a:spcBef>
            <a:spcAft>
              <a:spcPct val="35000"/>
            </a:spcAft>
          </a:pPr>
          <a:r>
            <a:rPr lang="fr-FR" sz="1600" kern="1200" dirty="0" smtClean="0"/>
            <a:t>Sexualité</a:t>
          </a:r>
          <a:endParaRPr lang="fr-FR" sz="1600" kern="1200" dirty="0"/>
        </a:p>
      </dsp:txBody>
      <dsp:txXfrm>
        <a:off x="1018870" y="20626"/>
        <a:ext cx="1150341" cy="557816"/>
      </dsp:txXfrm>
    </dsp:sp>
    <dsp:sp modelId="{F5675981-6BBF-49FC-B6FE-CF0360D1AE84}">
      <dsp:nvSpPr>
        <dsp:cNvPr id="0" name=""/>
        <dsp:cNvSpPr/>
      </dsp:nvSpPr>
      <dsp:spPr>
        <a:xfrm>
          <a:off x="1120021" y="595797"/>
          <a:ext cx="108010" cy="450775"/>
        </a:xfrm>
        <a:custGeom>
          <a:avLst/>
          <a:gdLst/>
          <a:ahLst/>
          <a:cxnLst/>
          <a:rect l="0" t="0" r="0" b="0"/>
          <a:pathLst>
            <a:path>
              <a:moveTo>
                <a:pt x="0" y="0"/>
              </a:moveTo>
              <a:lnTo>
                <a:pt x="0" y="450775"/>
              </a:lnTo>
              <a:lnTo>
                <a:pt x="108010" y="450775"/>
              </a:lnTo>
            </a:path>
          </a:pathLst>
        </a:custGeom>
        <a:noFill/>
        <a:ln w="15875"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FEE20F57-15B7-4321-9609-818B428C5FE1}">
      <dsp:nvSpPr>
        <dsp:cNvPr id="0" name=""/>
        <dsp:cNvSpPr/>
      </dsp:nvSpPr>
      <dsp:spPr>
        <a:xfrm>
          <a:off x="1228031" y="750310"/>
          <a:ext cx="948039" cy="592524"/>
        </a:xfrm>
        <a:prstGeom prst="roundRect">
          <a:avLst>
            <a:gd name="adj" fmla="val 10000"/>
          </a:avLst>
        </a:prstGeom>
        <a:solidFill>
          <a:schemeClr val="accent1">
            <a:alpha val="90000"/>
            <a:tint val="4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7145" tIns="11430" rIns="17145" bIns="11430" numCol="1" spcCol="1270" anchor="ctr" anchorCtr="0">
          <a:noAutofit/>
        </a:bodyPr>
        <a:lstStyle/>
        <a:p>
          <a:pPr lvl="0" algn="ctr" defTabSz="400050">
            <a:lnSpc>
              <a:spcPct val="90000"/>
            </a:lnSpc>
            <a:spcBef>
              <a:spcPct val="0"/>
            </a:spcBef>
            <a:spcAft>
              <a:spcPct val="35000"/>
            </a:spcAft>
          </a:pPr>
          <a:r>
            <a:rPr lang="fr-FR" sz="900" kern="1200" dirty="0" smtClean="0"/>
            <a:t>Plaisir féminin</a:t>
          </a:r>
          <a:endParaRPr lang="fr-FR" sz="900" kern="1200" dirty="0"/>
        </a:p>
      </dsp:txBody>
      <dsp:txXfrm>
        <a:off x="1245385" y="767664"/>
        <a:ext cx="913331" cy="557816"/>
      </dsp:txXfrm>
    </dsp:sp>
    <dsp:sp modelId="{23274AB2-8931-4008-9D6C-69F3D802D927}">
      <dsp:nvSpPr>
        <dsp:cNvPr id="0" name=""/>
        <dsp:cNvSpPr/>
      </dsp:nvSpPr>
      <dsp:spPr>
        <a:xfrm>
          <a:off x="1120021" y="595797"/>
          <a:ext cx="118504" cy="1185049"/>
        </a:xfrm>
        <a:custGeom>
          <a:avLst/>
          <a:gdLst/>
          <a:ahLst/>
          <a:cxnLst/>
          <a:rect l="0" t="0" r="0" b="0"/>
          <a:pathLst>
            <a:path>
              <a:moveTo>
                <a:pt x="0" y="0"/>
              </a:moveTo>
              <a:lnTo>
                <a:pt x="0" y="1185049"/>
              </a:lnTo>
              <a:lnTo>
                <a:pt x="118504" y="1185049"/>
              </a:lnTo>
            </a:path>
          </a:pathLst>
        </a:custGeom>
        <a:noFill/>
        <a:ln w="15875"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4DCF66F1-E98C-4063-94A1-773F1A5F349F}">
      <dsp:nvSpPr>
        <dsp:cNvPr id="0" name=""/>
        <dsp:cNvSpPr/>
      </dsp:nvSpPr>
      <dsp:spPr>
        <a:xfrm>
          <a:off x="1238526" y="1484585"/>
          <a:ext cx="948039" cy="592524"/>
        </a:xfrm>
        <a:prstGeom prst="roundRect">
          <a:avLst>
            <a:gd name="adj" fmla="val 10000"/>
          </a:avLst>
        </a:prstGeom>
        <a:solidFill>
          <a:schemeClr val="accent1">
            <a:alpha val="90000"/>
            <a:tint val="4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7145" tIns="11430" rIns="17145" bIns="11430" numCol="1" spcCol="1270" anchor="ctr" anchorCtr="0">
          <a:noAutofit/>
        </a:bodyPr>
        <a:lstStyle/>
        <a:p>
          <a:pPr lvl="0" algn="ctr" defTabSz="400050">
            <a:lnSpc>
              <a:spcPct val="90000"/>
            </a:lnSpc>
            <a:spcBef>
              <a:spcPct val="0"/>
            </a:spcBef>
            <a:spcAft>
              <a:spcPct val="35000"/>
            </a:spcAft>
          </a:pPr>
          <a:r>
            <a:rPr lang="fr-FR" sz="900" kern="1200" dirty="0" smtClean="0"/>
            <a:t>Libido</a:t>
          </a:r>
          <a:endParaRPr lang="fr-FR" sz="900" kern="1200" dirty="0"/>
        </a:p>
      </dsp:txBody>
      <dsp:txXfrm>
        <a:off x="1255880" y="1501939"/>
        <a:ext cx="913331" cy="557816"/>
      </dsp:txXfrm>
    </dsp:sp>
    <dsp:sp modelId="{9606101B-6680-49F2-934E-E5F96FF0622E}">
      <dsp:nvSpPr>
        <dsp:cNvPr id="0" name=""/>
        <dsp:cNvSpPr/>
      </dsp:nvSpPr>
      <dsp:spPr>
        <a:xfrm>
          <a:off x="1120021" y="595797"/>
          <a:ext cx="142499" cy="1941698"/>
        </a:xfrm>
        <a:custGeom>
          <a:avLst/>
          <a:gdLst/>
          <a:ahLst/>
          <a:cxnLst/>
          <a:rect l="0" t="0" r="0" b="0"/>
          <a:pathLst>
            <a:path>
              <a:moveTo>
                <a:pt x="0" y="0"/>
              </a:moveTo>
              <a:lnTo>
                <a:pt x="0" y="1941698"/>
              </a:lnTo>
              <a:lnTo>
                <a:pt x="142499" y="1941698"/>
              </a:lnTo>
            </a:path>
          </a:pathLst>
        </a:custGeom>
        <a:noFill/>
        <a:ln w="15875"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3A4AB2D7-E0CD-4B39-9422-20DFDFB314A0}">
      <dsp:nvSpPr>
        <dsp:cNvPr id="0" name=""/>
        <dsp:cNvSpPr/>
      </dsp:nvSpPr>
      <dsp:spPr>
        <a:xfrm>
          <a:off x="1262521" y="2241233"/>
          <a:ext cx="948039" cy="592524"/>
        </a:xfrm>
        <a:prstGeom prst="roundRect">
          <a:avLst>
            <a:gd name="adj" fmla="val 10000"/>
          </a:avLst>
        </a:prstGeom>
        <a:solidFill>
          <a:schemeClr val="accent1">
            <a:alpha val="90000"/>
            <a:tint val="4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7145" tIns="11430" rIns="17145" bIns="11430" numCol="1" spcCol="1270" anchor="ctr" anchorCtr="0">
          <a:noAutofit/>
        </a:bodyPr>
        <a:lstStyle/>
        <a:p>
          <a:pPr lvl="0" algn="ctr" defTabSz="400050">
            <a:lnSpc>
              <a:spcPct val="90000"/>
            </a:lnSpc>
            <a:spcBef>
              <a:spcPct val="0"/>
            </a:spcBef>
            <a:spcAft>
              <a:spcPct val="35000"/>
            </a:spcAft>
          </a:pPr>
          <a:r>
            <a:rPr lang="fr-FR" sz="900" kern="1200" dirty="0" smtClean="0"/>
            <a:t>Rapport à l’autre et Rapport H/F </a:t>
          </a:r>
          <a:endParaRPr lang="fr-FR" sz="900" kern="1200" dirty="0"/>
        </a:p>
      </dsp:txBody>
      <dsp:txXfrm>
        <a:off x="1279875" y="2258587"/>
        <a:ext cx="913331" cy="557816"/>
      </dsp:txXfrm>
    </dsp:sp>
    <dsp:sp modelId="{007E7ECB-F62D-4160-878E-E84B7F28EC2D}">
      <dsp:nvSpPr>
        <dsp:cNvPr id="0" name=""/>
        <dsp:cNvSpPr/>
      </dsp:nvSpPr>
      <dsp:spPr>
        <a:xfrm>
          <a:off x="1120021" y="595797"/>
          <a:ext cx="118504" cy="2666362"/>
        </a:xfrm>
        <a:custGeom>
          <a:avLst/>
          <a:gdLst/>
          <a:ahLst/>
          <a:cxnLst/>
          <a:rect l="0" t="0" r="0" b="0"/>
          <a:pathLst>
            <a:path>
              <a:moveTo>
                <a:pt x="0" y="0"/>
              </a:moveTo>
              <a:lnTo>
                <a:pt x="0" y="2666362"/>
              </a:lnTo>
              <a:lnTo>
                <a:pt x="118504" y="2666362"/>
              </a:lnTo>
            </a:path>
          </a:pathLst>
        </a:custGeom>
        <a:noFill/>
        <a:ln w="15875"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E4CC082F-E7D4-489F-91CD-FD7D58F49776}">
      <dsp:nvSpPr>
        <dsp:cNvPr id="0" name=""/>
        <dsp:cNvSpPr/>
      </dsp:nvSpPr>
      <dsp:spPr>
        <a:xfrm>
          <a:off x="1238526" y="2965897"/>
          <a:ext cx="948039" cy="592524"/>
        </a:xfrm>
        <a:prstGeom prst="roundRect">
          <a:avLst>
            <a:gd name="adj" fmla="val 10000"/>
          </a:avLst>
        </a:prstGeom>
        <a:solidFill>
          <a:schemeClr val="accent1">
            <a:alpha val="90000"/>
            <a:tint val="4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7145" tIns="11430" rIns="17145" bIns="11430" numCol="1" spcCol="1270" anchor="ctr" anchorCtr="0">
          <a:noAutofit/>
        </a:bodyPr>
        <a:lstStyle/>
        <a:p>
          <a:pPr lvl="0" algn="ctr" defTabSz="400050">
            <a:lnSpc>
              <a:spcPct val="90000"/>
            </a:lnSpc>
            <a:spcBef>
              <a:spcPct val="0"/>
            </a:spcBef>
            <a:spcAft>
              <a:spcPct val="35000"/>
            </a:spcAft>
          </a:pPr>
          <a:r>
            <a:rPr lang="fr-FR" sz="900" kern="1200" smtClean="0"/>
            <a:t>Violences sexuelles</a:t>
          </a:r>
          <a:endParaRPr lang="fr-FR" sz="900" kern="1200" dirty="0"/>
        </a:p>
      </dsp:txBody>
      <dsp:txXfrm>
        <a:off x="1255880" y="2983251"/>
        <a:ext cx="913331" cy="557816"/>
      </dsp:txXfrm>
    </dsp:sp>
    <dsp:sp modelId="{6C6CB80B-38E0-401C-991E-C7D602E502C7}">
      <dsp:nvSpPr>
        <dsp:cNvPr id="0" name=""/>
        <dsp:cNvSpPr/>
      </dsp:nvSpPr>
      <dsp:spPr>
        <a:xfrm>
          <a:off x="1120021" y="595797"/>
          <a:ext cx="118504" cy="3407018"/>
        </a:xfrm>
        <a:custGeom>
          <a:avLst/>
          <a:gdLst/>
          <a:ahLst/>
          <a:cxnLst/>
          <a:rect l="0" t="0" r="0" b="0"/>
          <a:pathLst>
            <a:path>
              <a:moveTo>
                <a:pt x="0" y="0"/>
              </a:moveTo>
              <a:lnTo>
                <a:pt x="0" y="3407018"/>
              </a:lnTo>
              <a:lnTo>
                <a:pt x="118504" y="3407018"/>
              </a:lnTo>
            </a:path>
          </a:pathLst>
        </a:custGeom>
        <a:noFill/>
        <a:ln w="15875"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99A74A96-A4EC-49FC-A492-9AD8C77DE0B7}">
      <dsp:nvSpPr>
        <dsp:cNvPr id="0" name=""/>
        <dsp:cNvSpPr/>
      </dsp:nvSpPr>
      <dsp:spPr>
        <a:xfrm>
          <a:off x="1238526" y="3706554"/>
          <a:ext cx="948039" cy="592524"/>
        </a:xfrm>
        <a:prstGeom prst="roundRect">
          <a:avLst>
            <a:gd name="adj" fmla="val 10000"/>
          </a:avLst>
        </a:prstGeom>
        <a:solidFill>
          <a:schemeClr val="accent1">
            <a:alpha val="90000"/>
            <a:tint val="4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7145" tIns="11430" rIns="17145" bIns="11430" numCol="1" spcCol="1270" anchor="ctr" anchorCtr="0">
          <a:noAutofit/>
        </a:bodyPr>
        <a:lstStyle/>
        <a:p>
          <a:pPr lvl="0" algn="ctr" defTabSz="400050">
            <a:lnSpc>
              <a:spcPct val="90000"/>
            </a:lnSpc>
            <a:spcBef>
              <a:spcPct val="0"/>
            </a:spcBef>
            <a:spcAft>
              <a:spcPct val="35000"/>
            </a:spcAft>
          </a:pPr>
          <a:r>
            <a:rPr lang="fr-FR" sz="900" kern="1200" dirty="0" smtClean="0"/>
            <a:t>Estime de soi</a:t>
          </a:r>
          <a:endParaRPr lang="fr-FR" sz="900" kern="1200" dirty="0"/>
        </a:p>
      </dsp:txBody>
      <dsp:txXfrm>
        <a:off x="1255880" y="3723908"/>
        <a:ext cx="913331" cy="557816"/>
      </dsp:txXfrm>
    </dsp:sp>
    <dsp:sp modelId="{581CF901-159B-4C9C-B4B5-F42BA30F806A}">
      <dsp:nvSpPr>
        <dsp:cNvPr id="0" name=""/>
        <dsp:cNvSpPr/>
      </dsp:nvSpPr>
      <dsp:spPr>
        <a:xfrm>
          <a:off x="2482828" y="3272"/>
          <a:ext cx="1185049" cy="592524"/>
        </a:xfrm>
        <a:prstGeom prst="roundRect">
          <a:avLst>
            <a:gd name="adj" fmla="val 10000"/>
          </a:avLst>
        </a:prstGeom>
        <a:gradFill rotWithShape="0">
          <a:gsLst>
            <a:gs pos="0">
              <a:schemeClr val="lt1">
                <a:hueOff val="0"/>
                <a:satOff val="0"/>
                <a:lumOff val="0"/>
                <a:alphaOff val="0"/>
                <a:tint val="58000"/>
                <a:satMod val="108000"/>
                <a:lumMod val="110000"/>
              </a:schemeClr>
            </a:gs>
            <a:gs pos="100000">
              <a:schemeClr val="lt1">
                <a:hueOff val="0"/>
                <a:satOff val="0"/>
                <a:lumOff val="0"/>
                <a:alphaOff val="0"/>
                <a:tint val="81000"/>
                <a:satMod val="109000"/>
                <a:lumMod val="105000"/>
              </a:schemeClr>
            </a:gs>
          </a:gsLst>
          <a:lin ang="504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30480" tIns="20320" rIns="30480" bIns="20320" numCol="1" spcCol="1270" anchor="ctr" anchorCtr="0">
          <a:noAutofit/>
        </a:bodyPr>
        <a:lstStyle/>
        <a:p>
          <a:pPr lvl="0" algn="ctr" defTabSz="711200">
            <a:lnSpc>
              <a:spcPct val="90000"/>
            </a:lnSpc>
            <a:spcBef>
              <a:spcPct val="0"/>
            </a:spcBef>
            <a:spcAft>
              <a:spcPct val="35000"/>
            </a:spcAft>
          </a:pPr>
          <a:r>
            <a:rPr lang="fr-FR" sz="1600" kern="1200" dirty="0" smtClean="0"/>
            <a:t>Autonomie</a:t>
          </a:r>
          <a:endParaRPr lang="fr-FR" sz="1600" kern="1200" dirty="0"/>
        </a:p>
      </dsp:txBody>
      <dsp:txXfrm>
        <a:off x="2500182" y="20626"/>
        <a:ext cx="1150341" cy="557816"/>
      </dsp:txXfrm>
    </dsp:sp>
    <dsp:sp modelId="{A44B3208-0F64-4162-9F5E-25F9225A8DD2}">
      <dsp:nvSpPr>
        <dsp:cNvPr id="0" name=""/>
        <dsp:cNvSpPr/>
      </dsp:nvSpPr>
      <dsp:spPr>
        <a:xfrm>
          <a:off x="2601333" y="595797"/>
          <a:ext cx="92528" cy="479032"/>
        </a:xfrm>
        <a:custGeom>
          <a:avLst/>
          <a:gdLst/>
          <a:ahLst/>
          <a:cxnLst/>
          <a:rect l="0" t="0" r="0" b="0"/>
          <a:pathLst>
            <a:path>
              <a:moveTo>
                <a:pt x="0" y="0"/>
              </a:moveTo>
              <a:lnTo>
                <a:pt x="0" y="479032"/>
              </a:lnTo>
              <a:lnTo>
                <a:pt x="92528" y="479032"/>
              </a:lnTo>
            </a:path>
          </a:pathLst>
        </a:custGeom>
        <a:noFill/>
        <a:ln w="15875"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9EB99233-C230-46EC-AD9E-DB3FF0DC85E7}">
      <dsp:nvSpPr>
        <dsp:cNvPr id="0" name=""/>
        <dsp:cNvSpPr/>
      </dsp:nvSpPr>
      <dsp:spPr>
        <a:xfrm>
          <a:off x="2693862" y="778568"/>
          <a:ext cx="948039" cy="592524"/>
        </a:xfrm>
        <a:prstGeom prst="roundRect">
          <a:avLst>
            <a:gd name="adj" fmla="val 10000"/>
          </a:avLst>
        </a:prstGeom>
        <a:solidFill>
          <a:schemeClr val="accent1">
            <a:alpha val="90000"/>
            <a:tint val="4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7145" tIns="11430" rIns="17145" bIns="11430" numCol="1" spcCol="1270" anchor="ctr" anchorCtr="0">
          <a:noAutofit/>
        </a:bodyPr>
        <a:lstStyle/>
        <a:p>
          <a:pPr lvl="0" algn="ctr" defTabSz="400050">
            <a:lnSpc>
              <a:spcPct val="90000"/>
            </a:lnSpc>
            <a:spcBef>
              <a:spcPct val="0"/>
            </a:spcBef>
            <a:spcAft>
              <a:spcPct val="35000"/>
            </a:spcAft>
          </a:pPr>
          <a:r>
            <a:rPr lang="fr-FR" sz="900" kern="1200" dirty="0" smtClean="0"/>
            <a:t>Lutter contre les idées reçues</a:t>
          </a:r>
          <a:endParaRPr lang="fr-FR" sz="900" kern="1200" dirty="0"/>
        </a:p>
      </dsp:txBody>
      <dsp:txXfrm>
        <a:off x="2711216" y="795922"/>
        <a:ext cx="913331" cy="557816"/>
      </dsp:txXfrm>
    </dsp:sp>
    <dsp:sp modelId="{816A1002-39FB-42D3-A17B-C2AE7B6F75AB}">
      <dsp:nvSpPr>
        <dsp:cNvPr id="0" name=""/>
        <dsp:cNvSpPr/>
      </dsp:nvSpPr>
      <dsp:spPr>
        <a:xfrm>
          <a:off x="2601333" y="595797"/>
          <a:ext cx="118504" cy="1185049"/>
        </a:xfrm>
        <a:custGeom>
          <a:avLst/>
          <a:gdLst/>
          <a:ahLst/>
          <a:cxnLst/>
          <a:rect l="0" t="0" r="0" b="0"/>
          <a:pathLst>
            <a:path>
              <a:moveTo>
                <a:pt x="0" y="0"/>
              </a:moveTo>
              <a:lnTo>
                <a:pt x="0" y="1185049"/>
              </a:lnTo>
              <a:lnTo>
                <a:pt x="118504" y="1185049"/>
              </a:lnTo>
            </a:path>
          </a:pathLst>
        </a:custGeom>
        <a:noFill/>
        <a:ln w="15875"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3DCD3C95-4360-4553-95C3-D8A048E93E82}">
      <dsp:nvSpPr>
        <dsp:cNvPr id="0" name=""/>
        <dsp:cNvSpPr/>
      </dsp:nvSpPr>
      <dsp:spPr>
        <a:xfrm>
          <a:off x="2719838" y="1484585"/>
          <a:ext cx="948039" cy="592524"/>
        </a:xfrm>
        <a:prstGeom prst="roundRect">
          <a:avLst>
            <a:gd name="adj" fmla="val 10000"/>
          </a:avLst>
        </a:prstGeom>
        <a:solidFill>
          <a:schemeClr val="accent1">
            <a:alpha val="90000"/>
            <a:tint val="4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7145" tIns="11430" rIns="17145" bIns="11430" numCol="1" spcCol="1270" anchor="ctr" anchorCtr="0">
          <a:noAutofit/>
        </a:bodyPr>
        <a:lstStyle/>
        <a:p>
          <a:pPr lvl="0" algn="ctr" defTabSz="400050">
            <a:lnSpc>
              <a:spcPct val="90000"/>
            </a:lnSpc>
            <a:spcBef>
              <a:spcPct val="0"/>
            </a:spcBef>
            <a:spcAft>
              <a:spcPct val="35000"/>
            </a:spcAft>
          </a:pPr>
          <a:r>
            <a:rPr lang="fr-FR" sz="900" kern="1200" dirty="0" smtClean="0"/>
            <a:t>Tabou culturel et religieux</a:t>
          </a:r>
          <a:endParaRPr lang="fr-FR" sz="900" kern="1200" dirty="0"/>
        </a:p>
      </dsp:txBody>
      <dsp:txXfrm>
        <a:off x="2737192" y="1501939"/>
        <a:ext cx="913331" cy="557816"/>
      </dsp:txXfrm>
    </dsp:sp>
    <dsp:sp modelId="{94D03A79-0560-4F11-BB84-1795AA114E0D}">
      <dsp:nvSpPr>
        <dsp:cNvPr id="0" name=""/>
        <dsp:cNvSpPr/>
      </dsp:nvSpPr>
      <dsp:spPr>
        <a:xfrm>
          <a:off x="2601333" y="595797"/>
          <a:ext cx="118504" cy="1926891"/>
        </a:xfrm>
        <a:custGeom>
          <a:avLst/>
          <a:gdLst/>
          <a:ahLst/>
          <a:cxnLst/>
          <a:rect l="0" t="0" r="0" b="0"/>
          <a:pathLst>
            <a:path>
              <a:moveTo>
                <a:pt x="0" y="0"/>
              </a:moveTo>
              <a:lnTo>
                <a:pt x="0" y="1926891"/>
              </a:lnTo>
              <a:lnTo>
                <a:pt x="118504" y="1926891"/>
              </a:lnTo>
            </a:path>
          </a:pathLst>
        </a:custGeom>
        <a:noFill/>
        <a:ln w="15875"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3DCFBE0F-9BBC-46FD-A438-C3B19E78E968}">
      <dsp:nvSpPr>
        <dsp:cNvPr id="0" name=""/>
        <dsp:cNvSpPr/>
      </dsp:nvSpPr>
      <dsp:spPr>
        <a:xfrm>
          <a:off x="2719838" y="2226426"/>
          <a:ext cx="948039" cy="592524"/>
        </a:xfrm>
        <a:prstGeom prst="roundRect">
          <a:avLst>
            <a:gd name="adj" fmla="val 10000"/>
          </a:avLst>
        </a:prstGeom>
        <a:solidFill>
          <a:schemeClr val="accent1">
            <a:alpha val="90000"/>
            <a:tint val="4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7145" tIns="11430" rIns="17145" bIns="11430" numCol="1" spcCol="1270" anchor="ctr" anchorCtr="0">
          <a:noAutofit/>
        </a:bodyPr>
        <a:lstStyle/>
        <a:p>
          <a:pPr lvl="0" algn="ctr" defTabSz="400050">
            <a:lnSpc>
              <a:spcPct val="90000"/>
            </a:lnSpc>
            <a:spcBef>
              <a:spcPct val="0"/>
            </a:spcBef>
            <a:spcAft>
              <a:spcPct val="35000"/>
            </a:spcAft>
          </a:pPr>
          <a:r>
            <a:rPr lang="fr-FR" sz="900" kern="1200" dirty="0" smtClean="0"/>
            <a:t>Libération de la parole sur leur traumatismes</a:t>
          </a:r>
          <a:endParaRPr lang="fr-FR" sz="900" kern="1200" dirty="0"/>
        </a:p>
      </dsp:txBody>
      <dsp:txXfrm>
        <a:off x="2737192" y="2243780"/>
        <a:ext cx="913331" cy="557816"/>
      </dsp:txXfrm>
    </dsp:sp>
    <dsp:sp modelId="{E3220600-317A-4072-A821-D1C7877B6A55}">
      <dsp:nvSpPr>
        <dsp:cNvPr id="0" name=""/>
        <dsp:cNvSpPr/>
      </dsp:nvSpPr>
      <dsp:spPr>
        <a:xfrm>
          <a:off x="2601333" y="595797"/>
          <a:ext cx="118504" cy="2666362"/>
        </a:xfrm>
        <a:custGeom>
          <a:avLst/>
          <a:gdLst/>
          <a:ahLst/>
          <a:cxnLst/>
          <a:rect l="0" t="0" r="0" b="0"/>
          <a:pathLst>
            <a:path>
              <a:moveTo>
                <a:pt x="0" y="0"/>
              </a:moveTo>
              <a:lnTo>
                <a:pt x="0" y="2666362"/>
              </a:lnTo>
              <a:lnTo>
                <a:pt x="118504" y="2666362"/>
              </a:lnTo>
            </a:path>
          </a:pathLst>
        </a:custGeom>
        <a:noFill/>
        <a:ln w="15875"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B6231B17-262D-46BE-BA80-D0E09D5C6BF7}">
      <dsp:nvSpPr>
        <dsp:cNvPr id="0" name=""/>
        <dsp:cNvSpPr/>
      </dsp:nvSpPr>
      <dsp:spPr>
        <a:xfrm>
          <a:off x="2719838" y="2965897"/>
          <a:ext cx="948039" cy="592524"/>
        </a:xfrm>
        <a:prstGeom prst="roundRect">
          <a:avLst>
            <a:gd name="adj" fmla="val 10000"/>
          </a:avLst>
        </a:prstGeom>
        <a:solidFill>
          <a:schemeClr val="accent1">
            <a:alpha val="90000"/>
            <a:tint val="4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7145" tIns="11430" rIns="17145" bIns="11430" numCol="1" spcCol="1270" anchor="ctr" anchorCtr="0">
          <a:noAutofit/>
        </a:bodyPr>
        <a:lstStyle/>
        <a:p>
          <a:pPr lvl="0" algn="ctr" defTabSz="400050">
            <a:lnSpc>
              <a:spcPct val="90000"/>
            </a:lnSpc>
            <a:spcBef>
              <a:spcPct val="0"/>
            </a:spcBef>
            <a:spcAft>
              <a:spcPct val="35000"/>
            </a:spcAft>
          </a:pPr>
          <a:r>
            <a:rPr lang="fr-FR" sz="900" kern="1200" dirty="0" smtClean="0"/>
            <a:t>Autonomie décisionnelle</a:t>
          </a:r>
          <a:endParaRPr lang="fr-FR" sz="900" kern="1200" dirty="0"/>
        </a:p>
      </dsp:txBody>
      <dsp:txXfrm>
        <a:off x="2737192" y="2983251"/>
        <a:ext cx="913331" cy="557816"/>
      </dsp:txXfrm>
    </dsp:sp>
    <dsp:sp modelId="{E7FBF3A1-22FE-4BCE-B7C0-31F6B1289F50}">
      <dsp:nvSpPr>
        <dsp:cNvPr id="0" name=""/>
        <dsp:cNvSpPr/>
      </dsp:nvSpPr>
      <dsp:spPr>
        <a:xfrm>
          <a:off x="2601333" y="595797"/>
          <a:ext cx="118504" cy="3407018"/>
        </a:xfrm>
        <a:custGeom>
          <a:avLst/>
          <a:gdLst/>
          <a:ahLst/>
          <a:cxnLst/>
          <a:rect l="0" t="0" r="0" b="0"/>
          <a:pathLst>
            <a:path>
              <a:moveTo>
                <a:pt x="0" y="0"/>
              </a:moveTo>
              <a:lnTo>
                <a:pt x="0" y="3407018"/>
              </a:lnTo>
              <a:lnTo>
                <a:pt x="118504" y="3407018"/>
              </a:lnTo>
            </a:path>
          </a:pathLst>
        </a:custGeom>
        <a:noFill/>
        <a:ln w="15875"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1563B113-8BD6-488E-B69F-154EA074F608}">
      <dsp:nvSpPr>
        <dsp:cNvPr id="0" name=""/>
        <dsp:cNvSpPr/>
      </dsp:nvSpPr>
      <dsp:spPr>
        <a:xfrm>
          <a:off x="2719838" y="3706554"/>
          <a:ext cx="948039" cy="592524"/>
        </a:xfrm>
        <a:prstGeom prst="roundRect">
          <a:avLst>
            <a:gd name="adj" fmla="val 10000"/>
          </a:avLst>
        </a:prstGeom>
        <a:solidFill>
          <a:schemeClr val="accent1">
            <a:alpha val="90000"/>
            <a:tint val="4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7145" tIns="11430" rIns="17145" bIns="11430" numCol="1" spcCol="1270" anchor="ctr" anchorCtr="0">
          <a:noAutofit/>
        </a:bodyPr>
        <a:lstStyle/>
        <a:p>
          <a:pPr lvl="0" algn="ctr" defTabSz="400050">
            <a:lnSpc>
              <a:spcPct val="90000"/>
            </a:lnSpc>
            <a:spcBef>
              <a:spcPct val="0"/>
            </a:spcBef>
            <a:spcAft>
              <a:spcPct val="35000"/>
            </a:spcAft>
          </a:pPr>
          <a:r>
            <a:rPr lang="fr-FR" sz="900" kern="1200" dirty="0" smtClean="0"/>
            <a:t>Responsabilité personnelle</a:t>
          </a:r>
          <a:endParaRPr lang="fr-FR" sz="900" kern="1200" dirty="0"/>
        </a:p>
      </dsp:txBody>
      <dsp:txXfrm>
        <a:off x="2737192" y="3723908"/>
        <a:ext cx="913331" cy="557816"/>
      </dsp:txXfrm>
    </dsp:sp>
    <dsp:sp modelId="{7EB1F3EE-5ACC-422F-BE2A-1C4B0C3CBC87}">
      <dsp:nvSpPr>
        <dsp:cNvPr id="0" name=""/>
        <dsp:cNvSpPr/>
      </dsp:nvSpPr>
      <dsp:spPr>
        <a:xfrm>
          <a:off x="3964141" y="3272"/>
          <a:ext cx="1185049" cy="592524"/>
        </a:xfrm>
        <a:prstGeom prst="roundRect">
          <a:avLst>
            <a:gd name="adj" fmla="val 10000"/>
          </a:avLst>
        </a:prstGeom>
        <a:gradFill rotWithShape="0">
          <a:gsLst>
            <a:gs pos="0">
              <a:schemeClr val="lt1">
                <a:hueOff val="0"/>
                <a:satOff val="0"/>
                <a:lumOff val="0"/>
                <a:alphaOff val="0"/>
                <a:tint val="58000"/>
                <a:satMod val="108000"/>
                <a:lumMod val="110000"/>
              </a:schemeClr>
            </a:gs>
            <a:gs pos="100000">
              <a:schemeClr val="lt1">
                <a:hueOff val="0"/>
                <a:satOff val="0"/>
                <a:lumOff val="0"/>
                <a:alphaOff val="0"/>
                <a:tint val="81000"/>
                <a:satMod val="109000"/>
                <a:lumMod val="105000"/>
              </a:schemeClr>
            </a:gs>
          </a:gsLst>
          <a:lin ang="504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30480" tIns="20320" rIns="30480" bIns="20320" numCol="1" spcCol="1270" anchor="ctr" anchorCtr="0">
          <a:noAutofit/>
        </a:bodyPr>
        <a:lstStyle/>
        <a:p>
          <a:pPr lvl="0" algn="ctr" defTabSz="711200">
            <a:lnSpc>
              <a:spcPct val="90000"/>
            </a:lnSpc>
            <a:spcBef>
              <a:spcPct val="0"/>
            </a:spcBef>
            <a:spcAft>
              <a:spcPct val="35000"/>
            </a:spcAft>
          </a:pPr>
          <a:r>
            <a:rPr lang="fr-FR" sz="1600" kern="1200" dirty="0" smtClean="0"/>
            <a:t>Anatomie</a:t>
          </a:r>
          <a:endParaRPr lang="fr-FR" sz="1600" kern="1200" dirty="0"/>
        </a:p>
      </dsp:txBody>
      <dsp:txXfrm>
        <a:off x="3981495" y="20626"/>
        <a:ext cx="1150341" cy="557816"/>
      </dsp:txXfrm>
    </dsp:sp>
    <dsp:sp modelId="{67B942ED-E69E-4D5C-9F8D-F76B320D0EB8}">
      <dsp:nvSpPr>
        <dsp:cNvPr id="0" name=""/>
        <dsp:cNvSpPr/>
      </dsp:nvSpPr>
      <dsp:spPr>
        <a:xfrm>
          <a:off x="4082646" y="595797"/>
          <a:ext cx="118504" cy="444393"/>
        </a:xfrm>
        <a:custGeom>
          <a:avLst/>
          <a:gdLst/>
          <a:ahLst/>
          <a:cxnLst/>
          <a:rect l="0" t="0" r="0" b="0"/>
          <a:pathLst>
            <a:path>
              <a:moveTo>
                <a:pt x="0" y="0"/>
              </a:moveTo>
              <a:lnTo>
                <a:pt x="0" y="444393"/>
              </a:lnTo>
              <a:lnTo>
                <a:pt x="118504" y="444393"/>
              </a:lnTo>
            </a:path>
          </a:pathLst>
        </a:custGeom>
        <a:noFill/>
        <a:ln w="15875"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5E96B253-E0A0-4422-8D24-CF5343694AB3}">
      <dsp:nvSpPr>
        <dsp:cNvPr id="0" name=""/>
        <dsp:cNvSpPr/>
      </dsp:nvSpPr>
      <dsp:spPr>
        <a:xfrm>
          <a:off x="4201151" y="743929"/>
          <a:ext cx="948039" cy="592524"/>
        </a:xfrm>
        <a:prstGeom prst="roundRect">
          <a:avLst>
            <a:gd name="adj" fmla="val 10000"/>
          </a:avLst>
        </a:prstGeom>
        <a:solidFill>
          <a:schemeClr val="accent1">
            <a:alpha val="90000"/>
            <a:tint val="4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7145" tIns="11430" rIns="17145" bIns="11430" numCol="1" spcCol="1270" anchor="ctr" anchorCtr="0">
          <a:noAutofit/>
        </a:bodyPr>
        <a:lstStyle/>
        <a:p>
          <a:pPr lvl="0" algn="ctr" defTabSz="400050">
            <a:lnSpc>
              <a:spcPct val="90000"/>
            </a:lnSpc>
            <a:spcBef>
              <a:spcPct val="0"/>
            </a:spcBef>
            <a:spcAft>
              <a:spcPct val="35000"/>
            </a:spcAft>
          </a:pPr>
          <a:r>
            <a:rPr lang="fr-FR" sz="900" kern="1200" dirty="0" smtClean="0"/>
            <a:t>Menstruation et cycle ovarien</a:t>
          </a:r>
          <a:endParaRPr lang="fr-FR" sz="900" kern="1200" dirty="0"/>
        </a:p>
      </dsp:txBody>
      <dsp:txXfrm>
        <a:off x="4218505" y="761283"/>
        <a:ext cx="913331" cy="557816"/>
      </dsp:txXfrm>
    </dsp:sp>
    <dsp:sp modelId="{80C4DB43-C65B-4D44-9B9A-50402D8356BE}">
      <dsp:nvSpPr>
        <dsp:cNvPr id="0" name=""/>
        <dsp:cNvSpPr/>
      </dsp:nvSpPr>
      <dsp:spPr>
        <a:xfrm>
          <a:off x="4082646" y="595797"/>
          <a:ext cx="118504" cy="1185049"/>
        </a:xfrm>
        <a:custGeom>
          <a:avLst/>
          <a:gdLst/>
          <a:ahLst/>
          <a:cxnLst/>
          <a:rect l="0" t="0" r="0" b="0"/>
          <a:pathLst>
            <a:path>
              <a:moveTo>
                <a:pt x="0" y="0"/>
              </a:moveTo>
              <a:lnTo>
                <a:pt x="0" y="1185049"/>
              </a:lnTo>
              <a:lnTo>
                <a:pt x="118504" y="1185049"/>
              </a:lnTo>
            </a:path>
          </a:pathLst>
        </a:custGeom>
        <a:noFill/>
        <a:ln w="15875"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DA05FEE8-3D03-431B-B80E-4FC00FF87AA2}">
      <dsp:nvSpPr>
        <dsp:cNvPr id="0" name=""/>
        <dsp:cNvSpPr/>
      </dsp:nvSpPr>
      <dsp:spPr>
        <a:xfrm>
          <a:off x="4201151" y="1484585"/>
          <a:ext cx="948039" cy="592524"/>
        </a:xfrm>
        <a:prstGeom prst="roundRect">
          <a:avLst>
            <a:gd name="adj" fmla="val 10000"/>
          </a:avLst>
        </a:prstGeom>
        <a:solidFill>
          <a:schemeClr val="accent1">
            <a:alpha val="90000"/>
            <a:tint val="4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7145" tIns="11430" rIns="17145" bIns="11430" numCol="1" spcCol="1270" anchor="ctr" anchorCtr="0">
          <a:noAutofit/>
        </a:bodyPr>
        <a:lstStyle/>
        <a:p>
          <a:pPr lvl="0" algn="ctr" defTabSz="400050">
            <a:lnSpc>
              <a:spcPct val="90000"/>
            </a:lnSpc>
            <a:spcBef>
              <a:spcPct val="0"/>
            </a:spcBef>
            <a:spcAft>
              <a:spcPct val="35000"/>
            </a:spcAft>
          </a:pPr>
          <a:r>
            <a:rPr lang="fr-FR" sz="900" kern="1200" dirty="0" smtClean="0"/>
            <a:t>Découverte du corps</a:t>
          </a:r>
          <a:endParaRPr lang="fr-FR" sz="900" kern="1200" dirty="0"/>
        </a:p>
      </dsp:txBody>
      <dsp:txXfrm>
        <a:off x="4218505" y="1501939"/>
        <a:ext cx="913331" cy="557816"/>
      </dsp:txXfrm>
    </dsp:sp>
    <dsp:sp modelId="{B7F8CFCC-0BC6-4233-944E-2284726ABEF7}">
      <dsp:nvSpPr>
        <dsp:cNvPr id="0" name=""/>
        <dsp:cNvSpPr/>
      </dsp:nvSpPr>
      <dsp:spPr>
        <a:xfrm>
          <a:off x="4082646" y="595797"/>
          <a:ext cx="110513" cy="1909713"/>
        </a:xfrm>
        <a:custGeom>
          <a:avLst/>
          <a:gdLst/>
          <a:ahLst/>
          <a:cxnLst/>
          <a:rect l="0" t="0" r="0" b="0"/>
          <a:pathLst>
            <a:path>
              <a:moveTo>
                <a:pt x="0" y="0"/>
              </a:moveTo>
              <a:lnTo>
                <a:pt x="0" y="1909713"/>
              </a:lnTo>
              <a:lnTo>
                <a:pt x="110513" y="1909713"/>
              </a:lnTo>
            </a:path>
          </a:pathLst>
        </a:custGeom>
        <a:noFill/>
        <a:ln w="15875"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4246764C-C6A5-45D8-A00E-3D49227193A3}">
      <dsp:nvSpPr>
        <dsp:cNvPr id="0" name=""/>
        <dsp:cNvSpPr/>
      </dsp:nvSpPr>
      <dsp:spPr>
        <a:xfrm>
          <a:off x="4193159" y="2209249"/>
          <a:ext cx="948039" cy="592524"/>
        </a:xfrm>
        <a:prstGeom prst="roundRect">
          <a:avLst>
            <a:gd name="adj" fmla="val 10000"/>
          </a:avLst>
        </a:prstGeom>
        <a:solidFill>
          <a:schemeClr val="accent1">
            <a:alpha val="90000"/>
            <a:tint val="4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7145" tIns="11430" rIns="17145" bIns="11430" numCol="1" spcCol="1270" anchor="ctr" anchorCtr="0">
          <a:noAutofit/>
        </a:bodyPr>
        <a:lstStyle/>
        <a:p>
          <a:pPr lvl="0" algn="ctr" defTabSz="400050">
            <a:lnSpc>
              <a:spcPct val="90000"/>
            </a:lnSpc>
            <a:spcBef>
              <a:spcPct val="0"/>
            </a:spcBef>
            <a:spcAft>
              <a:spcPct val="35000"/>
            </a:spcAft>
          </a:pPr>
          <a:r>
            <a:rPr lang="fr-FR" sz="900" kern="1200" dirty="0" smtClean="0"/>
            <a:t>La consultation gynécologique</a:t>
          </a:r>
          <a:endParaRPr lang="fr-FR" sz="900" kern="1200" dirty="0"/>
        </a:p>
      </dsp:txBody>
      <dsp:txXfrm>
        <a:off x="4210513" y="2226603"/>
        <a:ext cx="913331" cy="557816"/>
      </dsp:txXfrm>
    </dsp:sp>
    <dsp:sp modelId="{CAB8B55D-AC22-4161-BFEC-A2FAEB8ED43F}">
      <dsp:nvSpPr>
        <dsp:cNvPr id="0" name=""/>
        <dsp:cNvSpPr/>
      </dsp:nvSpPr>
      <dsp:spPr>
        <a:xfrm>
          <a:off x="5445453" y="3272"/>
          <a:ext cx="1185049" cy="592524"/>
        </a:xfrm>
        <a:prstGeom prst="roundRect">
          <a:avLst>
            <a:gd name="adj" fmla="val 10000"/>
          </a:avLst>
        </a:prstGeom>
        <a:gradFill rotWithShape="0">
          <a:gsLst>
            <a:gs pos="0">
              <a:schemeClr val="lt1">
                <a:hueOff val="0"/>
                <a:satOff val="0"/>
                <a:lumOff val="0"/>
                <a:alphaOff val="0"/>
                <a:tint val="58000"/>
                <a:satMod val="108000"/>
                <a:lumMod val="110000"/>
              </a:schemeClr>
            </a:gs>
            <a:gs pos="100000">
              <a:schemeClr val="lt1">
                <a:hueOff val="0"/>
                <a:satOff val="0"/>
                <a:lumOff val="0"/>
                <a:alphaOff val="0"/>
                <a:tint val="81000"/>
                <a:satMod val="109000"/>
                <a:lumMod val="105000"/>
              </a:schemeClr>
            </a:gs>
          </a:gsLst>
          <a:lin ang="504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30480" tIns="20320" rIns="30480" bIns="20320" numCol="1" spcCol="1270" anchor="ctr" anchorCtr="0">
          <a:noAutofit/>
        </a:bodyPr>
        <a:lstStyle/>
        <a:p>
          <a:pPr lvl="0" algn="ctr" defTabSz="711200">
            <a:lnSpc>
              <a:spcPct val="90000"/>
            </a:lnSpc>
            <a:spcBef>
              <a:spcPct val="0"/>
            </a:spcBef>
            <a:spcAft>
              <a:spcPct val="35000"/>
            </a:spcAft>
          </a:pPr>
          <a:r>
            <a:rPr lang="fr-FR" sz="1600" kern="1200" dirty="0" smtClean="0"/>
            <a:t>Prévention</a:t>
          </a:r>
          <a:endParaRPr lang="fr-FR" sz="1600" kern="1200" dirty="0"/>
        </a:p>
      </dsp:txBody>
      <dsp:txXfrm>
        <a:off x="5462807" y="20626"/>
        <a:ext cx="1150341" cy="557816"/>
      </dsp:txXfrm>
    </dsp:sp>
    <dsp:sp modelId="{BE75F828-C553-42C5-85B8-DC4A8035AE8A}">
      <dsp:nvSpPr>
        <dsp:cNvPr id="0" name=""/>
        <dsp:cNvSpPr/>
      </dsp:nvSpPr>
      <dsp:spPr>
        <a:xfrm>
          <a:off x="5563958" y="595797"/>
          <a:ext cx="137645" cy="450775"/>
        </a:xfrm>
        <a:custGeom>
          <a:avLst/>
          <a:gdLst/>
          <a:ahLst/>
          <a:cxnLst/>
          <a:rect l="0" t="0" r="0" b="0"/>
          <a:pathLst>
            <a:path>
              <a:moveTo>
                <a:pt x="0" y="0"/>
              </a:moveTo>
              <a:lnTo>
                <a:pt x="0" y="450775"/>
              </a:lnTo>
              <a:lnTo>
                <a:pt x="137645" y="450775"/>
              </a:lnTo>
            </a:path>
          </a:pathLst>
        </a:custGeom>
        <a:noFill/>
        <a:ln w="15875"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F1DE0648-965A-46C0-9775-D4B09D74F39B}">
      <dsp:nvSpPr>
        <dsp:cNvPr id="0" name=""/>
        <dsp:cNvSpPr/>
      </dsp:nvSpPr>
      <dsp:spPr>
        <a:xfrm>
          <a:off x="5701604" y="750310"/>
          <a:ext cx="948039" cy="592524"/>
        </a:xfrm>
        <a:prstGeom prst="roundRect">
          <a:avLst>
            <a:gd name="adj" fmla="val 10000"/>
          </a:avLst>
        </a:prstGeom>
        <a:solidFill>
          <a:schemeClr val="accent1">
            <a:alpha val="90000"/>
            <a:tint val="4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7145" tIns="11430" rIns="17145" bIns="11430" numCol="1" spcCol="1270" anchor="ctr" anchorCtr="0">
          <a:noAutofit/>
        </a:bodyPr>
        <a:lstStyle/>
        <a:p>
          <a:pPr lvl="0" algn="ctr" defTabSz="400050">
            <a:lnSpc>
              <a:spcPct val="90000"/>
            </a:lnSpc>
            <a:spcBef>
              <a:spcPct val="0"/>
            </a:spcBef>
            <a:spcAft>
              <a:spcPct val="35000"/>
            </a:spcAft>
          </a:pPr>
          <a:r>
            <a:rPr lang="fr-FR" sz="900" kern="1200" dirty="0" smtClean="0"/>
            <a:t>Contraception</a:t>
          </a:r>
          <a:endParaRPr lang="fr-FR" sz="900" kern="1200" dirty="0"/>
        </a:p>
      </dsp:txBody>
      <dsp:txXfrm>
        <a:off x="5718958" y="767664"/>
        <a:ext cx="913331" cy="557816"/>
      </dsp:txXfrm>
    </dsp:sp>
    <dsp:sp modelId="{893FEBB1-2AF9-417C-BDF4-848AA4D89E51}">
      <dsp:nvSpPr>
        <dsp:cNvPr id="0" name=""/>
        <dsp:cNvSpPr/>
      </dsp:nvSpPr>
      <dsp:spPr>
        <a:xfrm>
          <a:off x="5563958" y="595797"/>
          <a:ext cx="118504" cy="1185049"/>
        </a:xfrm>
        <a:custGeom>
          <a:avLst/>
          <a:gdLst/>
          <a:ahLst/>
          <a:cxnLst/>
          <a:rect l="0" t="0" r="0" b="0"/>
          <a:pathLst>
            <a:path>
              <a:moveTo>
                <a:pt x="0" y="0"/>
              </a:moveTo>
              <a:lnTo>
                <a:pt x="0" y="1185049"/>
              </a:lnTo>
              <a:lnTo>
                <a:pt x="118504" y="1185049"/>
              </a:lnTo>
            </a:path>
          </a:pathLst>
        </a:custGeom>
        <a:noFill/>
        <a:ln w="15875"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681777AB-1D67-46A5-B9F8-78F57B2DEA1E}">
      <dsp:nvSpPr>
        <dsp:cNvPr id="0" name=""/>
        <dsp:cNvSpPr/>
      </dsp:nvSpPr>
      <dsp:spPr>
        <a:xfrm>
          <a:off x="5682463" y="1484585"/>
          <a:ext cx="948039" cy="592524"/>
        </a:xfrm>
        <a:prstGeom prst="roundRect">
          <a:avLst>
            <a:gd name="adj" fmla="val 10000"/>
          </a:avLst>
        </a:prstGeom>
        <a:solidFill>
          <a:schemeClr val="accent1">
            <a:alpha val="90000"/>
            <a:tint val="4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7145" tIns="11430" rIns="17145" bIns="11430" numCol="1" spcCol="1270" anchor="ctr" anchorCtr="0">
          <a:noAutofit/>
        </a:bodyPr>
        <a:lstStyle/>
        <a:p>
          <a:pPr lvl="0" algn="ctr" defTabSz="400050">
            <a:lnSpc>
              <a:spcPct val="90000"/>
            </a:lnSpc>
            <a:spcBef>
              <a:spcPct val="0"/>
            </a:spcBef>
            <a:spcAft>
              <a:spcPct val="35000"/>
            </a:spcAft>
          </a:pPr>
          <a:r>
            <a:rPr lang="fr-FR" sz="900" kern="1200" dirty="0" smtClean="0"/>
            <a:t>Santé sexuelle et IST</a:t>
          </a:r>
          <a:endParaRPr lang="fr-FR" sz="900" kern="1200" dirty="0"/>
        </a:p>
      </dsp:txBody>
      <dsp:txXfrm>
        <a:off x="5699817" y="1501939"/>
        <a:ext cx="913331" cy="557816"/>
      </dsp:txXfrm>
    </dsp:sp>
    <dsp:sp modelId="{78B2B87E-4B11-463B-8DC7-139FC761CFA4}">
      <dsp:nvSpPr>
        <dsp:cNvPr id="0" name=""/>
        <dsp:cNvSpPr/>
      </dsp:nvSpPr>
      <dsp:spPr>
        <a:xfrm>
          <a:off x="5563958" y="595797"/>
          <a:ext cx="118504" cy="1925706"/>
        </a:xfrm>
        <a:custGeom>
          <a:avLst/>
          <a:gdLst/>
          <a:ahLst/>
          <a:cxnLst/>
          <a:rect l="0" t="0" r="0" b="0"/>
          <a:pathLst>
            <a:path>
              <a:moveTo>
                <a:pt x="0" y="0"/>
              </a:moveTo>
              <a:lnTo>
                <a:pt x="0" y="1925706"/>
              </a:lnTo>
              <a:lnTo>
                <a:pt x="118504" y="1925706"/>
              </a:lnTo>
            </a:path>
          </a:pathLst>
        </a:custGeom>
        <a:noFill/>
        <a:ln w="15875"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D5F071E5-D17C-4A34-9B86-7191FB49AEF3}">
      <dsp:nvSpPr>
        <dsp:cNvPr id="0" name=""/>
        <dsp:cNvSpPr/>
      </dsp:nvSpPr>
      <dsp:spPr>
        <a:xfrm>
          <a:off x="5682463" y="2225241"/>
          <a:ext cx="948039" cy="592524"/>
        </a:xfrm>
        <a:prstGeom prst="roundRect">
          <a:avLst>
            <a:gd name="adj" fmla="val 10000"/>
          </a:avLst>
        </a:prstGeom>
        <a:solidFill>
          <a:schemeClr val="accent1">
            <a:alpha val="90000"/>
            <a:tint val="4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7145" tIns="11430" rIns="17145" bIns="11430" numCol="1" spcCol="1270" anchor="ctr" anchorCtr="0">
          <a:noAutofit/>
        </a:bodyPr>
        <a:lstStyle/>
        <a:p>
          <a:pPr lvl="0" algn="ctr" defTabSz="400050">
            <a:lnSpc>
              <a:spcPct val="90000"/>
            </a:lnSpc>
            <a:spcBef>
              <a:spcPct val="0"/>
            </a:spcBef>
            <a:spcAft>
              <a:spcPct val="35000"/>
            </a:spcAft>
          </a:pPr>
          <a:r>
            <a:rPr lang="fr-FR" sz="900" kern="1200" dirty="0" smtClean="0"/>
            <a:t>Prévention des abus sexuels</a:t>
          </a:r>
          <a:endParaRPr lang="fr-FR" sz="900" kern="1200" dirty="0"/>
        </a:p>
      </dsp:txBody>
      <dsp:txXfrm>
        <a:off x="5699817" y="2242595"/>
        <a:ext cx="913331" cy="557816"/>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E5C13D2-E7CD-48CD-849E-13269C35A38D}">
      <dsp:nvSpPr>
        <dsp:cNvPr id="0" name=""/>
        <dsp:cNvSpPr/>
      </dsp:nvSpPr>
      <dsp:spPr>
        <a:xfrm>
          <a:off x="3041122" y="1311"/>
          <a:ext cx="4556116" cy="1897703"/>
        </a:xfrm>
        <a:prstGeom prst="rightArrow">
          <a:avLst>
            <a:gd name="adj1" fmla="val 75000"/>
            <a:gd name="adj2" fmla="val 50000"/>
          </a:avLst>
        </a:prstGeom>
        <a:solidFill>
          <a:srgbClr val="B5C8F5"/>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620" tIns="7620" rIns="7620" bIns="7620" numCol="1" spcCol="1270" anchor="t" anchorCtr="0">
          <a:noAutofit/>
        </a:bodyPr>
        <a:lstStyle/>
        <a:p>
          <a:pPr marL="114300" lvl="1" indent="-114300" algn="l" defTabSz="533400">
            <a:lnSpc>
              <a:spcPct val="90000"/>
            </a:lnSpc>
            <a:spcBef>
              <a:spcPct val="0"/>
            </a:spcBef>
            <a:spcAft>
              <a:spcPct val="15000"/>
            </a:spcAft>
            <a:buChar char="••"/>
          </a:pPr>
          <a:r>
            <a:rPr lang="fr-FR" sz="1200" kern="1200" dirty="0" smtClean="0"/>
            <a:t>Retenue en début de séance</a:t>
          </a:r>
          <a:endParaRPr lang="fr-FR" sz="1200" kern="1200" dirty="0"/>
        </a:p>
        <a:p>
          <a:pPr marL="114300" lvl="1" indent="-114300" algn="l" defTabSz="533400">
            <a:lnSpc>
              <a:spcPct val="90000"/>
            </a:lnSpc>
            <a:spcBef>
              <a:spcPct val="0"/>
            </a:spcBef>
            <a:spcAft>
              <a:spcPct val="15000"/>
            </a:spcAft>
            <a:buChar char="••"/>
          </a:pPr>
          <a:r>
            <a:rPr lang="fr-FR" sz="1200" kern="1200" dirty="0" smtClean="0">
              <a:solidFill>
                <a:schemeClr val="bg1"/>
              </a:solidFill>
            </a:rPr>
            <a:t>La méconnaissance des sujets concertés</a:t>
          </a:r>
        </a:p>
        <a:p>
          <a:pPr marL="114300" lvl="1" indent="-114300" algn="l" defTabSz="533400">
            <a:lnSpc>
              <a:spcPct val="90000"/>
            </a:lnSpc>
            <a:spcBef>
              <a:spcPct val="0"/>
            </a:spcBef>
            <a:spcAft>
              <a:spcPct val="15000"/>
            </a:spcAft>
            <a:buChar char="••"/>
          </a:pPr>
          <a:r>
            <a:rPr lang="fr-FR" sz="1200" kern="1200" dirty="0" smtClean="0">
              <a:solidFill>
                <a:schemeClr val="bg1"/>
              </a:solidFill>
            </a:rPr>
            <a:t>L’absence d’éducation sexuelle</a:t>
          </a:r>
        </a:p>
        <a:p>
          <a:pPr marL="114300" lvl="1" indent="-114300" algn="l" defTabSz="533400">
            <a:lnSpc>
              <a:spcPct val="90000"/>
            </a:lnSpc>
            <a:spcBef>
              <a:spcPct val="0"/>
            </a:spcBef>
            <a:spcAft>
              <a:spcPct val="15000"/>
            </a:spcAft>
            <a:buChar char="••"/>
          </a:pPr>
          <a:r>
            <a:rPr lang="fr-FR" sz="1200" kern="1200" dirty="0" smtClean="0">
              <a:solidFill>
                <a:schemeClr val="bg1"/>
              </a:solidFill>
            </a:rPr>
            <a:t>Le manque d’éducation scolaire</a:t>
          </a:r>
          <a:endParaRPr lang="fr-FR" sz="1200" kern="1200" dirty="0"/>
        </a:p>
        <a:p>
          <a:pPr marL="114300" lvl="1" indent="-114300" algn="l" defTabSz="533400">
            <a:lnSpc>
              <a:spcPct val="90000"/>
            </a:lnSpc>
            <a:spcBef>
              <a:spcPct val="0"/>
            </a:spcBef>
            <a:spcAft>
              <a:spcPct val="15000"/>
            </a:spcAft>
            <a:buChar char="••"/>
          </a:pPr>
          <a:r>
            <a:rPr lang="fr-FR" sz="1200" kern="1200" dirty="0" smtClean="0"/>
            <a:t>Les tabous culturels et religieux</a:t>
          </a:r>
          <a:endParaRPr lang="fr-FR" sz="1200" kern="1200" dirty="0"/>
        </a:p>
        <a:p>
          <a:pPr marL="114300" lvl="1" indent="-114300" algn="l" defTabSz="533400">
            <a:lnSpc>
              <a:spcPct val="90000"/>
            </a:lnSpc>
            <a:spcBef>
              <a:spcPct val="0"/>
            </a:spcBef>
            <a:spcAft>
              <a:spcPct val="15000"/>
            </a:spcAft>
            <a:buChar char="••"/>
          </a:pPr>
          <a:r>
            <a:rPr lang="fr-FR" sz="1200" kern="1200" dirty="0" smtClean="0"/>
            <a:t>Les traumatismes personnels</a:t>
          </a:r>
          <a:endParaRPr lang="fr-FR" sz="1200" kern="1200" dirty="0"/>
        </a:p>
      </dsp:txBody>
      <dsp:txXfrm>
        <a:off x="3041122" y="238524"/>
        <a:ext cx="3844477" cy="1423277"/>
      </dsp:txXfrm>
    </dsp:sp>
    <dsp:sp modelId="{394DE39C-FD46-40EC-BBE1-72482ECA6A2D}">
      <dsp:nvSpPr>
        <dsp:cNvPr id="0" name=""/>
        <dsp:cNvSpPr/>
      </dsp:nvSpPr>
      <dsp:spPr>
        <a:xfrm>
          <a:off x="20" y="130167"/>
          <a:ext cx="3037410" cy="1661256"/>
        </a:xfrm>
        <a:prstGeom prst="roundRect">
          <a:avLst/>
        </a:prstGeom>
        <a:solidFill>
          <a:schemeClr val="accent4">
            <a:lumMod val="40000"/>
            <a:lumOff val="6000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38100" rIns="76200" bIns="38100" numCol="1" spcCol="1270" anchor="ctr" anchorCtr="0">
          <a:noAutofit/>
        </a:bodyPr>
        <a:lstStyle/>
        <a:p>
          <a:pPr lvl="0" algn="ctr" defTabSz="889000">
            <a:lnSpc>
              <a:spcPct val="90000"/>
            </a:lnSpc>
            <a:spcBef>
              <a:spcPct val="0"/>
            </a:spcBef>
            <a:spcAft>
              <a:spcPct val="35000"/>
            </a:spcAft>
          </a:pPr>
          <a:r>
            <a:rPr lang="fr-FR" sz="2000" u="sng" kern="1200" dirty="0" smtClean="0">
              <a:solidFill>
                <a:schemeClr val="bg1"/>
              </a:solidFill>
            </a:rPr>
            <a:t>LES DIFFICULTES RENCONTREES</a:t>
          </a:r>
          <a:endParaRPr lang="fr-FR" sz="2000" u="sng" kern="1200" dirty="0"/>
        </a:p>
      </dsp:txBody>
      <dsp:txXfrm>
        <a:off x="81116" y="211263"/>
        <a:ext cx="2875218" cy="1499064"/>
      </dsp:txXfrm>
    </dsp:sp>
    <dsp:sp modelId="{1B117380-E363-4012-9B4F-54163B2D19BA}">
      <dsp:nvSpPr>
        <dsp:cNvPr id="0" name=""/>
        <dsp:cNvSpPr/>
      </dsp:nvSpPr>
      <dsp:spPr>
        <a:xfrm>
          <a:off x="3041122" y="2065140"/>
          <a:ext cx="4556116" cy="1885061"/>
        </a:xfrm>
        <a:prstGeom prst="rightArrow">
          <a:avLst>
            <a:gd name="adj1" fmla="val 75000"/>
            <a:gd name="adj2" fmla="val 50000"/>
          </a:avLst>
        </a:prstGeom>
        <a:solidFill>
          <a:schemeClr val="accent1">
            <a:alpha val="90000"/>
            <a:tint val="55000"/>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620" tIns="7620" rIns="7620" bIns="7620" numCol="1" spcCol="1270" anchor="t" anchorCtr="0">
          <a:noAutofit/>
        </a:bodyPr>
        <a:lstStyle/>
        <a:p>
          <a:pPr marL="114300" lvl="1" indent="-114300" algn="l" defTabSz="533400">
            <a:lnSpc>
              <a:spcPct val="90000"/>
            </a:lnSpc>
            <a:spcBef>
              <a:spcPct val="0"/>
            </a:spcBef>
            <a:spcAft>
              <a:spcPct val="15000"/>
            </a:spcAft>
            <a:buChar char="••"/>
          </a:pPr>
          <a:r>
            <a:rPr lang="fr-FR" altLang="fr-FR" sz="1200" kern="1200" dirty="0" smtClean="0">
              <a:solidFill>
                <a:schemeClr val="bg1"/>
              </a:solidFill>
            </a:rPr>
            <a:t>Les affiches </a:t>
          </a:r>
          <a:endParaRPr lang="fr-FR" sz="1200" kern="1200" dirty="0"/>
        </a:p>
        <a:p>
          <a:pPr marL="114300" lvl="1" indent="-114300" algn="l" defTabSz="533400">
            <a:lnSpc>
              <a:spcPct val="90000"/>
            </a:lnSpc>
            <a:spcBef>
              <a:spcPct val="0"/>
            </a:spcBef>
            <a:spcAft>
              <a:spcPct val="15000"/>
            </a:spcAft>
            <a:buChar char="••"/>
          </a:pPr>
          <a:r>
            <a:rPr lang="fr-FR" altLang="fr-FR" sz="1200" kern="1200" dirty="0" smtClean="0">
              <a:solidFill>
                <a:schemeClr val="bg1"/>
              </a:solidFill>
            </a:rPr>
            <a:t>La mallette de gynécologie</a:t>
          </a:r>
        </a:p>
        <a:p>
          <a:pPr marL="114300" lvl="1" indent="-114300" algn="l" defTabSz="533400">
            <a:lnSpc>
              <a:spcPct val="90000"/>
            </a:lnSpc>
            <a:spcBef>
              <a:spcPct val="0"/>
            </a:spcBef>
            <a:spcAft>
              <a:spcPct val="15000"/>
            </a:spcAft>
            <a:buChar char="••"/>
          </a:pPr>
          <a:r>
            <a:rPr lang="fr-FR" altLang="fr-FR" sz="1200" kern="1200" dirty="0" smtClean="0">
              <a:solidFill>
                <a:schemeClr val="bg1"/>
              </a:solidFill>
            </a:rPr>
            <a:t>Le dialogue</a:t>
          </a:r>
        </a:p>
        <a:p>
          <a:pPr marL="114300" lvl="1" indent="-114300" algn="l" defTabSz="533400">
            <a:lnSpc>
              <a:spcPct val="90000"/>
            </a:lnSpc>
            <a:spcBef>
              <a:spcPct val="0"/>
            </a:spcBef>
            <a:spcAft>
              <a:spcPct val="15000"/>
            </a:spcAft>
            <a:buChar char="••"/>
          </a:pPr>
          <a:r>
            <a:rPr lang="fr-FR" altLang="fr-FR" sz="1200" kern="1200" dirty="0" smtClean="0">
              <a:solidFill>
                <a:schemeClr val="bg1"/>
              </a:solidFill>
            </a:rPr>
            <a:t>Des échantillons des moyens de contraceptions </a:t>
          </a:r>
        </a:p>
        <a:p>
          <a:pPr marL="114300" lvl="1" indent="-114300" algn="l" defTabSz="533400">
            <a:lnSpc>
              <a:spcPct val="90000"/>
            </a:lnSpc>
            <a:spcBef>
              <a:spcPct val="0"/>
            </a:spcBef>
            <a:spcAft>
              <a:spcPct val="15000"/>
            </a:spcAft>
            <a:buChar char="••"/>
          </a:pPr>
          <a:r>
            <a:rPr lang="fr-FR" altLang="fr-FR" sz="1200" kern="1200" dirty="0" smtClean="0">
              <a:solidFill>
                <a:schemeClr val="bg1"/>
              </a:solidFill>
            </a:rPr>
            <a:t>Le Tableau avec schémas</a:t>
          </a:r>
        </a:p>
        <a:p>
          <a:pPr marL="57150" lvl="1" indent="-57150" algn="l" defTabSz="400050">
            <a:lnSpc>
              <a:spcPct val="90000"/>
            </a:lnSpc>
            <a:spcBef>
              <a:spcPct val="0"/>
            </a:spcBef>
            <a:spcAft>
              <a:spcPct val="15000"/>
            </a:spcAft>
            <a:buChar char="••"/>
          </a:pPr>
          <a:endParaRPr lang="fr-FR" altLang="fr-FR" sz="900" kern="1200" dirty="0" smtClean="0">
            <a:solidFill>
              <a:schemeClr val="bg1"/>
            </a:solidFill>
          </a:endParaRPr>
        </a:p>
      </dsp:txBody>
      <dsp:txXfrm>
        <a:off x="3041122" y="2300773"/>
        <a:ext cx="3849218" cy="1413795"/>
      </dsp:txXfrm>
    </dsp:sp>
    <dsp:sp modelId="{E29141CD-8CC4-42C4-A7AF-5B2C5509F60F}">
      <dsp:nvSpPr>
        <dsp:cNvPr id="0" name=""/>
        <dsp:cNvSpPr/>
      </dsp:nvSpPr>
      <dsp:spPr>
        <a:xfrm>
          <a:off x="20" y="2199370"/>
          <a:ext cx="3037410" cy="1661256"/>
        </a:xfrm>
        <a:prstGeom prst="roundRect">
          <a:avLst/>
        </a:prstGeom>
        <a:solidFill>
          <a:schemeClr val="accent1">
            <a:shade val="50000"/>
            <a:hueOff val="575770"/>
            <a:satOff val="-2916"/>
            <a:lumOff val="44082"/>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38100" rIns="76200" bIns="38100" numCol="1" spcCol="1270" anchor="ctr" anchorCtr="0">
          <a:noAutofit/>
        </a:bodyPr>
        <a:lstStyle/>
        <a:p>
          <a:pPr lvl="0" algn="ctr" defTabSz="889000">
            <a:lnSpc>
              <a:spcPct val="90000"/>
            </a:lnSpc>
            <a:spcBef>
              <a:spcPct val="0"/>
            </a:spcBef>
            <a:spcAft>
              <a:spcPct val="35000"/>
            </a:spcAft>
          </a:pPr>
          <a:r>
            <a:rPr lang="fr-FR" sz="2000" u="sng" kern="1200" dirty="0" smtClean="0">
              <a:solidFill>
                <a:schemeClr val="bg1"/>
              </a:solidFill>
            </a:rPr>
            <a:t>LES OUTILS UTILISES</a:t>
          </a:r>
          <a:endParaRPr lang="fr-FR" sz="2000" u="sng" kern="1200" dirty="0"/>
        </a:p>
      </dsp:txBody>
      <dsp:txXfrm>
        <a:off x="81116" y="2280466"/>
        <a:ext cx="2875218" cy="1499064"/>
      </dsp:txXfrm>
    </dsp:sp>
  </dsp:spTree>
</dsp:drawing>
</file>

<file path=ppt/diagrams/layout1.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2.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3.xml><?xml version="1.0" encoding="utf-8"?>
<dgm:layoutDef xmlns:dgm="http://schemas.openxmlformats.org/drawingml/2006/diagram" xmlns:a="http://schemas.openxmlformats.org/drawingml/2006/main" uniqueId="urn:microsoft.com/office/officeart/2005/8/layout/hProcess6">
  <dgm:title val=""/>
  <dgm:desc val=""/>
  <dgm:catLst>
    <dgm:cat type="process"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theList">
    <dgm:varLst>
      <dgm:dir/>
      <dgm:animLvl val="lvl"/>
      <dgm:resizeHandles val="exact"/>
    </dgm:varLst>
    <dgm:choose name="Name0">
      <dgm:if name="Name1" func="var" arg="dir" op="equ" val="norm">
        <dgm:alg type="lin">
          <dgm:param type="linDir" val="fromL"/>
          <dgm:param type="nodeHorzAlign" val="l"/>
        </dgm:alg>
      </dgm:if>
      <dgm:else name="Name2">
        <dgm:alg type="lin">
          <dgm:param type="linDir" val="fromR"/>
          <dgm:param type="nodeHorzAlign" val="r"/>
        </dgm:alg>
      </dgm:else>
    </dgm:choose>
    <dgm:shape xmlns:r="http://schemas.openxmlformats.org/officeDocument/2006/relationships" r:blip="">
      <dgm:adjLst/>
    </dgm:shape>
    <dgm:presOf/>
    <dgm:constrLst>
      <dgm:constr type="w" for="ch" forName="compNode" refType="w"/>
      <dgm:constr type="h" for="ch" forName="compNode" refType="w" refFor="ch" refForName="compNode" fact="0.7"/>
      <dgm:constr type="ctrY" for="ch" forName="compNode" refType="h" fact="0.5"/>
      <dgm:constr type="w" for="ch" forName="aSpace" refType="w" fact="0.05"/>
      <dgm:constr type="primFontSz" for="des" forName="childTextHidden" op="equ" val="65"/>
      <dgm:constr type="primFontSz" for="des" forName="parentText" op="equ"/>
    </dgm:constrLst>
    <dgm:ruleLst/>
    <dgm:forEach name="aNodeForEach" axis="ch" ptType="node">
      <dgm:layoutNode name="compNode">
        <dgm:alg type="composite">
          <dgm:param type="ar" val="1.43"/>
        </dgm:alg>
        <dgm:shape xmlns:r="http://schemas.openxmlformats.org/officeDocument/2006/relationships" r:blip="">
          <dgm:adjLst/>
        </dgm:shape>
        <dgm:presOf/>
        <dgm:choose name="Name3">
          <dgm:if name="Name4" func="var" arg="dir" op="equ" val="norm">
            <dgm:constrLst>
              <dgm:constr type="w" for="ch" forName="childTextVisible" refType="w" fact="0.8"/>
              <dgm:constr type="h" for="ch" forName="childTextVisible" refType="h"/>
              <dgm:constr type="r" for="ch" forName="childTextVisible" refType="w"/>
              <dgm:constr type="w" for="ch" forName="childTextHidden" refType="w" fact="0.6"/>
              <dgm:constr type="h" for="ch" forName="childTextHidden" refType="h"/>
              <dgm:constr type="r" for="ch" forName="childTextHidden" refType="w"/>
              <dgm:constr type="l" for="ch" forName="parentText"/>
              <dgm:constr type="w" for="ch" forName="parentText" refType="w" fact="0.4"/>
              <dgm:constr type="h" for="ch" forName="parentText" refType="w" refFor="ch" refForName="parentText" op="equ"/>
              <dgm:constr type="ctrY" for="ch" forName="parentText" refType="h" fact="0.5"/>
            </dgm:constrLst>
          </dgm:if>
          <dgm:else name="Name5">
            <dgm:constrLst>
              <dgm:constr type="w" for="ch" forName="childTextVisible" refType="w" fact="0.8"/>
              <dgm:constr type="h" for="ch" forName="childTextVisible" refType="h"/>
              <dgm:constr type="l" for="ch" forName="childTextVisible"/>
              <dgm:constr type="w" for="ch" forName="childTextHidden" refType="w" fact="0.6"/>
              <dgm:constr type="h" for="ch" forName="childTextHidden" refType="h"/>
              <dgm:constr type="l" for="ch" forName="childTextHidden"/>
              <dgm:constr type="r" for="ch" forName="parentText" refType="w"/>
              <dgm:constr type="w" for="ch" forName="parentText" refType="w" fact="0.4"/>
              <dgm:constr type="h" for="ch" forName="parentText" refType="w" refFor="ch" refForName="parentText" op="equ"/>
              <dgm:constr type="ctrY" for="ch" forName="parentText" refType="h" fact="0.5"/>
            </dgm:constrLst>
          </dgm:else>
        </dgm:choose>
        <dgm:ruleLst/>
        <dgm:layoutNode name="noGeometry">
          <dgm:alg type="sp"/>
          <dgm:shape xmlns:r="http://schemas.openxmlformats.org/officeDocument/2006/relationships" r:blip="">
            <dgm:adjLst/>
          </dgm:shape>
          <dgm:presOf/>
          <dgm:constrLst/>
          <dgm:ruleLst/>
        </dgm:layoutNode>
        <dgm:layoutNode name="childTextVisible" styleLbl="bgAccFollowNode1">
          <dgm:varLst>
            <dgm:bulletEnabled val="1"/>
          </dgm:varLst>
          <dgm:alg type="sp"/>
          <dgm:choose name="Name6">
            <dgm:if name="Name7" func="var" arg="dir" op="equ" val="norm">
              <dgm:shape xmlns:r="http://schemas.openxmlformats.org/officeDocument/2006/relationships" type="rightArrow" r:blip="">
                <dgm:adjLst>
                  <dgm:adj idx="1" val="0.7"/>
                  <dgm:adj idx="2" val="0.5"/>
                </dgm:adjLst>
              </dgm:shape>
            </dgm:if>
            <dgm:else name="Name8">
              <dgm:shape xmlns:r="http://schemas.openxmlformats.org/officeDocument/2006/relationships" type="leftArrow" r:blip="">
                <dgm:adjLst>
                  <dgm:adj idx="1" val="0.7"/>
                  <dgm:adj idx="2" val="0.5"/>
                </dgm:adjLst>
              </dgm:shape>
            </dgm:else>
          </dgm:choose>
          <dgm:presOf axis="des" ptType="node"/>
          <dgm:constrLst/>
          <dgm:ruleLst/>
        </dgm:layoutNode>
        <dgm:layoutNode name="childTextHidden" styleLbl="bgAccFollowNode1">
          <dgm:choose name="Name9">
            <dgm:if name="Name10" axis="des followSib" ptType="node node" st="1 1" cnt="1 0" func="cnt" op="gte" val="1">
              <dgm:alg type="tx">
                <dgm:param type="stBulletLvl" val="1"/>
                <dgm:param type="txAnchorVertCh" val="mid"/>
              </dgm:alg>
            </dgm:if>
            <dgm:else name="Name11">
              <dgm:alg type="tx">
                <dgm:param type="stBulletLvl" val="2"/>
                <dgm:param type="txAnchorVertCh" val="mid"/>
              </dgm:alg>
            </dgm:else>
          </dgm:choose>
          <dgm:choose name="Name12">
            <dgm:if name="Name13" func="var" arg="dir" op="equ" val="norm">
              <dgm:shape xmlns:r="http://schemas.openxmlformats.org/officeDocument/2006/relationships" type="rightArrow" r:blip="" hideGeom="1">
                <dgm:adjLst>
                  <dgm:adj idx="1" val="0.7"/>
                  <dgm:adj idx="2" val="0.5"/>
                </dgm:adjLst>
              </dgm:shape>
            </dgm:if>
            <dgm:else name="Name14">
              <dgm:shape xmlns:r="http://schemas.openxmlformats.org/officeDocument/2006/relationships" type="leftArrow" r:blip="" hideGeom="1">
                <dgm:adjLst>
                  <dgm:adj idx="1" val="0.7"/>
                  <dgm:adj idx="2" val="0.5"/>
                </dgm:adjLst>
              </dgm:shape>
            </dgm:else>
          </dgm:choose>
          <dgm:presOf axis="des" ptType="node"/>
          <dgm:constrLst>
            <dgm:constr type="secFontSz" refType="primFontSz"/>
            <dgm:constr type="tMarg" refType="primFontSz" fact="0.05"/>
            <dgm:constr type="bMarg" refType="primFontSz" fact="0.05"/>
            <dgm:constr type="rMarg" refType="primFontSz" fact="0.1"/>
            <dgm:constr type="lMarg" refType="primFontSz" fact="0.2"/>
          </dgm:constrLst>
          <dgm:ruleLst>
            <dgm:rule type="primFontSz" val="5" fact="NaN" max="NaN"/>
          </dgm:ruleLst>
        </dgm:layoutNode>
        <dgm:layoutNode name="parentText" styleLbl="node1">
          <dgm:varLst>
            <dgm:chMax val="1"/>
            <dgm:bulletEnabled val="1"/>
          </dgm:varLst>
          <dgm:alg type="tx"/>
          <dgm:shape xmlns:r="http://schemas.openxmlformats.org/officeDocument/2006/relationships" type="ellipse" r:blip="">
            <dgm:adjLst/>
          </dgm:shape>
          <dgm:presOf axis="self"/>
          <dgm:constrLst>
            <dgm:constr type="primFontSz" val="65"/>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choose name="Name15">
        <dgm:if name="Name16" axis="self" ptType="node" func="revPos" op="gte" val="2">
          <dgm:layoutNode name="aSpace">
            <dgm:alg type="sp"/>
            <dgm:shape xmlns:r="http://schemas.openxmlformats.org/officeDocument/2006/relationships" r:blip="">
              <dgm:adjLst/>
            </dgm:shape>
            <dgm:presOf/>
            <dgm:constrLst/>
            <dgm:ruleLst/>
          </dgm:layoutNode>
        </dgm:if>
        <dgm:else name="Name17"/>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hProcess6">
  <dgm:title val=""/>
  <dgm:desc val=""/>
  <dgm:catLst>
    <dgm:cat type="process"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theList">
    <dgm:varLst>
      <dgm:dir/>
      <dgm:animLvl val="lvl"/>
      <dgm:resizeHandles val="exact"/>
    </dgm:varLst>
    <dgm:choose name="Name0">
      <dgm:if name="Name1" func="var" arg="dir" op="equ" val="norm">
        <dgm:alg type="lin">
          <dgm:param type="linDir" val="fromL"/>
          <dgm:param type="nodeHorzAlign" val="l"/>
        </dgm:alg>
      </dgm:if>
      <dgm:else name="Name2">
        <dgm:alg type="lin">
          <dgm:param type="linDir" val="fromR"/>
          <dgm:param type="nodeHorzAlign" val="r"/>
        </dgm:alg>
      </dgm:else>
    </dgm:choose>
    <dgm:shape xmlns:r="http://schemas.openxmlformats.org/officeDocument/2006/relationships" r:blip="">
      <dgm:adjLst/>
    </dgm:shape>
    <dgm:presOf/>
    <dgm:constrLst>
      <dgm:constr type="w" for="ch" forName="compNode" refType="w"/>
      <dgm:constr type="h" for="ch" forName="compNode" refType="w" refFor="ch" refForName="compNode" fact="0.7"/>
      <dgm:constr type="ctrY" for="ch" forName="compNode" refType="h" fact="0.5"/>
      <dgm:constr type="w" for="ch" forName="aSpace" refType="w" fact="0.05"/>
      <dgm:constr type="primFontSz" for="des" forName="childTextHidden" op="equ" val="65"/>
      <dgm:constr type="primFontSz" for="des" forName="parentText" op="equ"/>
    </dgm:constrLst>
    <dgm:ruleLst/>
    <dgm:forEach name="aNodeForEach" axis="ch" ptType="node">
      <dgm:layoutNode name="compNode">
        <dgm:alg type="composite">
          <dgm:param type="ar" val="1.43"/>
        </dgm:alg>
        <dgm:shape xmlns:r="http://schemas.openxmlformats.org/officeDocument/2006/relationships" r:blip="">
          <dgm:adjLst/>
        </dgm:shape>
        <dgm:presOf/>
        <dgm:choose name="Name3">
          <dgm:if name="Name4" func="var" arg="dir" op="equ" val="norm">
            <dgm:constrLst>
              <dgm:constr type="w" for="ch" forName="childTextVisible" refType="w" fact="0.8"/>
              <dgm:constr type="h" for="ch" forName="childTextVisible" refType="h"/>
              <dgm:constr type="r" for="ch" forName="childTextVisible" refType="w"/>
              <dgm:constr type="w" for="ch" forName="childTextHidden" refType="w" fact="0.6"/>
              <dgm:constr type="h" for="ch" forName="childTextHidden" refType="h"/>
              <dgm:constr type="r" for="ch" forName="childTextHidden" refType="w"/>
              <dgm:constr type="l" for="ch" forName="parentText"/>
              <dgm:constr type="w" for="ch" forName="parentText" refType="w" fact="0.4"/>
              <dgm:constr type="h" for="ch" forName="parentText" refType="w" refFor="ch" refForName="parentText" op="equ"/>
              <dgm:constr type="ctrY" for="ch" forName="parentText" refType="h" fact="0.5"/>
            </dgm:constrLst>
          </dgm:if>
          <dgm:else name="Name5">
            <dgm:constrLst>
              <dgm:constr type="w" for="ch" forName="childTextVisible" refType="w" fact="0.8"/>
              <dgm:constr type="h" for="ch" forName="childTextVisible" refType="h"/>
              <dgm:constr type="l" for="ch" forName="childTextVisible"/>
              <dgm:constr type="w" for="ch" forName="childTextHidden" refType="w" fact="0.6"/>
              <dgm:constr type="h" for="ch" forName="childTextHidden" refType="h"/>
              <dgm:constr type="l" for="ch" forName="childTextHidden"/>
              <dgm:constr type="r" for="ch" forName="parentText" refType="w"/>
              <dgm:constr type="w" for="ch" forName="parentText" refType="w" fact="0.4"/>
              <dgm:constr type="h" for="ch" forName="parentText" refType="w" refFor="ch" refForName="parentText" op="equ"/>
              <dgm:constr type="ctrY" for="ch" forName="parentText" refType="h" fact="0.5"/>
            </dgm:constrLst>
          </dgm:else>
        </dgm:choose>
        <dgm:ruleLst/>
        <dgm:layoutNode name="noGeometry">
          <dgm:alg type="sp"/>
          <dgm:shape xmlns:r="http://schemas.openxmlformats.org/officeDocument/2006/relationships" r:blip="">
            <dgm:adjLst/>
          </dgm:shape>
          <dgm:presOf/>
          <dgm:constrLst/>
          <dgm:ruleLst/>
        </dgm:layoutNode>
        <dgm:layoutNode name="childTextVisible" styleLbl="bgAccFollowNode1">
          <dgm:varLst>
            <dgm:bulletEnabled val="1"/>
          </dgm:varLst>
          <dgm:alg type="sp"/>
          <dgm:choose name="Name6">
            <dgm:if name="Name7" func="var" arg="dir" op="equ" val="norm">
              <dgm:shape xmlns:r="http://schemas.openxmlformats.org/officeDocument/2006/relationships" type="rightArrow" r:blip="">
                <dgm:adjLst>
                  <dgm:adj idx="1" val="0.7"/>
                  <dgm:adj idx="2" val="0.5"/>
                </dgm:adjLst>
              </dgm:shape>
            </dgm:if>
            <dgm:else name="Name8">
              <dgm:shape xmlns:r="http://schemas.openxmlformats.org/officeDocument/2006/relationships" type="leftArrow" r:blip="">
                <dgm:adjLst>
                  <dgm:adj idx="1" val="0.7"/>
                  <dgm:adj idx="2" val="0.5"/>
                </dgm:adjLst>
              </dgm:shape>
            </dgm:else>
          </dgm:choose>
          <dgm:presOf axis="des" ptType="node"/>
          <dgm:constrLst/>
          <dgm:ruleLst/>
        </dgm:layoutNode>
        <dgm:layoutNode name="childTextHidden" styleLbl="bgAccFollowNode1">
          <dgm:choose name="Name9">
            <dgm:if name="Name10" axis="des followSib" ptType="node node" st="1 1" cnt="1 0" func="cnt" op="gte" val="1">
              <dgm:alg type="tx">
                <dgm:param type="stBulletLvl" val="1"/>
                <dgm:param type="txAnchorVertCh" val="mid"/>
              </dgm:alg>
            </dgm:if>
            <dgm:else name="Name11">
              <dgm:alg type="tx">
                <dgm:param type="stBulletLvl" val="2"/>
                <dgm:param type="txAnchorVertCh" val="mid"/>
              </dgm:alg>
            </dgm:else>
          </dgm:choose>
          <dgm:choose name="Name12">
            <dgm:if name="Name13" func="var" arg="dir" op="equ" val="norm">
              <dgm:shape xmlns:r="http://schemas.openxmlformats.org/officeDocument/2006/relationships" type="rightArrow" r:blip="" hideGeom="1">
                <dgm:adjLst>
                  <dgm:adj idx="1" val="0.7"/>
                  <dgm:adj idx="2" val="0.5"/>
                </dgm:adjLst>
              </dgm:shape>
            </dgm:if>
            <dgm:else name="Name14">
              <dgm:shape xmlns:r="http://schemas.openxmlformats.org/officeDocument/2006/relationships" type="leftArrow" r:blip="" hideGeom="1">
                <dgm:adjLst>
                  <dgm:adj idx="1" val="0.7"/>
                  <dgm:adj idx="2" val="0.5"/>
                </dgm:adjLst>
              </dgm:shape>
            </dgm:else>
          </dgm:choose>
          <dgm:presOf axis="des" ptType="node"/>
          <dgm:constrLst>
            <dgm:constr type="secFontSz" refType="primFontSz"/>
            <dgm:constr type="tMarg" refType="primFontSz" fact="0.05"/>
            <dgm:constr type="bMarg" refType="primFontSz" fact="0.05"/>
            <dgm:constr type="rMarg" refType="primFontSz" fact="0.1"/>
            <dgm:constr type="lMarg" refType="primFontSz" fact="0.2"/>
          </dgm:constrLst>
          <dgm:ruleLst>
            <dgm:rule type="primFontSz" val="5" fact="NaN" max="NaN"/>
          </dgm:ruleLst>
        </dgm:layoutNode>
        <dgm:layoutNode name="parentText" styleLbl="node1">
          <dgm:varLst>
            <dgm:chMax val="1"/>
            <dgm:bulletEnabled val="1"/>
          </dgm:varLst>
          <dgm:alg type="tx"/>
          <dgm:shape xmlns:r="http://schemas.openxmlformats.org/officeDocument/2006/relationships" type="ellipse" r:blip="">
            <dgm:adjLst/>
          </dgm:shape>
          <dgm:presOf axis="self"/>
          <dgm:constrLst>
            <dgm:constr type="primFontSz" val="65"/>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choose name="Name15">
        <dgm:if name="Name16" axis="self" ptType="node" func="revPos" op="gte" val="2">
          <dgm:layoutNode name="aSpace">
            <dgm:alg type="sp"/>
            <dgm:shape xmlns:r="http://schemas.openxmlformats.org/officeDocument/2006/relationships" r:blip="">
              <dgm:adjLst/>
            </dgm:shape>
            <dgm:presOf/>
            <dgm:constrLst/>
            <dgm:ruleLst/>
          </dgm:layoutNode>
        </dgm:if>
        <dgm:else name="Name17"/>
      </dgm:choose>
    </dgm:forEach>
  </dgm:layoutNode>
</dgm:layoutDef>
</file>

<file path=ppt/diagrams/layout5.xml><?xml version="1.0" encoding="utf-8"?>
<dgm:layoutDef xmlns:dgm="http://schemas.openxmlformats.org/drawingml/2006/diagram" xmlns:a="http://schemas.openxmlformats.org/drawingml/2006/main" uniqueId="urn:microsoft.com/office/officeart/2005/8/layout/pyramid2">
  <dgm:title val=""/>
  <dgm:desc val=""/>
  <dgm:catLst>
    <dgm:cat type="pyramid" pri="3000"/>
    <dgm:cat type="list" pri="21000"/>
    <dgm:cat type="convert" pri="17000"/>
  </dgm:catLst>
  <dgm:sampData useDef="1">
    <dgm:dataModel>
      <dgm:ptLst/>
      <dgm:bg/>
      <dgm:whole/>
    </dgm:dataModel>
  </dgm:sampData>
  <dgm:styleData useDef="1">
    <dgm:dataModel>
      <dgm:ptLst/>
      <dgm:bg/>
      <dgm:whole/>
    </dgm:dataModel>
  </dgm:styleData>
  <dgm:clrData useDef="1">
    <dgm:dataModel>
      <dgm:ptLst/>
      <dgm:bg/>
      <dgm:whole/>
    </dgm:dataModel>
  </dgm:clrData>
  <dgm:layoutNode name="compositeShape">
    <dgm:alg type="composite"/>
    <dgm:shape xmlns:r="http://schemas.openxmlformats.org/officeDocument/2006/relationships" r:blip="">
      <dgm:adjLst/>
    </dgm:shape>
    <dgm:presOf/>
    <dgm:varLst>
      <dgm:dir/>
      <dgm:resizeHandles/>
    </dgm:varLst>
    <dgm:choose name="Name0">
      <dgm:if name="Name1" func="var" arg="dir" op="equ" val="norm">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l" for="ch" forName="theList" refType="w" refFor="ch" refForName="pyramid" fact="0.5"/>
          <dgm:constr type="h" for="des" forName="aSpace" refType="h" fact="0.1"/>
        </dgm:constrLst>
      </dgm:if>
      <dgm:else name="Name2">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r" for="ch" forName="theList" refType="w" refFor="ch" refForName="pyramid" fact="0.5"/>
          <dgm:constr type="h" for="des" forName="aSpace" refType="h" fact="0.1"/>
        </dgm:constrLst>
      </dgm:else>
    </dgm:choose>
    <dgm:ruleLst/>
    <dgm:choose name="Name3">
      <dgm:if name="Name4" axis="ch" ptType="node" func="cnt" op="gte" val="1">
        <dgm:layoutNode name="pyramid" styleLbl="node1">
          <dgm:alg type="sp"/>
          <dgm:shape xmlns:r="http://schemas.openxmlformats.org/officeDocument/2006/relationships" type="triangle" r:blip="">
            <dgm:adjLst/>
          </dgm:shape>
          <dgm:presOf/>
          <dgm:constrLst/>
          <dgm:ruleLst/>
        </dgm:layoutNode>
        <dgm:layoutNode name="theList">
          <dgm:alg type="lin">
            <dgm:param type="linDir" val="fromT"/>
          </dgm:alg>
          <dgm:shape xmlns:r="http://schemas.openxmlformats.org/officeDocument/2006/relationships" r:blip="">
            <dgm:adjLst/>
          </dgm:shape>
          <dgm:presOf/>
          <dgm:constrLst>
            <dgm:constr type="w" for="ch" forName="aNode" refType="w"/>
            <dgm:constr type="h" for="ch" forName="aNode" refType="h"/>
            <dgm:constr type="primFontSz" for="ch" ptType="node" op="equ"/>
          </dgm:constrLst>
          <dgm:ruleLst/>
          <dgm:forEach name="aNodeForEach" axis="ch" ptType="node">
            <dgm:layoutNode name="aNode" styleLbl="fgAcc1">
              <dgm:varLst>
                <dgm:bulletEnabled val="1"/>
              </dgm:varLst>
              <dgm:alg type="tx"/>
              <dgm:shape xmlns:r="http://schemas.openxmlformats.org/officeDocument/2006/relationships" type="roundRect" r:blip="">
                <dgm:adjLst/>
              </dgm:shape>
              <dgm:presOf axis="desOrSelf" ptType="node"/>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aSpace">
              <dgm:alg type="sp"/>
              <dgm:shape xmlns:r="http://schemas.openxmlformats.org/officeDocument/2006/relationships" r:blip="">
                <dgm:adjLst/>
              </dgm:shape>
              <dgm:presOf/>
              <dgm:constrLst/>
              <dgm:ruleLst/>
            </dgm:layoutNode>
          </dgm:forEach>
        </dgm:layoutNode>
      </dgm:if>
      <dgm:else name="Name5"/>
    </dgm:choose>
  </dgm:layoutNode>
</dgm:layoutDef>
</file>

<file path=ppt/diagrams/layout6.xml><?xml version="1.0" encoding="utf-8"?>
<dgm:layoutDef xmlns:dgm="http://schemas.openxmlformats.org/drawingml/2006/diagram" xmlns:a="http://schemas.openxmlformats.org/drawingml/2006/main" uniqueId="urn:microsoft.com/office/officeart/2005/8/layout/hList6">
  <dgm:title val=""/>
  <dgm:desc val=""/>
  <dgm:catLst>
    <dgm:cat type="list" pri="18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ptType="node" refType="h"/>
      <dgm:constr type="w" for="ch" ptType="node" refType="w"/>
      <dgm:constr type="primFontSz" for="ch" ptType="node" op="equ"/>
      <dgm:constr type="w" for="ch" forName="sibTrans" refType="w" fact="0.075"/>
    </dgm:constrLst>
    <dgm:ruleLst/>
    <dgm:forEach name="nodesForEach" axis="ch" ptType="node">
      <dgm:layoutNode name="node">
        <dgm:varLst>
          <dgm:bulletEnabled val="1"/>
        </dgm:varLst>
        <dgm:alg type="tx"/>
        <dgm:choose name="Name4">
          <dgm:if name="Name5" func="var" arg="dir" op="equ" val="norm">
            <dgm:shape xmlns:r="http://schemas.openxmlformats.org/officeDocument/2006/relationships" rot="-90" type="flowChartManualOperation" r:blip="">
              <dgm:adjLst/>
            </dgm:shape>
          </dgm:if>
          <dgm:else name="Name6">
            <dgm:shape xmlns:r="http://schemas.openxmlformats.org/officeDocument/2006/relationships" rot="90" type="flowChartManualOperation" r:blip="">
              <dgm:adjLst/>
            </dgm:shape>
          </dgm:else>
        </dgm:choose>
        <dgm:presOf axis="desOrSelf" ptType="node"/>
        <dgm:constrLst>
          <dgm:constr type="primFontSz" val="65"/>
          <dgm:constr type="tMarg"/>
          <dgm:constr type="bMarg"/>
          <dgm:constr type="lMarg" refType="primFontSz" fact="0.5"/>
          <dgm:constr type="rMarg" refType="lMarg"/>
        </dgm:constrLst>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pyramid2">
  <dgm:title val=""/>
  <dgm:desc val=""/>
  <dgm:catLst>
    <dgm:cat type="pyramid" pri="3000"/>
    <dgm:cat type="list" pri="21000"/>
    <dgm:cat type="convert" pri="17000"/>
  </dgm:catLst>
  <dgm:sampData useDef="1">
    <dgm:dataModel>
      <dgm:ptLst/>
      <dgm:bg/>
      <dgm:whole/>
    </dgm:dataModel>
  </dgm:sampData>
  <dgm:styleData useDef="1">
    <dgm:dataModel>
      <dgm:ptLst/>
      <dgm:bg/>
      <dgm:whole/>
    </dgm:dataModel>
  </dgm:styleData>
  <dgm:clrData useDef="1">
    <dgm:dataModel>
      <dgm:ptLst/>
      <dgm:bg/>
      <dgm:whole/>
    </dgm:dataModel>
  </dgm:clrData>
  <dgm:layoutNode name="compositeShape">
    <dgm:alg type="composite"/>
    <dgm:shape xmlns:r="http://schemas.openxmlformats.org/officeDocument/2006/relationships" r:blip="">
      <dgm:adjLst/>
    </dgm:shape>
    <dgm:presOf/>
    <dgm:varLst>
      <dgm:dir/>
      <dgm:resizeHandles/>
    </dgm:varLst>
    <dgm:choose name="Name0">
      <dgm:if name="Name1" func="var" arg="dir" op="equ" val="norm">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l" for="ch" forName="theList" refType="w" refFor="ch" refForName="pyramid" fact="0.5"/>
          <dgm:constr type="h" for="des" forName="aSpace" refType="h" fact="0.1"/>
        </dgm:constrLst>
      </dgm:if>
      <dgm:else name="Name2">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r" for="ch" forName="theList" refType="w" refFor="ch" refForName="pyramid" fact="0.5"/>
          <dgm:constr type="h" for="des" forName="aSpace" refType="h" fact="0.1"/>
        </dgm:constrLst>
      </dgm:else>
    </dgm:choose>
    <dgm:ruleLst/>
    <dgm:choose name="Name3">
      <dgm:if name="Name4" axis="ch" ptType="node" func="cnt" op="gte" val="1">
        <dgm:layoutNode name="pyramid" styleLbl="node1">
          <dgm:alg type="sp"/>
          <dgm:shape xmlns:r="http://schemas.openxmlformats.org/officeDocument/2006/relationships" type="triangle" r:blip="">
            <dgm:adjLst/>
          </dgm:shape>
          <dgm:presOf/>
          <dgm:constrLst/>
          <dgm:ruleLst/>
        </dgm:layoutNode>
        <dgm:layoutNode name="theList">
          <dgm:alg type="lin">
            <dgm:param type="linDir" val="fromT"/>
          </dgm:alg>
          <dgm:shape xmlns:r="http://schemas.openxmlformats.org/officeDocument/2006/relationships" r:blip="">
            <dgm:adjLst/>
          </dgm:shape>
          <dgm:presOf/>
          <dgm:constrLst>
            <dgm:constr type="w" for="ch" forName="aNode" refType="w"/>
            <dgm:constr type="h" for="ch" forName="aNode" refType="h"/>
            <dgm:constr type="primFontSz" for="ch" ptType="node" op="equ"/>
          </dgm:constrLst>
          <dgm:ruleLst/>
          <dgm:forEach name="aNodeForEach" axis="ch" ptType="node">
            <dgm:layoutNode name="aNode" styleLbl="fgAcc1">
              <dgm:varLst>
                <dgm:bulletEnabled val="1"/>
              </dgm:varLst>
              <dgm:alg type="tx"/>
              <dgm:shape xmlns:r="http://schemas.openxmlformats.org/officeDocument/2006/relationships" type="roundRect" r:blip="">
                <dgm:adjLst/>
              </dgm:shape>
              <dgm:presOf axis="desOrSelf" ptType="node"/>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aSpace">
              <dgm:alg type="sp"/>
              <dgm:shape xmlns:r="http://schemas.openxmlformats.org/officeDocument/2006/relationships" r:blip="">
                <dgm:adjLst/>
              </dgm:shape>
              <dgm:presOf/>
              <dgm:constrLst/>
              <dgm:ruleLst/>
            </dgm:layoutNode>
          </dgm:forEach>
        </dgm:layoutNode>
      </dgm:if>
      <dgm:else name="Name5"/>
    </dgm:choose>
  </dgm:layoutNode>
</dgm:layoutDef>
</file>

<file path=ppt/diagrams/layout8.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05/8/layout/vList6">
  <dgm:title val=""/>
  <dgm:desc val=""/>
  <dgm:catLst>
    <dgm:cat type="process" pri="22000"/>
    <dgm:cat type="list" pri="1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dgm:varLst>
    <dgm:alg type="lin">
      <dgm:param type="linDir" val="fromT"/>
    </dgm:alg>
    <dgm:shape xmlns:r="http://schemas.openxmlformats.org/officeDocument/2006/relationships" r:blip="">
      <dgm:adjLst/>
    </dgm:shape>
    <dgm:presOf/>
    <dgm:constrLst>
      <dgm:constr type="w" for="ch" forName="linNode" refType="w"/>
      <dgm:constr type="h" for="ch" forName="linNode" refType="h"/>
      <dgm:constr type="h" for="ch" forName="spacing" refType="h" refFor="ch" refForName="linNode" fact="0.1"/>
      <dgm:constr type="primFontSz" for="des" forName="parentShp" op="equ" val="65"/>
      <dgm:constr type="primFontSz" for="des" forName="childShp" op="equ" val="65"/>
    </dgm:constrLst>
    <dgm:ruleLst/>
    <dgm:forEach name="Name1" axis="ch" ptType="node">
      <dgm:layoutNode name="linNode">
        <dgm:choose name="Name2">
          <dgm:if name="Name3" func="var" arg="dir" op="equ" val="norm">
            <dgm:alg type="lin">
              <dgm:param type="linDir" val="fromL"/>
            </dgm:alg>
          </dgm:if>
          <dgm:else name="Name4">
            <dgm:alg type="lin">
              <dgm:param type="linDir" val="fromR"/>
            </dgm:alg>
          </dgm:else>
        </dgm:choose>
        <dgm:shape xmlns:r="http://schemas.openxmlformats.org/officeDocument/2006/relationships" r:blip="">
          <dgm:adjLst/>
        </dgm:shape>
        <dgm:presOf/>
        <dgm:choose name="Name5">
          <dgm:if name="Name6" func="var" arg="dir" op="equ" val="norm">
            <dgm:constrLst>
              <dgm:constr type="w" for="ch" forName="parentShp" refType="w" fact="0.4"/>
              <dgm:constr type="h" for="ch" forName="parentShp" refType="h"/>
              <dgm:constr type="w" for="ch" forName="childShp" refType="w" fact="0.6"/>
              <dgm:constr type="h" for="ch" forName="childShp" refType="h" refFor="ch" refForName="parentShp"/>
            </dgm:constrLst>
          </dgm:if>
          <dgm:else name="Name7">
            <dgm:constrLst>
              <dgm:constr type="w" for="ch" forName="parentShp" refType="w" fact="0.4"/>
              <dgm:constr type="h" for="ch" forName="parentShp" refType="h"/>
              <dgm:constr type="w" for="ch" forName="childShp" refType="w" fact="0.6"/>
              <dgm:constr type="h" for="ch" forName="childShp" refType="h" refFor="ch" refForName="parentShp"/>
            </dgm:constrLst>
          </dgm:else>
        </dgm:choose>
        <dgm:ruleLst/>
        <dgm:layoutNode name="parentShp" styleLbl="node1">
          <dgm:varLst>
            <dgm:bulletEnabled val="1"/>
          </dgm:varLst>
          <dgm:alg type="tx"/>
          <dgm:shape xmlns:r="http://schemas.openxmlformats.org/officeDocument/2006/relationships" type="roundRect" r:blip="">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layoutNode name="childShp" styleLbl="bgAccFollowNode1">
          <dgm:varLst>
            <dgm:bulletEnabled val="1"/>
          </dgm:varLst>
          <dgm:alg type="tx">
            <dgm:param type="stBulletLvl" val="1"/>
          </dgm:alg>
          <dgm:choose name="Name8">
            <dgm:if name="Name9" func="var" arg="dir" op="equ" val="norm">
              <dgm:shape xmlns:r="http://schemas.openxmlformats.org/officeDocument/2006/relationships" type="rightArrow" r:blip="" zOrderOff="-2">
                <dgm:adjLst>
                  <dgm:adj idx="1" val="0.75"/>
                </dgm:adjLst>
              </dgm:shape>
            </dgm:if>
            <dgm:else name="Name10">
              <dgm:shape xmlns:r="http://schemas.openxmlformats.org/officeDocument/2006/relationships" rot="180" type="rightArrow" r:blip="" zOrderOff="-2">
                <dgm:adjLst>
                  <dgm:adj idx="1" val="0.75"/>
                </dgm:adjLst>
              </dgm:shape>
            </dgm:else>
          </dgm:choose>
          <dgm:presOf axis="des" ptType="node"/>
          <dgm:constrLst>
            <dgm:constr type="secFontSz" refType="primFontSz"/>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forEach name="Name11" axis="followSib" ptType="sibTrans" cnt="1">
        <dgm:layoutNode name="spacing">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11.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bwMode="auto">
          <a:xfrm>
            <a:off x="0" y="0"/>
            <a:ext cx="2947088" cy="496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584" tIns="45793" rIns="91584" bIns="45793" numCol="1" anchor="t" anchorCtr="0" compatLnSpc="1">
            <a:prstTxWarp prst="textNoShape">
              <a:avLst/>
            </a:prstTxWarp>
          </a:bodyPr>
          <a:lstStyle>
            <a:lvl1pPr defTabSz="515938" eaLnBrk="1" hangingPunct="1">
              <a:defRPr sz="1100">
                <a:latin typeface="Calibri" pitchFamily="34" charset="0"/>
              </a:defRPr>
            </a:lvl1pPr>
          </a:lstStyle>
          <a:p>
            <a:pPr>
              <a:defRPr/>
            </a:pPr>
            <a:endParaRPr lang="fr-FR"/>
          </a:p>
        </p:txBody>
      </p:sp>
      <p:sp>
        <p:nvSpPr>
          <p:cNvPr id="3" name="Espace réservé de la date 2"/>
          <p:cNvSpPr>
            <a:spLocks noGrp="1"/>
          </p:cNvSpPr>
          <p:nvPr>
            <p:ph type="dt" sz="quarter" idx="1"/>
          </p:nvPr>
        </p:nvSpPr>
        <p:spPr bwMode="auto">
          <a:xfrm>
            <a:off x="3848999" y="0"/>
            <a:ext cx="2948677" cy="496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584" tIns="45793" rIns="91584" bIns="45793" numCol="1" anchor="t" anchorCtr="0" compatLnSpc="1">
            <a:prstTxWarp prst="textNoShape">
              <a:avLst/>
            </a:prstTxWarp>
          </a:bodyPr>
          <a:lstStyle>
            <a:lvl1pPr algn="r" defTabSz="515938" eaLnBrk="1" hangingPunct="1">
              <a:defRPr sz="1100">
                <a:latin typeface="Calibri" pitchFamily="34" charset="0"/>
              </a:defRPr>
            </a:lvl1pPr>
          </a:lstStyle>
          <a:p>
            <a:pPr>
              <a:defRPr/>
            </a:pPr>
            <a:fld id="{3473B37E-76AE-4DAF-A361-C81AD3FA1171}" type="datetimeFigureOut">
              <a:rPr lang="fr-FR"/>
              <a:pPr>
                <a:defRPr/>
              </a:pPr>
              <a:t>21/03/2023</a:t>
            </a:fld>
            <a:endParaRPr lang="fr-FR"/>
          </a:p>
        </p:txBody>
      </p:sp>
      <p:sp>
        <p:nvSpPr>
          <p:cNvPr id="4" name="Espace réservé du pied de page 3"/>
          <p:cNvSpPr>
            <a:spLocks noGrp="1"/>
          </p:cNvSpPr>
          <p:nvPr>
            <p:ph type="ftr" sz="quarter" idx="2"/>
          </p:nvPr>
        </p:nvSpPr>
        <p:spPr bwMode="auto">
          <a:xfrm>
            <a:off x="0" y="9431339"/>
            <a:ext cx="2947088" cy="496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584" tIns="45793" rIns="91584" bIns="45793" numCol="1" anchor="b" anchorCtr="0" compatLnSpc="1">
            <a:prstTxWarp prst="textNoShape">
              <a:avLst/>
            </a:prstTxWarp>
          </a:bodyPr>
          <a:lstStyle>
            <a:lvl1pPr defTabSz="515938" eaLnBrk="1" hangingPunct="1">
              <a:defRPr sz="1100">
                <a:latin typeface="Calibri" pitchFamily="34" charset="0"/>
              </a:defRPr>
            </a:lvl1pPr>
          </a:lstStyle>
          <a:p>
            <a:pPr>
              <a:defRPr/>
            </a:pPr>
            <a:endParaRPr lang="fr-FR"/>
          </a:p>
        </p:txBody>
      </p:sp>
      <p:sp>
        <p:nvSpPr>
          <p:cNvPr id="5" name="Espace réservé du numéro de diapositive 4"/>
          <p:cNvSpPr>
            <a:spLocks noGrp="1"/>
          </p:cNvSpPr>
          <p:nvPr>
            <p:ph type="sldNum" sz="quarter" idx="3"/>
          </p:nvPr>
        </p:nvSpPr>
        <p:spPr bwMode="auto">
          <a:xfrm>
            <a:off x="3848999" y="9431339"/>
            <a:ext cx="2948677" cy="496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584" tIns="45793" rIns="91584" bIns="45793" numCol="1" anchor="b" anchorCtr="0" compatLnSpc="1">
            <a:prstTxWarp prst="textNoShape">
              <a:avLst/>
            </a:prstTxWarp>
          </a:bodyPr>
          <a:lstStyle>
            <a:lvl1pPr algn="r" defTabSz="515938" eaLnBrk="1" hangingPunct="1">
              <a:defRPr sz="1100">
                <a:latin typeface="Calibri" panose="020F0502020204030204" pitchFamily="34" charset="0"/>
              </a:defRPr>
            </a:lvl1pPr>
          </a:lstStyle>
          <a:p>
            <a:fld id="{72D3242F-02A3-4850-88E7-AD5E1841EDD0}" type="slidenum">
              <a:rPr lang="fr-FR" altLang="fr-FR"/>
              <a:pPr/>
              <a:t>‹N°›</a:t>
            </a:fld>
            <a:endParaRPr lang="fr-FR" altLang="fr-FR"/>
          </a:p>
        </p:txBody>
      </p:sp>
    </p:spTree>
    <p:extLst>
      <p:ext uri="{BB962C8B-B14F-4D97-AF65-F5344CB8AC3E}">
        <p14:creationId xmlns:p14="http://schemas.microsoft.com/office/powerpoint/2010/main" val="242065026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10.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bwMode="auto">
          <a:xfrm>
            <a:off x="0" y="0"/>
            <a:ext cx="2947088" cy="496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584" tIns="45793" rIns="91584" bIns="45793" numCol="1" anchor="t" anchorCtr="0" compatLnSpc="1">
            <a:prstTxWarp prst="textNoShape">
              <a:avLst/>
            </a:prstTxWarp>
          </a:bodyPr>
          <a:lstStyle>
            <a:lvl1pPr defTabSz="515938" eaLnBrk="1" hangingPunct="1">
              <a:defRPr sz="1100">
                <a:latin typeface="Calibri" pitchFamily="34" charset="0"/>
              </a:defRPr>
            </a:lvl1pPr>
          </a:lstStyle>
          <a:p>
            <a:pPr>
              <a:defRPr/>
            </a:pPr>
            <a:endParaRPr lang="fr-FR"/>
          </a:p>
        </p:txBody>
      </p:sp>
      <p:sp>
        <p:nvSpPr>
          <p:cNvPr id="3" name="Espace réservé de la date 2"/>
          <p:cNvSpPr>
            <a:spLocks noGrp="1"/>
          </p:cNvSpPr>
          <p:nvPr>
            <p:ph type="dt" idx="1"/>
          </p:nvPr>
        </p:nvSpPr>
        <p:spPr bwMode="auto">
          <a:xfrm>
            <a:off x="3848999" y="0"/>
            <a:ext cx="2948677" cy="496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584" tIns="45793" rIns="91584" bIns="45793" numCol="1" anchor="t" anchorCtr="0" compatLnSpc="1">
            <a:prstTxWarp prst="textNoShape">
              <a:avLst/>
            </a:prstTxWarp>
          </a:bodyPr>
          <a:lstStyle>
            <a:lvl1pPr algn="r" defTabSz="515938" eaLnBrk="1" hangingPunct="1">
              <a:defRPr sz="1100">
                <a:latin typeface="Calibri" pitchFamily="34" charset="0"/>
              </a:defRPr>
            </a:lvl1pPr>
          </a:lstStyle>
          <a:p>
            <a:pPr>
              <a:defRPr/>
            </a:pPr>
            <a:fld id="{1AAEB035-AF9C-4E8D-94D9-4370E4AEDD88}" type="datetimeFigureOut">
              <a:rPr lang="fr-FR"/>
              <a:pPr>
                <a:defRPr/>
              </a:pPr>
              <a:t>21/03/2023</a:t>
            </a:fld>
            <a:endParaRPr lang="fr-FR"/>
          </a:p>
        </p:txBody>
      </p:sp>
      <p:sp>
        <p:nvSpPr>
          <p:cNvPr id="4" name="Espace réservé de l'image des diapositives 3"/>
          <p:cNvSpPr>
            <a:spLocks noGrp="1" noRot="1" noChangeAspect="1"/>
          </p:cNvSpPr>
          <p:nvPr>
            <p:ph type="sldImg" idx="2"/>
          </p:nvPr>
        </p:nvSpPr>
        <p:spPr>
          <a:xfrm>
            <a:off x="92075" y="746125"/>
            <a:ext cx="6616700" cy="3721100"/>
          </a:xfrm>
          <a:prstGeom prst="rect">
            <a:avLst/>
          </a:prstGeom>
          <a:noFill/>
          <a:ln w="12700">
            <a:solidFill>
              <a:prstClr val="black"/>
            </a:solidFill>
          </a:ln>
        </p:spPr>
        <p:txBody>
          <a:bodyPr vert="horz" lIns="81091" tIns="40546" rIns="81091" bIns="40546" rtlCol="0" anchor="ctr"/>
          <a:lstStyle/>
          <a:p>
            <a:pPr lvl="0"/>
            <a:endParaRPr lang="fr-FR" noProof="0"/>
          </a:p>
        </p:txBody>
      </p:sp>
      <p:sp>
        <p:nvSpPr>
          <p:cNvPr id="5" name="Espace réservé des commentaires 4"/>
          <p:cNvSpPr>
            <a:spLocks noGrp="1"/>
          </p:cNvSpPr>
          <p:nvPr>
            <p:ph type="body" sz="quarter" idx="3"/>
          </p:nvPr>
        </p:nvSpPr>
        <p:spPr bwMode="auto">
          <a:xfrm>
            <a:off x="679609" y="4716463"/>
            <a:ext cx="5440046" cy="4468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584" tIns="45793" rIns="91584" bIns="45793" numCol="1" anchor="t" anchorCtr="0" compatLnSpc="1">
            <a:prstTxWarp prst="textNoShape">
              <a:avLst/>
            </a:prstTxWarp>
          </a:bodyPr>
          <a:lstStyle/>
          <a:p>
            <a:pPr lvl="0"/>
            <a:r>
              <a:rPr lang="fr-FR" noProof="0" smtClean="0"/>
              <a:t>Modifiez les styles du texte du masque</a:t>
            </a:r>
          </a:p>
          <a:p>
            <a:pPr lvl="1"/>
            <a:r>
              <a:rPr lang="fr-FR" noProof="0" smtClean="0"/>
              <a:t>Deuxième niveau</a:t>
            </a:r>
          </a:p>
          <a:p>
            <a:pPr lvl="2"/>
            <a:r>
              <a:rPr lang="fr-FR" noProof="0" smtClean="0"/>
              <a:t>Troisième niveau</a:t>
            </a:r>
          </a:p>
          <a:p>
            <a:pPr lvl="3"/>
            <a:r>
              <a:rPr lang="fr-FR" noProof="0" smtClean="0"/>
              <a:t>Quatrième niveau</a:t>
            </a:r>
          </a:p>
          <a:p>
            <a:pPr lvl="4"/>
            <a:r>
              <a:rPr lang="fr-FR" noProof="0" smtClean="0"/>
              <a:t>Cinquième niveau</a:t>
            </a:r>
            <a:endParaRPr lang="fr-FR" noProof="0"/>
          </a:p>
        </p:txBody>
      </p:sp>
      <p:sp>
        <p:nvSpPr>
          <p:cNvPr id="6" name="Espace réservé du pied de page 5"/>
          <p:cNvSpPr>
            <a:spLocks noGrp="1"/>
          </p:cNvSpPr>
          <p:nvPr>
            <p:ph type="ftr" sz="quarter" idx="4"/>
          </p:nvPr>
        </p:nvSpPr>
        <p:spPr bwMode="auto">
          <a:xfrm>
            <a:off x="0" y="9431339"/>
            <a:ext cx="2947088" cy="496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584" tIns="45793" rIns="91584" bIns="45793" numCol="1" anchor="b" anchorCtr="0" compatLnSpc="1">
            <a:prstTxWarp prst="textNoShape">
              <a:avLst/>
            </a:prstTxWarp>
          </a:bodyPr>
          <a:lstStyle>
            <a:lvl1pPr defTabSz="515938" eaLnBrk="1" hangingPunct="1">
              <a:defRPr sz="1100">
                <a:latin typeface="Calibri" pitchFamily="34" charset="0"/>
              </a:defRPr>
            </a:lvl1pPr>
          </a:lstStyle>
          <a:p>
            <a:pPr>
              <a:defRPr/>
            </a:pPr>
            <a:endParaRPr lang="fr-FR"/>
          </a:p>
        </p:txBody>
      </p:sp>
      <p:sp>
        <p:nvSpPr>
          <p:cNvPr id="7" name="Espace réservé du numéro de diapositive 6"/>
          <p:cNvSpPr>
            <a:spLocks noGrp="1"/>
          </p:cNvSpPr>
          <p:nvPr>
            <p:ph type="sldNum" sz="quarter" idx="5"/>
          </p:nvPr>
        </p:nvSpPr>
        <p:spPr bwMode="auto">
          <a:xfrm>
            <a:off x="3848999" y="9431339"/>
            <a:ext cx="2948677" cy="496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584" tIns="45793" rIns="91584" bIns="45793" numCol="1" anchor="b" anchorCtr="0" compatLnSpc="1">
            <a:prstTxWarp prst="textNoShape">
              <a:avLst/>
            </a:prstTxWarp>
          </a:bodyPr>
          <a:lstStyle>
            <a:lvl1pPr algn="r" defTabSz="515938" eaLnBrk="1" hangingPunct="1">
              <a:defRPr sz="1100">
                <a:latin typeface="Calibri" panose="020F0502020204030204" pitchFamily="34" charset="0"/>
              </a:defRPr>
            </a:lvl1pPr>
          </a:lstStyle>
          <a:p>
            <a:fld id="{503B785C-C611-4B4F-9FB7-7D146D4D2F68}" type="slidenum">
              <a:rPr lang="fr-FR" altLang="fr-FR"/>
              <a:pPr/>
              <a:t>‹N°›</a:t>
            </a:fld>
            <a:endParaRPr lang="fr-FR" altLang="fr-FR"/>
          </a:p>
        </p:txBody>
      </p:sp>
    </p:spTree>
    <p:extLst>
      <p:ext uri="{BB962C8B-B14F-4D97-AF65-F5344CB8AC3E}">
        <p14:creationId xmlns:p14="http://schemas.microsoft.com/office/powerpoint/2010/main" val="755364100"/>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6" name="Espace réservé de l'image des diapositives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4147" name="Espace réservé des commentaires 2"/>
          <p:cNvSpPr>
            <a:spLocks noGrp="1"/>
          </p:cNvSpPr>
          <p:nvPr>
            <p:ph type="body" idx="1"/>
          </p:nvPr>
        </p:nvSpPr>
        <p:spPr>
          <a:noFill/>
        </p:spPr>
        <p:txBody>
          <a:bodyPr/>
          <a:lstStyle/>
          <a:p>
            <a:endParaRPr lang="fr-FR" altLang="fr-FR" smtClean="0"/>
          </a:p>
        </p:txBody>
      </p:sp>
      <p:sp>
        <p:nvSpPr>
          <p:cNvPr id="134148" name="Espace réservé du numéro de diapositive 3"/>
          <p:cNvSpPr>
            <a:spLocks noGrp="1"/>
          </p:cNvSpPr>
          <p:nvPr>
            <p:ph type="sldNum" sz="quarter" idx="5"/>
          </p:nvPr>
        </p:nvSpPr>
        <p:spPr>
          <a:noFill/>
        </p:spPr>
        <p:txBody>
          <a:bodyPr/>
          <a:lstStyle>
            <a:lvl1pPr defTabSz="515938">
              <a:defRPr>
                <a:solidFill>
                  <a:schemeClr val="tx1"/>
                </a:solidFill>
                <a:latin typeface="Arial" panose="020B0604020202020204" pitchFamily="34" charset="0"/>
              </a:defRPr>
            </a:lvl1pPr>
            <a:lvl2pPr marL="742950" indent="-285750" defTabSz="515938">
              <a:defRPr>
                <a:solidFill>
                  <a:schemeClr val="tx1"/>
                </a:solidFill>
                <a:latin typeface="Arial" panose="020B0604020202020204" pitchFamily="34" charset="0"/>
              </a:defRPr>
            </a:lvl2pPr>
            <a:lvl3pPr marL="1143000" indent="-228600" defTabSz="515938">
              <a:defRPr>
                <a:solidFill>
                  <a:schemeClr val="tx1"/>
                </a:solidFill>
                <a:latin typeface="Arial" panose="020B0604020202020204" pitchFamily="34" charset="0"/>
              </a:defRPr>
            </a:lvl3pPr>
            <a:lvl4pPr marL="1600200" indent="-228600" defTabSz="515938">
              <a:defRPr>
                <a:solidFill>
                  <a:schemeClr val="tx1"/>
                </a:solidFill>
                <a:latin typeface="Arial" panose="020B0604020202020204" pitchFamily="34" charset="0"/>
              </a:defRPr>
            </a:lvl4pPr>
            <a:lvl5pPr marL="2057400" indent="-228600" defTabSz="515938">
              <a:defRPr>
                <a:solidFill>
                  <a:schemeClr val="tx1"/>
                </a:solidFill>
                <a:latin typeface="Arial" panose="020B0604020202020204" pitchFamily="34" charset="0"/>
              </a:defRPr>
            </a:lvl5pPr>
            <a:lvl6pPr marL="2514600" indent="-228600" defTabSz="515938" eaLnBrk="0" fontAlgn="base" hangingPunct="0">
              <a:spcBef>
                <a:spcPct val="0"/>
              </a:spcBef>
              <a:spcAft>
                <a:spcPct val="0"/>
              </a:spcAft>
              <a:defRPr>
                <a:solidFill>
                  <a:schemeClr val="tx1"/>
                </a:solidFill>
                <a:latin typeface="Arial" panose="020B0604020202020204" pitchFamily="34" charset="0"/>
              </a:defRPr>
            </a:lvl6pPr>
            <a:lvl7pPr marL="2971800" indent="-228600" defTabSz="515938" eaLnBrk="0" fontAlgn="base" hangingPunct="0">
              <a:spcBef>
                <a:spcPct val="0"/>
              </a:spcBef>
              <a:spcAft>
                <a:spcPct val="0"/>
              </a:spcAft>
              <a:defRPr>
                <a:solidFill>
                  <a:schemeClr val="tx1"/>
                </a:solidFill>
                <a:latin typeface="Arial" panose="020B0604020202020204" pitchFamily="34" charset="0"/>
              </a:defRPr>
            </a:lvl7pPr>
            <a:lvl8pPr marL="3429000" indent="-228600" defTabSz="515938" eaLnBrk="0" fontAlgn="base" hangingPunct="0">
              <a:spcBef>
                <a:spcPct val="0"/>
              </a:spcBef>
              <a:spcAft>
                <a:spcPct val="0"/>
              </a:spcAft>
              <a:defRPr>
                <a:solidFill>
                  <a:schemeClr val="tx1"/>
                </a:solidFill>
                <a:latin typeface="Arial" panose="020B0604020202020204" pitchFamily="34" charset="0"/>
              </a:defRPr>
            </a:lvl8pPr>
            <a:lvl9pPr marL="3886200" indent="-228600" defTabSz="515938" eaLnBrk="0" fontAlgn="base" hangingPunct="0">
              <a:spcBef>
                <a:spcPct val="0"/>
              </a:spcBef>
              <a:spcAft>
                <a:spcPct val="0"/>
              </a:spcAft>
              <a:defRPr>
                <a:solidFill>
                  <a:schemeClr val="tx1"/>
                </a:solidFill>
                <a:latin typeface="Arial" panose="020B0604020202020204" pitchFamily="34" charset="0"/>
              </a:defRPr>
            </a:lvl9pPr>
          </a:lstStyle>
          <a:p>
            <a:fld id="{7FE6E29A-EB45-4517-AD5F-7ECDB93727C1}" type="slidenum">
              <a:rPr lang="fr-FR" altLang="fr-FR">
                <a:latin typeface="Calibri" panose="020F0502020204030204" pitchFamily="34" charset="0"/>
              </a:rPr>
              <a:pPr/>
              <a:t>1</a:t>
            </a:fld>
            <a:endParaRPr lang="fr-FR" altLang="fr-FR">
              <a:latin typeface="Calibri" panose="020F0502020204030204" pitchFamily="34"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503B785C-C611-4B4F-9FB7-7D146D4D2F68}" type="slidenum">
              <a:rPr lang="fr-FR" altLang="fr-FR" smtClean="0"/>
              <a:pPr/>
              <a:t>8</a:t>
            </a:fld>
            <a:endParaRPr lang="fr-FR" altLang="fr-FR"/>
          </a:p>
        </p:txBody>
      </p:sp>
    </p:spTree>
    <p:extLst>
      <p:ext uri="{BB962C8B-B14F-4D97-AF65-F5344CB8AC3E}">
        <p14:creationId xmlns:p14="http://schemas.microsoft.com/office/powerpoint/2010/main" val="48166519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503B785C-C611-4B4F-9FB7-7D146D4D2F68}" type="slidenum">
              <a:rPr lang="fr-FR" altLang="fr-FR" smtClean="0"/>
              <a:pPr/>
              <a:t>18</a:t>
            </a:fld>
            <a:endParaRPr lang="fr-FR" altLang="fr-FR"/>
          </a:p>
        </p:txBody>
      </p:sp>
    </p:spTree>
    <p:extLst>
      <p:ext uri="{BB962C8B-B14F-4D97-AF65-F5344CB8AC3E}">
        <p14:creationId xmlns:p14="http://schemas.microsoft.com/office/powerpoint/2010/main" val="215655108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503B785C-C611-4B4F-9FB7-7D146D4D2F68}" type="slidenum">
              <a:rPr lang="fr-FR" altLang="fr-FR" smtClean="0"/>
              <a:pPr/>
              <a:t>19</a:t>
            </a:fld>
            <a:endParaRPr lang="fr-FR" altLang="fr-FR"/>
          </a:p>
        </p:txBody>
      </p:sp>
    </p:spTree>
    <p:extLst>
      <p:ext uri="{BB962C8B-B14F-4D97-AF65-F5344CB8AC3E}">
        <p14:creationId xmlns:p14="http://schemas.microsoft.com/office/powerpoint/2010/main" val="52316982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503B785C-C611-4B4F-9FB7-7D146D4D2F68}" type="slidenum">
              <a:rPr lang="fr-FR" altLang="fr-FR" smtClean="0"/>
              <a:pPr/>
              <a:t>20</a:t>
            </a:fld>
            <a:endParaRPr lang="fr-FR" altLang="fr-FR"/>
          </a:p>
        </p:txBody>
      </p:sp>
    </p:spTree>
    <p:extLst>
      <p:ext uri="{BB962C8B-B14F-4D97-AF65-F5344CB8AC3E}">
        <p14:creationId xmlns:p14="http://schemas.microsoft.com/office/powerpoint/2010/main" val="348532999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503B785C-C611-4B4F-9FB7-7D146D4D2F68}" type="slidenum">
              <a:rPr lang="fr-FR" altLang="fr-FR" smtClean="0"/>
              <a:pPr/>
              <a:t>21</a:t>
            </a:fld>
            <a:endParaRPr lang="fr-FR" altLang="fr-FR"/>
          </a:p>
        </p:txBody>
      </p:sp>
    </p:spTree>
    <p:extLst>
      <p:ext uri="{BB962C8B-B14F-4D97-AF65-F5344CB8AC3E}">
        <p14:creationId xmlns:p14="http://schemas.microsoft.com/office/powerpoint/2010/main" val="59665462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503B785C-C611-4B4F-9FB7-7D146D4D2F68}" type="slidenum">
              <a:rPr lang="fr-FR" altLang="fr-FR" smtClean="0"/>
              <a:pPr/>
              <a:t>22</a:t>
            </a:fld>
            <a:endParaRPr lang="fr-FR" altLang="fr-FR"/>
          </a:p>
        </p:txBody>
      </p:sp>
    </p:spTree>
    <p:extLst>
      <p:ext uri="{BB962C8B-B14F-4D97-AF65-F5344CB8AC3E}">
        <p14:creationId xmlns:p14="http://schemas.microsoft.com/office/powerpoint/2010/main" val="368875833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503B785C-C611-4B4F-9FB7-7D146D4D2F68}" type="slidenum">
              <a:rPr lang="fr-FR" altLang="fr-FR" smtClean="0"/>
              <a:pPr/>
              <a:t>23</a:t>
            </a:fld>
            <a:endParaRPr lang="fr-FR" altLang="fr-FR"/>
          </a:p>
        </p:txBody>
      </p:sp>
    </p:spTree>
    <p:extLst>
      <p:ext uri="{BB962C8B-B14F-4D97-AF65-F5344CB8AC3E}">
        <p14:creationId xmlns:p14="http://schemas.microsoft.com/office/powerpoint/2010/main" val="366251716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8.xml"/></Relationships>
</file>

<file path=ppt/slideLayouts/_rels/slideLayout10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8.xml"/></Relationships>
</file>

<file path=ppt/slideLayouts/_rels/slideLayout10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9.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png"/><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6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5.xml"/></Relationships>
</file>

<file path=ppt/slideLayouts/_rels/slideLayout6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png"/><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6.xml"/></Relationships>
</file>

<file path=ppt/slideLayouts/_rels/slideLayout7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1.png"/><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9.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1.png"/><Relationship Id="rId1" Type="http://schemas.openxmlformats.org/officeDocument/2006/relationships/slideMaster" Target="../slideMasters/slideMaster7.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7.xml"/></Relationships>
</file>

<file path=ppt/slideLayouts/_rels/slideLayout89.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png"/><Relationship Id="rId1" Type="http://schemas.openxmlformats.org/officeDocument/2006/relationships/slideMaster" Target="../slideMasters/slideMaster8.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8.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Diapositive de titre">
    <p:spTree>
      <p:nvGrpSpPr>
        <p:cNvPr id="1" name=""/>
        <p:cNvGrpSpPr/>
        <p:nvPr/>
      </p:nvGrpSpPr>
      <p:grpSpPr>
        <a:xfrm>
          <a:off x="0" y="0"/>
          <a:ext cx="0" cy="0"/>
          <a:chOff x="0" y="0"/>
          <a:chExt cx="0" cy="0"/>
        </a:xfrm>
      </p:grpSpPr>
      <p:sp>
        <p:nvSpPr>
          <p:cNvPr id="4" name="Freeform 47"/>
          <p:cNvSpPr>
            <a:spLocks/>
          </p:cNvSpPr>
          <p:nvPr userDrawn="1"/>
        </p:nvSpPr>
        <p:spPr bwMode="auto">
          <a:xfrm>
            <a:off x="5210175" y="0"/>
            <a:ext cx="3946525" cy="5178425"/>
          </a:xfrm>
          <a:custGeom>
            <a:avLst/>
            <a:gdLst>
              <a:gd name="T0" fmla="*/ 2147483647 w 10000"/>
              <a:gd name="T1" fmla="*/ 2147483647 h 10001"/>
              <a:gd name="T2" fmla="*/ 2147483647 w 10000"/>
              <a:gd name="T3" fmla="*/ 2147483647 h 10001"/>
              <a:gd name="T4" fmla="*/ 2147483647 w 10000"/>
              <a:gd name="T5" fmla="*/ 2147483647 h 10001"/>
              <a:gd name="T6" fmla="*/ 2147483647 w 10000"/>
              <a:gd name="T7" fmla="*/ 0 h 10001"/>
              <a:gd name="T8" fmla="*/ 2147483647 w 10000"/>
              <a:gd name="T9" fmla="*/ 2147483647 h 1000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0000" h="10001">
                <a:moveTo>
                  <a:pt x="5085" y="1"/>
                </a:moveTo>
                <a:cubicBezTo>
                  <a:pt x="2196" y="2118"/>
                  <a:pt x="-623" y="5218"/>
                  <a:pt x="120" y="9977"/>
                </a:cubicBezTo>
                <a:lnTo>
                  <a:pt x="9976" y="10001"/>
                </a:lnTo>
                <a:cubicBezTo>
                  <a:pt x="9988" y="5013"/>
                  <a:pt x="9992" y="3325"/>
                  <a:pt x="10000" y="0"/>
                </a:cubicBezTo>
                <a:lnTo>
                  <a:pt x="5085" y="1"/>
                </a:lnTo>
                <a:close/>
              </a:path>
            </a:pathLst>
          </a:custGeom>
          <a:solidFill>
            <a:srgbClr val="5DBFD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5" name="Rectangle 1030"/>
          <p:cNvSpPr>
            <a:spLocks noChangeArrowheads="1"/>
          </p:cNvSpPr>
          <p:nvPr userDrawn="1"/>
        </p:nvSpPr>
        <p:spPr bwMode="auto">
          <a:xfrm>
            <a:off x="219075" y="4819650"/>
            <a:ext cx="4403725" cy="136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tIns="0" bIns="0"/>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defRPr>
            </a:lvl9pPr>
          </a:lstStyle>
          <a:p>
            <a:pPr eaLnBrk="1" hangingPunct="1">
              <a:defRPr/>
            </a:pPr>
            <a:r>
              <a:rPr lang="en-AU" altLang="fr-FR" sz="900" smtClean="0">
                <a:latin typeface="Century Gothic" panose="020B0502020202020204" pitchFamily="34" charset="0"/>
              </a:rPr>
              <a:t>www.thalesgroup.com</a:t>
            </a:r>
          </a:p>
        </p:txBody>
      </p:sp>
      <p:sp>
        <p:nvSpPr>
          <p:cNvPr id="6" name="Demi-cadre 12"/>
          <p:cNvSpPr/>
          <p:nvPr userDrawn="1"/>
        </p:nvSpPr>
        <p:spPr bwMode="auto">
          <a:xfrm>
            <a:off x="301625" y="1447800"/>
            <a:ext cx="387350" cy="395288"/>
          </a:xfrm>
          <a:prstGeom prst="halfFrame">
            <a:avLst>
              <a:gd name="adj1" fmla="val 12269"/>
              <a:gd name="adj2" fmla="val 13535"/>
            </a:avLst>
          </a:prstGeom>
          <a:solidFill>
            <a:srgbClr val="5DBFD4"/>
          </a:solidFill>
          <a:ln>
            <a:noFill/>
          </a:ln>
        </p:spPr>
        <p:txBody>
          <a:bodyPr/>
          <a:lstStyle/>
          <a:p>
            <a:pPr algn="ctr" eaLnBrk="1" fontAlgn="auto" hangingPunct="1">
              <a:spcBef>
                <a:spcPts val="0"/>
              </a:spcBef>
              <a:spcAft>
                <a:spcPts val="0"/>
              </a:spcAft>
              <a:defRPr/>
            </a:pPr>
            <a:endParaRPr lang="fr-FR">
              <a:latin typeface="+mn-lt"/>
            </a:endParaRPr>
          </a:p>
        </p:txBody>
      </p:sp>
      <p:pic>
        <p:nvPicPr>
          <p:cNvPr id="7" name="Image 13" descr="logo_thales.png"/>
          <p:cNvPicPr>
            <a:picLocks noChangeAspect="1"/>
          </p:cNvPicPr>
          <p:nvPr userDrawn="1"/>
        </p:nvPicPr>
        <p:blipFill>
          <a:blip r:embed="rId2">
            <a:extLst>
              <a:ext uri="{28A0092B-C50C-407E-A947-70E740481C1C}">
                <a14:useLocalDpi xmlns:a14="http://schemas.microsoft.com/office/drawing/2010/main" val="0"/>
              </a:ext>
            </a:extLst>
          </a:blip>
          <a:srcRect l="9052" t="36000" r="9052" b="36000"/>
          <a:stretch>
            <a:fillRect/>
          </a:stretch>
        </p:blipFill>
        <p:spPr bwMode="auto">
          <a:xfrm>
            <a:off x="236538" y="165100"/>
            <a:ext cx="2336800" cy="449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ZoneTexte 11"/>
          <p:cNvSpPr txBox="1">
            <a:spLocks noChangeArrowheads="1"/>
          </p:cNvSpPr>
          <p:nvPr userDrawn="1"/>
        </p:nvSpPr>
        <p:spPr bwMode="auto">
          <a:xfrm>
            <a:off x="3708400" y="4605338"/>
            <a:ext cx="1727200" cy="461962"/>
          </a:xfrm>
          <a:prstGeom prst="rect">
            <a:avLst/>
          </a:prstGeom>
          <a:solidFill>
            <a:schemeClr val="bg1">
              <a:alpha val="50000"/>
            </a:schemeClr>
          </a:solidFill>
          <a:ln w="6350">
            <a:solidFill>
              <a:schemeClr val="bg1">
                <a:lumMod val="85000"/>
              </a:schemeClr>
            </a:solidFill>
            <a:miter lim="800000"/>
            <a:headEnd/>
            <a:tailEnd/>
          </a:ln>
          <a:extLst/>
        </p:spPr>
        <p:txBody>
          <a:bodyPr tIns="46800" anchor="ctr">
            <a:spAutoFit/>
          </a:bodyPr>
          <a:lstStyle>
            <a:lvl1pPr eaLnBrk="0" hangingPunct="0">
              <a:defRPr sz="2400">
                <a:solidFill>
                  <a:schemeClr val="tx1"/>
                </a:solidFill>
                <a:latin typeface="Times New Roman" charset="0"/>
              </a:defRPr>
            </a:lvl1pPr>
            <a:lvl2pPr marL="742950" indent="-285750" eaLnBrk="0" hangingPunct="0">
              <a:defRPr sz="2400">
                <a:solidFill>
                  <a:schemeClr val="tx1"/>
                </a:solidFill>
                <a:latin typeface="Times New Roman" charset="0"/>
              </a:defRPr>
            </a:lvl2pPr>
            <a:lvl3pPr marL="1143000" indent="-228600" eaLnBrk="0" hangingPunct="0">
              <a:defRPr sz="2400">
                <a:solidFill>
                  <a:schemeClr val="tx1"/>
                </a:solidFill>
                <a:latin typeface="Times New Roman" charset="0"/>
              </a:defRPr>
            </a:lvl3pPr>
            <a:lvl4pPr marL="1600200" indent="-228600" eaLnBrk="0" hangingPunct="0">
              <a:defRPr sz="2400">
                <a:solidFill>
                  <a:schemeClr val="tx1"/>
                </a:solidFill>
                <a:latin typeface="Times New Roman" charset="0"/>
              </a:defRPr>
            </a:lvl4pPr>
            <a:lvl5pPr marL="2057400" indent="-228600" eaLnBrk="0" hangingPunct="0">
              <a:defRPr sz="2400">
                <a:solidFill>
                  <a:schemeClr val="tx1"/>
                </a:solidFill>
                <a:latin typeface="Times New Roman" charset="0"/>
              </a:defRPr>
            </a:lvl5pPr>
            <a:lvl6pPr marL="2514600" indent="-228600" eaLnBrk="0" fontAlgn="base" hangingPunct="0">
              <a:spcBef>
                <a:spcPct val="0"/>
              </a:spcBef>
              <a:spcAft>
                <a:spcPct val="0"/>
              </a:spcAft>
              <a:defRPr sz="2400">
                <a:solidFill>
                  <a:schemeClr val="tx1"/>
                </a:solidFill>
                <a:latin typeface="Times New Roman" charset="0"/>
              </a:defRPr>
            </a:lvl6pPr>
            <a:lvl7pPr marL="2971800" indent="-228600" eaLnBrk="0" fontAlgn="base" hangingPunct="0">
              <a:spcBef>
                <a:spcPct val="0"/>
              </a:spcBef>
              <a:spcAft>
                <a:spcPct val="0"/>
              </a:spcAft>
              <a:defRPr sz="2400">
                <a:solidFill>
                  <a:schemeClr val="tx1"/>
                </a:solidFill>
                <a:latin typeface="Times New Roman" charset="0"/>
              </a:defRPr>
            </a:lvl7pPr>
            <a:lvl8pPr marL="3429000" indent="-228600" eaLnBrk="0" fontAlgn="base" hangingPunct="0">
              <a:spcBef>
                <a:spcPct val="0"/>
              </a:spcBef>
              <a:spcAft>
                <a:spcPct val="0"/>
              </a:spcAft>
              <a:defRPr sz="2400">
                <a:solidFill>
                  <a:schemeClr val="tx1"/>
                </a:solidFill>
                <a:latin typeface="Times New Roman" charset="0"/>
              </a:defRPr>
            </a:lvl8pPr>
            <a:lvl9pPr marL="3886200" indent="-228600" eaLnBrk="0" fontAlgn="base" hangingPunct="0">
              <a:spcBef>
                <a:spcPct val="0"/>
              </a:spcBef>
              <a:spcAft>
                <a:spcPct val="0"/>
              </a:spcAft>
              <a:defRPr sz="2400">
                <a:solidFill>
                  <a:schemeClr val="tx1"/>
                </a:solidFill>
                <a:latin typeface="Times New Roman" charset="0"/>
              </a:defRPr>
            </a:lvl9pPr>
          </a:lstStyle>
          <a:p>
            <a:pPr algn="ctr" eaLnBrk="1" fontAlgn="auto" hangingPunct="1">
              <a:spcBef>
                <a:spcPts val="0"/>
              </a:spcBef>
              <a:spcAft>
                <a:spcPts val="0"/>
              </a:spcAft>
              <a:defRPr/>
            </a:pPr>
            <a:r>
              <a:rPr lang="en-US" sz="600" dirty="0" smtClean="0">
                <a:solidFill>
                  <a:schemeClr val="bg1">
                    <a:lumMod val="65000"/>
                  </a:schemeClr>
                </a:solidFill>
                <a:latin typeface="Arial" charset="0"/>
              </a:rPr>
              <a:t>OPEN</a:t>
            </a:r>
          </a:p>
          <a:p>
            <a:pPr algn="ctr" eaLnBrk="1" fontAlgn="auto" hangingPunct="1">
              <a:spcBef>
                <a:spcPts val="0"/>
              </a:spcBef>
              <a:spcAft>
                <a:spcPts val="0"/>
              </a:spcAft>
              <a:defRPr/>
            </a:pPr>
            <a:r>
              <a:rPr lang="en-US" sz="600" dirty="0" smtClean="0">
                <a:solidFill>
                  <a:schemeClr val="bg1">
                    <a:lumMod val="65000"/>
                  </a:schemeClr>
                </a:solidFill>
                <a:latin typeface="Arial" charset="0"/>
              </a:rPr>
              <a:t>THALES GROUP INTERNAL</a:t>
            </a:r>
          </a:p>
          <a:p>
            <a:pPr algn="ctr" eaLnBrk="1" fontAlgn="auto" hangingPunct="1">
              <a:spcBef>
                <a:spcPts val="0"/>
              </a:spcBef>
              <a:spcAft>
                <a:spcPts val="0"/>
              </a:spcAft>
              <a:defRPr/>
            </a:pPr>
            <a:r>
              <a:rPr lang="en-US" sz="600" dirty="0" smtClean="0">
                <a:solidFill>
                  <a:srgbClr val="FF0000"/>
                </a:solidFill>
                <a:latin typeface="Arial" charset="0"/>
              </a:rPr>
              <a:t>THALES GROUP CONFIDENTIAL</a:t>
            </a:r>
          </a:p>
          <a:p>
            <a:pPr algn="ctr" eaLnBrk="1" fontAlgn="auto" hangingPunct="1">
              <a:spcBef>
                <a:spcPts val="0"/>
              </a:spcBef>
              <a:spcAft>
                <a:spcPts val="0"/>
              </a:spcAft>
              <a:defRPr/>
            </a:pPr>
            <a:r>
              <a:rPr lang="en-US" sz="600" dirty="0" smtClean="0">
                <a:solidFill>
                  <a:srgbClr val="FF0000"/>
                </a:solidFill>
                <a:latin typeface="Arial" charset="0"/>
              </a:rPr>
              <a:t>THALES GROUP SECRET</a:t>
            </a:r>
          </a:p>
        </p:txBody>
      </p:sp>
      <p:pic>
        <p:nvPicPr>
          <p:cNvPr id="9" name="Espace réservé pour une image  5" descr="5.jpg"/>
          <p:cNvPicPr>
            <a:picLocks noGrp="1" noChangeAspect="1"/>
          </p:cNvPicPr>
          <p:nvPr userDrawn="1"/>
        </p:nvPicPr>
        <p:blipFill>
          <a:blip r:embed="rId3"/>
          <a:srcRect t="2414" b="2414"/>
          <a:stretch>
            <a:fillRect/>
          </a:stretch>
        </p:blipFill>
        <p:spPr bwMode="auto">
          <a:xfrm>
            <a:off x="5508625" y="-9525"/>
            <a:ext cx="3648075" cy="5178425"/>
          </a:xfrm>
          <a:custGeom>
            <a:avLst/>
            <a:gdLst>
              <a:gd name="connsiteX0" fmla="*/ 0 w 3662362"/>
              <a:gd name="connsiteY0" fmla="*/ 0 h 5168900"/>
              <a:gd name="connsiteX1" fmla="*/ 3662362 w 3662362"/>
              <a:gd name="connsiteY1" fmla="*/ 0 h 5168900"/>
              <a:gd name="connsiteX2" fmla="*/ 3662362 w 3662362"/>
              <a:gd name="connsiteY2" fmla="*/ 5168900 h 5168900"/>
              <a:gd name="connsiteX3" fmla="*/ 0 w 3662362"/>
              <a:gd name="connsiteY3" fmla="*/ 5168900 h 5168900"/>
              <a:gd name="connsiteX4" fmla="*/ 0 w 3662362"/>
              <a:gd name="connsiteY4" fmla="*/ 0 h 5168900"/>
              <a:gd name="connsiteX0" fmla="*/ 1724025 w 3662362"/>
              <a:gd name="connsiteY0" fmla="*/ 0 h 5178425"/>
              <a:gd name="connsiteX1" fmla="*/ 3662362 w 3662362"/>
              <a:gd name="connsiteY1" fmla="*/ 9525 h 5178425"/>
              <a:gd name="connsiteX2" fmla="*/ 3662362 w 3662362"/>
              <a:gd name="connsiteY2" fmla="*/ 5178425 h 5178425"/>
              <a:gd name="connsiteX3" fmla="*/ 0 w 3662362"/>
              <a:gd name="connsiteY3" fmla="*/ 5178425 h 5178425"/>
              <a:gd name="connsiteX4" fmla="*/ 1724025 w 3662362"/>
              <a:gd name="connsiteY4" fmla="*/ 0 h 5178425"/>
              <a:gd name="connsiteX0" fmla="*/ 1724025 w 3662362"/>
              <a:gd name="connsiteY0" fmla="*/ 0 h 5178425"/>
              <a:gd name="connsiteX1" fmla="*/ 3662362 w 3662362"/>
              <a:gd name="connsiteY1" fmla="*/ 9525 h 5178425"/>
              <a:gd name="connsiteX2" fmla="*/ 3662362 w 3662362"/>
              <a:gd name="connsiteY2" fmla="*/ 5178425 h 5178425"/>
              <a:gd name="connsiteX3" fmla="*/ 0 w 3662362"/>
              <a:gd name="connsiteY3" fmla="*/ 5178425 h 5178425"/>
              <a:gd name="connsiteX4" fmla="*/ 1724025 w 3662362"/>
              <a:gd name="connsiteY4" fmla="*/ 0 h 5178425"/>
              <a:gd name="connsiteX0" fmla="*/ 1609725 w 3548062"/>
              <a:gd name="connsiteY0" fmla="*/ 0 h 5178425"/>
              <a:gd name="connsiteX1" fmla="*/ 3548062 w 3548062"/>
              <a:gd name="connsiteY1" fmla="*/ 9525 h 5178425"/>
              <a:gd name="connsiteX2" fmla="*/ 3548062 w 3548062"/>
              <a:gd name="connsiteY2" fmla="*/ 5178425 h 5178425"/>
              <a:gd name="connsiteX3" fmla="*/ 0 w 3548062"/>
              <a:gd name="connsiteY3" fmla="*/ 5178425 h 5178425"/>
              <a:gd name="connsiteX4" fmla="*/ 1609725 w 3548062"/>
              <a:gd name="connsiteY4" fmla="*/ 0 h 5178425"/>
              <a:gd name="connsiteX0" fmla="*/ 1758948 w 3697285"/>
              <a:gd name="connsiteY0" fmla="*/ 0 h 5178425"/>
              <a:gd name="connsiteX1" fmla="*/ 3697285 w 3697285"/>
              <a:gd name="connsiteY1" fmla="*/ 9525 h 5178425"/>
              <a:gd name="connsiteX2" fmla="*/ 3697285 w 3697285"/>
              <a:gd name="connsiteY2" fmla="*/ 5178425 h 5178425"/>
              <a:gd name="connsiteX3" fmla="*/ 149223 w 3697285"/>
              <a:gd name="connsiteY3" fmla="*/ 5178425 h 5178425"/>
              <a:gd name="connsiteX4" fmla="*/ 1758948 w 3697285"/>
              <a:gd name="connsiteY4" fmla="*/ 0 h 5178425"/>
              <a:gd name="connsiteX0" fmla="*/ 1709096 w 3647433"/>
              <a:gd name="connsiteY0" fmla="*/ 0 h 5178425"/>
              <a:gd name="connsiteX1" fmla="*/ 3647433 w 3647433"/>
              <a:gd name="connsiteY1" fmla="*/ 9525 h 5178425"/>
              <a:gd name="connsiteX2" fmla="*/ 3647433 w 3647433"/>
              <a:gd name="connsiteY2" fmla="*/ 5178425 h 5178425"/>
              <a:gd name="connsiteX3" fmla="*/ 99371 w 3647433"/>
              <a:gd name="connsiteY3" fmla="*/ 5178425 h 5178425"/>
              <a:gd name="connsiteX4" fmla="*/ 1709096 w 3647433"/>
              <a:gd name="connsiteY4" fmla="*/ 0 h 51784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47433" h="5178425">
                <a:moveTo>
                  <a:pt x="1709096" y="0"/>
                </a:moveTo>
                <a:lnTo>
                  <a:pt x="3647433" y="9525"/>
                </a:lnTo>
                <a:lnTo>
                  <a:pt x="3647433" y="5178425"/>
                </a:lnTo>
                <a:lnTo>
                  <a:pt x="99371" y="5178425"/>
                </a:lnTo>
                <a:cubicBezTo>
                  <a:pt x="-30804" y="4471458"/>
                  <a:pt x="-351479" y="2116667"/>
                  <a:pt x="1709096" y="0"/>
                </a:cubicBezTo>
                <a:close/>
              </a:path>
            </a:pathLst>
          </a:custGeom>
          <a:solidFill>
            <a:schemeClr val="bg1">
              <a:lumMod val="85000"/>
            </a:schemeClr>
          </a:solidFill>
          <a:ln>
            <a:noFill/>
          </a:ln>
          <a:effectLst/>
          <a:extLst/>
        </p:spPr>
      </p:pic>
      <p:sp>
        <p:nvSpPr>
          <p:cNvPr id="2" name="Titre 1"/>
          <p:cNvSpPr>
            <a:spLocks noGrp="1"/>
          </p:cNvSpPr>
          <p:nvPr>
            <p:ph type="ctrTitle"/>
          </p:nvPr>
        </p:nvSpPr>
        <p:spPr>
          <a:xfrm>
            <a:off x="302049" y="1007215"/>
            <a:ext cx="4918023" cy="3190787"/>
          </a:xfrm>
        </p:spPr>
        <p:txBody>
          <a:bodyPr/>
          <a:lstStyle>
            <a:lvl1pPr algn="l">
              <a:defRPr sz="2600">
                <a:solidFill>
                  <a:srgbClr val="333366"/>
                </a:solidFill>
              </a:defRPr>
            </a:lvl1pPr>
          </a:lstStyle>
          <a:p>
            <a:r>
              <a:rPr lang="en-US" dirty="0" smtClean="0"/>
              <a:t>Cliquez pour modifier le style du titre</a:t>
            </a:r>
            <a:endParaRPr lang="fr-FR" dirty="0"/>
          </a:p>
        </p:txBody>
      </p:sp>
      <p:sp>
        <p:nvSpPr>
          <p:cNvPr id="32" name="Sous-titre 2"/>
          <p:cNvSpPr>
            <a:spLocks noGrp="1"/>
          </p:cNvSpPr>
          <p:nvPr>
            <p:ph type="subTitle" idx="1"/>
          </p:nvPr>
        </p:nvSpPr>
        <p:spPr>
          <a:xfrm>
            <a:off x="302049" y="3134826"/>
            <a:ext cx="4918023" cy="523220"/>
          </a:xfrm>
        </p:spPr>
        <p:txBody>
          <a:bodyPr>
            <a:spAutoFit/>
          </a:bodyPr>
          <a:lstStyle>
            <a:lvl1pPr marL="0" indent="0" algn="l">
              <a:lnSpc>
                <a:spcPct val="100000"/>
              </a:lnSpc>
              <a:spcBef>
                <a:spcPts val="0"/>
              </a:spcBef>
              <a:spcAft>
                <a:spcPts val="0"/>
              </a:spcAft>
              <a:buNone/>
              <a:defRPr sz="1400" b="1" cap="all">
                <a:solidFill>
                  <a:srgbClr val="5DBFD4"/>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Cliquez pour modifier le style des sous-titres du masque</a:t>
            </a:r>
            <a:endParaRPr lang="fr-FR" dirty="0" smtClean="0"/>
          </a:p>
        </p:txBody>
      </p:sp>
    </p:spTree>
    <p:extLst>
      <p:ext uri="{BB962C8B-B14F-4D97-AF65-F5344CB8AC3E}">
        <p14:creationId xmlns:p14="http://schemas.microsoft.com/office/powerpoint/2010/main" val="3154689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contenu 2"/>
          <p:cNvSpPr>
            <a:spLocks noGrp="1"/>
          </p:cNvSpPr>
          <p:nvPr>
            <p:ph sz="half" idx="1"/>
          </p:nvPr>
        </p:nvSpPr>
        <p:spPr>
          <a:xfrm>
            <a:off x="457200" y="720927"/>
            <a:ext cx="4038600" cy="3917467"/>
          </a:xfrm>
        </p:spPr>
        <p:txBody>
          <a:bodyPr/>
          <a:lstStyle>
            <a:lvl1pPr>
              <a:defRPr sz="1600"/>
            </a:lvl1pPr>
            <a:lvl2pPr>
              <a:defRPr sz="1400"/>
            </a:lvl2pPr>
            <a:lvl3pPr>
              <a:defRPr sz="1200"/>
            </a:lvl3pPr>
            <a:lvl4pPr>
              <a:defRPr sz="1200"/>
            </a:lvl4pPr>
            <a:lvl5pPr>
              <a:defRPr sz="1200"/>
            </a:lvl5pPr>
            <a:lvl6pPr>
              <a:defRPr sz="1800"/>
            </a:lvl6pPr>
            <a:lvl7pPr>
              <a:defRPr sz="1800"/>
            </a:lvl7pPr>
            <a:lvl8pPr>
              <a:defRPr sz="1800"/>
            </a:lvl8pPr>
            <a:lvl9pPr>
              <a:defRPr sz="1800"/>
            </a:lvl9pPr>
          </a:lstStyle>
          <a:p>
            <a:pPr lvl="0"/>
            <a:r>
              <a:rPr lang="fr-FR" smtClean="0"/>
              <a:t>Modifiez les styles du texte du masque</a:t>
            </a:r>
          </a:p>
          <a:p>
            <a:pPr lvl="1"/>
            <a:r>
              <a:rPr lang="fr-FR" smtClean="0"/>
              <a:t>Deuxième niveau</a:t>
            </a:r>
          </a:p>
          <a:p>
            <a:pPr lvl="2"/>
            <a:r>
              <a:rPr lang="fr-FR" smtClean="0"/>
              <a:t>Troisième niveau</a:t>
            </a:r>
          </a:p>
        </p:txBody>
      </p:sp>
      <p:sp>
        <p:nvSpPr>
          <p:cNvPr id="4" name="Espace réservé du contenu 3"/>
          <p:cNvSpPr>
            <a:spLocks noGrp="1"/>
          </p:cNvSpPr>
          <p:nvPr>
            <p:ph sz="half" idx="2"/>
          </p:nvPr>
        </p:nvSpPr>
        <p:spPr>
          <a:xfrm>
            <a:off x="4648200" y="720927"/>
            <a:ext cx="4038600" cy="3917467"/>
          </a:xfrm>
        </p:spPr>
        <p:txBody>
          <a:bodyPr/>
          <a:lstStyle>
            <a:lvl1pPr>
              <a:defRPr sz="1600"/>
            </a:lvl1pPr>
            <a:lvl2pPr>
              <a:defRPr sz="1400"/>
            </a:lvl2pPr>
            <a:lvl3pPr>
              <a:defRPr sz="1200"/>
            </a:lvl3pPr>
            <a:lvl4pPr>
              <a:defRPr sz="1200"/>
            </a:lvl4pPr>
            <a:lvl5pPr>
              <a:defRPr sz="1200"/>
            </a:lvl5pPr>
            <a:lvl6pPr>
              <a:defRPr sz="1800"/>
            </a:lvl6pPr>
            <a:lvl7pPr>
              <a:defRPr sz="1800"/>
            </a:lvl7pPr>
            <a:lvl8pPr>
              <a:defRPr sz="1800"/>
            </a:lvl8pPr>
            <a:lvl9pPr>
              <a:defRPr sz="1800"/>
            </a:lvl9pPr>
          </a:lstStyle>
          <a:p>
            <a:pPr lvl="0"/>
            <a:r>
              <a:rPr lang="fr-FR" smtClean="0"/>
              <a:t>Modifiez les styles du texte du masque</a:t>
            </a:r>
          </a:p>
          <a:p>
            <a:pPr lvl="1"/>
            <a:r>
              <a:rPr lang="fr-FR" smtClean="0"/>
              <a:t>Deuxième niveau</a:t>
            </a:r>
          </a:p>
          <a:p>
            <a:pPr lvl="2"/>
            <a:r>
              <a:rPr lang="fr-FR" smtClean="0"/>
              <a:t>Troisième niveau</a:t>
            </a:r>
          </a:p>
        </p:txBody>
      </p:sp>
    </p:spTree>
    <p:extLst>
      <p:ext uri="{BB962C8B-B14F-4D97-AF65-F5344CB8AC3E}">
        <p14:creationId xmlns:p14="http://schemas.microsoft.com/office/powerpoint/2010/main" val="471494074"/>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preserve="1" userDrawn="1">
  <p:cSld name="1_Diapositive de titre">
    <p:spTree>
      <p:nvGrpSpPr>
        <p:cNvPr id="1" name=""/>
        <p:cNvGrpSpPr/>
        <p:nvPr/>
      </p:nvGrpSpPr>
      <p:grpSpPr>
        <a:xfrm>
          <a:off x="0" y="0"/>
          <a:ext cx="0" cy="0"/>
          <a:chOff x="0" y="0"/>
          <a:chExt cx="0" cy="0"/>
        </a:xfrm>
      </p:grpSpPr>
      <p:sp>
        <p:nvSpPr>
          <p:cNvPr id="5" name="Freeform 47"/>
          <p:cNvSpPr>
            <a:spLocks/>
          </p:cNvSpPr>
          <p:nvPr userDrawn="1"/>
        </p:nvSpPr>
        <p:spPr bwMode="auto">
          <a:xfrm>
            <a:off x="5210175" y="0"/>
            <a:ext cx="3946525" cy="5178425"/>
          </a:xfrm>
          <a:custGeom>
            <a:avLst/>
            <a:gdLst>
              <a:gd name="T0" fmla="*/ 2147483647 w 10000"/>
              <a:gd name="T1" fmla="*/ 2147483647 h 10001"/>
              <a:gd name="T2" fmla="*/ 2147483647 w 10000"/>
              <a:gd name="T3" fmla="*/ 2147483647 h 10001"/>
              <a:gd name="T4" fmla="*/ 2147483647 w 10000"/>
              <a:gd name="T5" fmla="*/ 2147483647 h 10001"/>
              <a:gd name="T6" fmla="*/ 2147483647 w 10000"/>
              <a:gd name="T7" fmla="*/ 0 h 10001"/>
              <a:gd name="T8" fmla="*/ 2147483647 w 10000"/>
              <a:gd name="T9" fmla="*/ 2147483647 h 1000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0000" h="10001">
                <a:moveTo>
                  <a:pt x="5085" y="1"/>
                </a:moveTo>
                <a:cubicBezTo>
                  <a:pt x="2196" y="2118"/>
                  <a:pt x="-623" y="5218"/>
                  <a:pt x="120" y="9977"/>
                </a:cubicBezTo>
                <a:lnTo>
                  <a:pt x="9976" y="10001"/>
                </a:lnTo>
                <a:cubicBezTo>
                  <a:pt x="9988" y="5013"/>
                  <a:pt x="9992" y="3325"/>
                  <a:pt x="10000" y="0"/>
                </a:cubicBezTo>
                <a:lnTo>
                  <a:pt x="5085" y="1"/>
                </a:lnTo>
                <a:close/>
              </a:path>
            </a:pathLst>
          </a:custGeom>
          <a:solidFill>
            <a:srgbClr val="5DBFD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6" name="Rectangle 1030"/>
          <p:cNvSpPr>
            <a:spLocks noChangeArrowheads="1"/>
          </p:cNvSpPr>
          <p:nvPr userDrawn="1"/>
        </p:nvSpPr>
        <p:spPr bwMode="auto">
          <a:xfrm>
            <a:off x="219075" y="4819650"/>
            <a:ext cx="4403725" cy="136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tIns="0" bIns="0"/>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defRPr>
            </a:lvl9pPr>
          </a:lstStyle>
          <a:p>
            <a:pPr eaLnBrk="1" hangingPunct="1">
              <a:defRPr/>
            </a:pPr>
            <a:r>
              <a:rPr lang="en-AU" altLang="fr-FR" sz="900" smtClean="0">
                <a:solidFill>
                  <a:srgbClr val="333366"/>
                </a:solidFill>
                <a:latin typeface="Century Gothic" panose="020B0502020202020204" pitchFamily="34" charset="0"/>
              </a:rPr>
              <a:t>www.thalesgroup.com</a:t>
            </a:r>
          </a:p>
        </p:txBody>
      </p:sp>
      <p:sp>
        <p:nvSpPr>
          <p:cNvPr id="7" name="Demi-cadre 12"/>
          <p:cNvSpPr/>
          <p:nvPr userDrawn="1"/>
        </p:nvSpPr>
        <p:spPr bwMode="auto">
          <a:xfrm>
            <a:off x="301625" y="1447800"/>
            <a:ext cx="387350" cy="395288"/>
          </a:xfrm>
          <a:prstGeom prst="halfFrame">
            <a:avLst>
              <a:gd name="adj1" fmla="val 12269"/>
              <a:gd name="adj2" fmla="val 13535"/>
            </a:avLst>
          </a:prstGeom>
          <a:solidFill>
            <a:srgbClr val="5DBFD4"/>
          </a:solidFill>
          <a:ln>
            <a:noFill/>
          </a:ln>
        </p:spPr>
        <p:txBody>
          <a:bodyPr/>
          <a:lstStyle/>
          <a:p>
            <a:pPr algn="ctr" eaLnBrk="1" fontAlgn="auto" hangingPunct="1">
              <a:spcBef>
                <a:spcPts val="0"/>
              </a:spcBef>
              <a:spcAft>
                <a:spcPts val="0"/>
              </a:spcAft>
              <a:defRPr/>
            </a:pPr>
            <a:endParaRPr lang="fr-FR">
              <a:solidFill>
                <a:srgbClr val="333366"/>
              </a:solidFill>
              <a:latin typeface="+mn-lt"/>
            </a:endParaRPr>
          </a:p>
        </p:txBody>
      </p:sp>
      <p:pic>
        <p:nvPicPr>
          <p:cNvPr id="8" name="Image 13" descr="logo_thales.png"/>
          <p:cNvPicPr>
            <a:picLocks noChangeAspect="1"/>
          </p:cNvPicPr>
          <p:nvPr userDrawn="1"/>
        </p:nvPicPr>
        <p:blipFill>
          <a:blip r:embed="rId2">
            <a:extLst>
              <a:ext uri="{28A0092B-C50C-407E-A947-70E740481C1C}">
                <a14:useLocalDpi xmlns:a14="http://schemas.microsoft.com/office/drawing/2010/main" val="0"/>
              </a:ext>
            </a:extLst>
          </a:blip>
          <a:srcRect l="9052" t="36000" r="9052" b="36000"/>
          <a:stretch>
            <a:fillRect/>
          </a:stretch>
        </p:blipFill>
        <p:spPr bwMode="auto">
          <a:xfrm>
            <a:off x="236538" y="165100"/>
            <a:ext cx="2336800" cy="449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ZoneTexte 11"/>
          <p:cNvSpPr txBox="1">
            <a:spLocks noChangeArrowheads="1"/>
          </p:cNvSpPr>
          <p:nvPr userDrawn="1"/>
        </p:nvSpPr>
        <p:spPr bwMode="auto">
          <a:xfrm>
            <a:off x="3708400" y="4743450"/>
            <a:ext cx="1727200" cy="185738"/>
          </a:xfrm>
          <a:prstGeom prst="rect">
            <a:avLst/>
          </a:prstGeom>
          <a:solidFill>
            <a:schemeClr val="bg1">
              <a:alpha val="50000"/>
            </a:schemeClr>
          </a:solidFill>
          <a:ln w="6350">
            <a:solidFill>
              <a:schemeClr val="bg1">
                <a:lumMod val="85000"/>
              </a:schemeClr>
            </a:solidFill>
            <a:miter lim="800000"/>
            <a:headEnd/>
            <a:tailEnd/>
          </a:ln>
          <a:extLst/>
        </p:spPr>
        <p:txBody>
          <a:bodyPr tIns="46800" anchor="ctr">
            <a:spAutoFit/>
          </a:bodyPr>
          <a:lstStyle>
            <a:lvl1pPr eaLnBrk="0" hangingPunct="0">
              <a:defRPr sz="2400">
                <a:solidFill>
                  <a:schemeClr val="tx1"/>
                </a:solidFill>
                <a:latin typeface="Times New Roman" charset="0"/>
              </a:defRPr>
            </a:lvl1pPr>
            <a:lvl2pPr marL="742950" indent="-285750" eaLnBrk="0" hangingPunct="0">
              <a:defRPr sz="2400">
                <a:solidFill>
                  <a:schemeClr val="tx1"/>
                </a:solidFill>
                <a:latin typeface="Times New Roman" charset="0"/>
              </a:defRPr>
            </a:lvl2pPr>
            <a:lvl3pPr marL="1143000" indent="-228600" eaLnBrk="0" hangingPunct="0">
              <a:defRPr sz="2400">
                <a:solidFill>
                  <a:schemeClr val="tx1"/>
                </a:solidFill>
                <a:latin typeface="Times New Roman" charset="0"/>
              </a:defRPr>
            </a:lvl3pPr>
            <a:lvl4pPr marL="1600200" indent="-228600" eaLnBrk="0" hangingPunct="0">
              <a:defRPr sz="2400">
                <a:solidFill>
                  <a:schemeClr val="tx1"/>
                </a:solidFill>
                <a:latin typeface="Times New Roman" charset="0"/>
              </a:defRPr>
            </a:lvl4pPr>
            <a:lvl5pPr marL="2057400" indent="-228600" eaLnBrk="0" hangingPunct="0">
              <a:defRPr sz="2400">
                <a:solidFill>
                  <a:schemeClr val="tx1"/>
                </a:solidFill>
                <a:latin typeface="Times New Roman" charset="0"/>
              </a:defRPr>
            </a:lvl5pPr>
            <a:lvl6pPr marL="2514600" indent="-228600" eaLnBrk="0" fontAlgn="base" hangingPunct="0">
              <a:spcBef>
                <a:spcPct val="0"/>
              </a:spcBef>
              <a:spcAft>
                <a:spcPct val="0"/>
              </a:spcAft>
              <a:defRPr sz="2400">
                <a:solidFill>
                  <a:schemeClr val="tx1"/>
                </a:solidFill>
                <a:latin typeface="Times New Roman" charset="0"/>
              </a:defRPr>
            </a:lvl6pPr>
            <a:lvl7pPr marL="2971800" indent="-228600" eaLnBrk="0" fontAlgn="base" hangingPunct="0">
              <a:spcBef>
                <a:spcPct val="0"/>
              </a:spcBef>
              <a:spcAft>
                <a:spcPct val="0"/>
              </a:spcAft>
              <a:defRPr sz="2400">
                <a:solidFill>
                  <a:schemeClr val="tx1"/>
                </a:solidFill>
                <a:latin typeface="Times New Roman" charset="0"/>
              </a:defRPr>
            </a:lvl7pPr>
            <a:lvl8pPr marL="3429000" indent="-228600" eaLnBrk="0" fontAlgn="base" hangingPunct="0">
              <a:spcBef>
                <a:spcPct val="0"/>
              </a:spcBef>
              <a:spcAft>
                <a:spcPct val="0"/>
              </a:spcAft>
              <a:defRPr sz="2400">
                <a:solidFill>
                  <a:schemeClr val="tx1"/>
                </a:solidFill>
                <a:latin typeface="Times New Roman" charset="0"/>
              </a:defRPr>
            </a:lvl8pPr>
            <a:lvl9pPr marL="3886200" indent="-228600" eaLnBrk="0" fontAlgn="base" hangingPunct="0">
              <a:spcBef>
                <a:spcPct val="0"/>
              </a:spcBef>
              <a:spcAft>
                <a:spcPct val="0"/>
              </a:spcAft>
              <a:defRPr sz="2400">
                <a:solidFill>
                  <a:schemeClr val="tx1"/>
                </a:solidFill>
                <a:latin typeface="Times New Roman" charset="0"/>
              </a:defRPr>
            </a:lvl9pPr>
          </a:lstStyle>
          <a:p>
            <a:pPr algn="ctr" eaLnBrk="1" fontAlgn="auto" hangingPunct="1">
              <a:spcBef>
                <a:spcPts val="0"/>
              </a:spcBef>
              <a:spcAft>
                <a:spcPts val="0"/>
              </a:spcAft>
              <a:defRPr/>
            </a:pPr>
            <a:r>
              <a:rPr lang="en-US" sz="600" dirty="0" smtClean="0">
                <a:solidFill>
                  <a:srgbClr val="FFFFFF">
                    <a:lumMod val="65000"/>
                  </a:srgbClr>
                </a:solidFill>
                <a:latin typeface="Arial" charset="0"/>
              </a:rPr>
              <a:t>THALES GROUP INTERNAL</a:t>
            </a:r>
          </a:p>
        </p:txBody>
      </p:sp>
      <p:sp>
        <p:nvSpPr>
          <p:cNvPr id="2" name="Titre 1"/>
          <p:cNvSpPr>
            <a:spLocks noGrp="1"/>
          </p:cNvSpPr>
          <p:nvPr>
            <p:ph type="ctrTitle"/>
          </p:nvPr>
        </p:nvSpPr>
        <p:spPr>
          <a:xfrm>
            <a:off x="302049" y="1007215"/>
            <a:ext cx="4918023" cy="3190787"/>
          </a:xfrm>
        </p:spPr>
        <p:txBody>
          <a:bodyPr/>
          <a:lstStyle>
            <a:lvl1pPr algn="l">
              <a:defRPr sz="2600">
                <a:solidFill>
                  <a:srgbClr val="333366"/>
                </a:solidFill>
              </a:defRPr>
            </a:lvl1pPr>
          </a:lstStyle>
          <a:p>
            <a:r>
              <a:rPr lang="en-US" dirty="0" smtClean="0"/>
              <a:t>Cliquez pour modifier le style du titre</a:t>
            </a:r>
            <a:endParaRPr lang="fr-FR" dirty="0"/>
          </a:p>
        </p:txBody>
      </p:sp>
      <p:sp>
        <p:nvSpPr>
          <p:cNvPr id="32" name="Sous-titre 2"/>
          <p:cNvSpPr>
            <a:spLocks noGrp="1"/>
          </p:cNvSpPr>
          <p:nvPr>
            <p:ph type="subTitle" idx="1"/>
          </p:nvPr>
        </p:nvSpPr>
        <p:spPr>
          <a:xfrm>
            <a:off x="302049" y="3134826"/>
            <a:ext cx="4918023" cy="523220"/>
          </a:xfrm>
        </p:spPr>
        <p:txBody>
          <a:bodyPr>
            <a:spAutoFit/>
          </a:bodyPr>
          <a:lstStyle>
            <a:lvl1pPr marL="0" indent="0" algn="l">
              <a:lnSpc>
                <a:spcPct val="100000"/>
              </a:lnSpc>
              <a:spcBef>
                <a:spcPts val="0"/>
              </a:spcBef>
              <a:spcAft>
                <a:spcPts val="0"/>
              </a:spcAft>
              <a:buNone/>
              <a:defRPr sz="1400" b="1" cap="all">
                <a:solidFill>
                  <a:srgbClr val="5DBFD4"/>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Cliquez pour modifier le style des sous-titres du masque</a:t>
            </a:r>
            <a:endParaRPr lang="fr-FR" dirty="0" smtClean="0"/>
          </a:p>
        </p:txBody>
      </p:sp>
      <p:sp>
        <p:nvSpPr>
          <p:cNvPr id="11" name="Picture Placeholder 2"/>
          <p:cNvSpPr>
            <a:spLocks noGrp="1"/>
          </p:cNvSpPr>
          <p:nvPr>
            <p:ph type="pic" sz="quarter" idx="11"/>
          </p:nvPr>
        </p:nvSpPr>
        <p:spPr bwMode="auto">
          <a:xfrm>
            <a:off x="5501950" y="-9525"/>
            <a:ext cx="3647433" cy="5178425"/>
          </a:xfrm>
          <a:custGeom>
            <a:avLst/>
            <a:gdLst>
              <a:gd name="connsiteX0" fmla="*/ 0 w 3662362"/>
              <a:gd name="connsiteY0" fmla="*/ 0 h 5168900"/>
              <a:gd name="connsiteX1" fmla="*/ 3662362 w 3662362"/>
              <a:gd name="connsiteY1" fmla="*/ 0 h 5168900"/>
              <a:gd name="connsiteX2" fmla="*/ 3662362 w 3662362"/>
              <a:gd name="connsiteY2" fmla="*/ 5168900 h 5168900"/>
              <a:gd name="connsiteX3" fmla="*/ 0 w 3662362"/>
              <a:gd name="connsiteY3" fmla="*/ 5168900 h 5168900"/>
              <a:gd name="connsiteX4" fmla="*/ 0 w 3662362"/>
              <a:gd name="connsiteY4" fmla="*/ 0 h 5168900"/>
              <a:gd name="connsiteX0" fmla="*/ 1724025 w 3662362"/>
              <a:gd name="connsiteY0" fmla="*/ 0 h 5178425"/>
              <a:gd name="connsiteX1" fmla="*/ 3662362 w 3662362"/>
              <a:gd name="connsiteY1" fmla="*/ 9525 h 5178425"/>
              <a:gd name="connsiteX2" fmla="*/ 3662362 w 3662362"/>
              <a:gd name="connsiteY2" fmla="*/ 5178425 h 5178425"/>
              <a:gd name="connsiteX3" fmla="*/ 0 w 3662362"/>
              <a:gd name="connsiteY3" fmla="*/ 5178425 h 5178425"/>
              <a:gd name="connsiteX4" fmla="*/ 1724025 w 3662362"/>
              <a:gd name="connsiteY4" fmla="*/ 0 h 5178425"/>
              <a:gd name="connsiteX0" fmla="*/ 1724025 w 3662362"/>
              <a:gd name="connsiteY0" fmla="*/ 0 h 5178425"/>
              <a:gd name="connsiteX1" fmla="*/ 3662362 w 3662362"/>
              <a:gd name="connsiteY1" fmla="*/ 9525 h 5178425"/>
              <a:gd name="connsiteX2" fmla="*/ 3662362 w 3662362"/>
              <a:gd name="connsiteY2" fmla="*/ 5178425 h 5178425"/>
              <a:gd name="connsiteX3" fmla="*/ 0 w 3662362"/>
              <a:gd name="connsiteY3" fmla="*/ 5178425 h 5178425"/>
              <a:gd name="connsiteX4" fmla="*/ 1724025 w 3662362"/>
              <a:gd name="connsiteY4" fmla="*/ 0 h 5178425"/>
              <a:gd name="connsiteX0" fmla="*/ 1609725 w 3548062"/>
              <a:gd name="connsiteY0" fmla="*/ 0 h 5178425"/>
              <a:gd name="connsiteX1" fmla="*/ 3548062 w 3548062"/>
              <a:gd name="connsiteY1" fmla="*/ 9525 h 5178425"/>
              <a:gd name="connsiteX2" fmla="*/ 3548062 w 3548062"/>
              <a:gd name="connsiteY2" fmla="*/ 5178425 h 5178425"/>
              <a:gd name="connsiteX3" fmla="*/ 0 w 3548062"/>
              <a:gd name="connsiteY3" fmla="*/ 5178425 h 5178425"/>
              <a:gd name="connsiteX4" fmla="*/ 1609725 w 3548062"/>
              <a:gd name="connsiteY4" fmla="*/ 0 h 5178425"/>
              <a:gd name="connsiteX0" fmla="*/ 1758948 w 3697285"/>
              <a:gd name="connsiteY0" fmla="*/ 0 h 5178425"/>
              <a:gd name="connsiteX1" fmla="*/ 3697285 w 3697285"/>
              <a:gd name="connsiteY1" fmla="*/ 9525 h 5178425"/>
              <a:gd name="connsiteX2" fmla="*/ 3697285 w 3697285"/>
              <a:gd name="connsiteY2" fmla="*/ 5178425 h 5178425"/>
              <a:gd name="connsiteX3" fmla="*/ 149223 w 3697285"/>
              <a:gd name="connsiteY3" fmla="*/ 5178425 h 5178425"/>
              <a:gd name="connsiteX4" fmla="*/ 1758948 w 3697285"/>
              <a:gd name="connsiteY4" fmla="*/ 0 h 5178425"/>
              <a:gd name="connsiteX0" fmla="*/ 1709096 w 3647433"/>
              <a:gd name="connsiteY0" fmla="*/ 0 h 5178425"/>
              <a:gd name="connsiteX1" fmla="*/ 3647433 w 3647433"/>
              <a:gd name="connsiteY1" fmla="*/ 9525 h 5178425"/>
              <a:gd name="connsiteX2" fmla="*/ 3647433 w 3647433"/>
              <a:gd name="connsiteY2" fmla="*/ 5178425 h 5178425"/>
              <a:gd name="connsiteX3" fmla="*/ 99371 w 3647433"/>
              <a:gd name="connsiteY3" fmla="*/ 5178425 h 5178425"/>
              <a:gd name="connsiteX4" fmla="*/ 1709096 w 3647433"/>
              <a:gd name="connsiteY4" fmla="*/ 0 h 51784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47433" h="5178425">
                <a:moveTo>
                  <a:pt x="1709096" y="0"/>
                </a:moveTo>
                <a:lnTo>
                  <a:pt x="3647433" y="9525"/>
                </a:lnTo>
                <a:lnTo>
                  <a:pt x="3647433" y="5178425"/>
                </a:lnTo>
                <a:lnTo>
                  <a:pt x="99371" y="5178425"/>
                </a:lnTo>
                <a:cubicBezTo>
                  <a:pt x="-30804" y="4471458"/>
                  <a:pt x="-351479" y="2116667"/>
                  <a:pt x="1709096" y="0"/>
                </a:cubicBezTo>
                <a:close/>
              </a:path>
            </a:pathLst>
          </a:custGeom>
          <a:solidFill>
            <a:schemeClr val="bg1">
              <a:lumMod val="85000"/>
            </a:schemeClr>
          </a:solidFill>
          <a:ln>
            <a:noFill/>
          </a:ln>
          <a:effectLst/>
          <a:extLst/>
        </p:spPr>
        <p:txBody>
          <a:bodyPr lIns="432000" rtlCol="0" anchor="ctr">
            <a:noAutofit/>
          </a:bodyPr>
          <a:lstStyle>
            <a:lvl1pPr marL="0" indent="0" algn="ctr">
              <a:buFontTx/>
              <a:buNone/>
              <a:defRPr b="0">
                <a:solidFill>
                  <a:schemeClr val="bg1"/>
                </a:solidFill>
              </a:defRPr>
            </a:lvl1pPr>
          </a:lstStyle>
          <a:p>
            <a:pPr lvl="0"/>
            <a:r>
              <a:rPr lang="fr-FR" noProof="0" smtClean="0"/>
              <a:t>Cliquez sur l'icône pour ajouter une image</a:t>
            </a:r>
            <a:endParaRPr lang="en-AU" noProof="0" dirty="0"/>
          </a:p>
        </p:txBody>
      </p:sp>
    </p:spTree>
    <p:extLst>
      <p:ext uri="{BB962C8B-B14F-4D97-AF65-F5344CB8AC3E}">
        <p14:creationId xmlns:p14="http://schemas.microsoft.com/office/powerpoint/2010/main" val="4112260890"/>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userDrawn="1">
  <p:cSld name="2- Slide Title">
    <p:spTree>
      <p:nvGrpSpPr>
        <p:cNvPr id="1" name=""/>
        <p:cNvGrpSpPr/>
        <p:nvPr/>
      </p:nvGrpSpPr>
      <p:grpSpPr>
        <a:xfrm>
          <a:off x="0" y="0"/>
          <a:ext cx="0" cy="0"/>
          <a:chOff x="0" y="0"/>
          <a:chExt cx="0" cy="0"/>
        </a:xfrm>
      </p:grpSpPr>
      <p:sp>
        <p:nvSpPr>
          <p:cNvPr id="5" name="Freeform 47"/>
          <p:cNvSpPr>
            <a:spLocks/>
          </p:cNvSpPr>
          <p:nvPr userDrawn="1"/>
        </p:nvSpPr>
        <p:spPr bwMode="auto">
          <a:xfrm>
            <a:off x="5210175" y="0"/>
            <a:ext cx="3946525" cy="5178425"/>
          </a:xfrm>
          <a:custGeom>
            <a:avLst/>
            <a:gdLst>
              <a:gd name="T0" fmla="*/ 2147483647 w 10000"/>
              <a:gd name="T1" fmla="*/ 2147483647 h 10001"/>
              <a:gd name="T2" fmla="*/ 2147483647 w 10000"/>
              <a:gd name="T3" fmla="*/ 2147483647 h 10001"/>
              <a:gd name="T4" fmla="*/ 2147483647 w 10000"/>
              <a:gd name="T5" fmla="*/ 2147483647 h 10001"/>
              <a:gd name="T6" fmla="*/ 2147483647 w 10000"/>
              <a:gd name="T7" fmla="*/ 0 h 10001"/>
              <a:gd name="T8" fmla="*/ 2147483647 w 10000"/>
              <a:gd name="T9" fmla="*/ 2147483647 h 1000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0000" h="10001">
                <a:moveTo>
                  <a:pt x="5085" y="1"/>
                </a:moveTo>
                <a:cubicBezTo>
                  <a:pt x="2196" y="2118"/>
                  <a:pt x="-623" y="5218"/>
                  <a:pt x="120" y="9977"/>
                </a:cubicBezTo>
                <a:lnTo>
                  <a:pt x="9976" y="10001"/>
                </a:lnTo>
                <a:cubicBezTo>
                  <a:pt x="9988" y="5013"/>
                  <a:pt x="9992" y="3325"/>
                  <a:pt x="10000" y="0"/>
                </a:cubicBezTo>
                <a:lnTo>
                  <a:pt x="5085" y="1"/>
                </a:lnTo>
                <a:close/>
              </a:path>
            </a:pathLst>
          </a:custGeom>
          <a:solidFill>
            <a:srgbClr val="5DBFD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pic>
        <p:nvPicPr>
          <p:cNvPr id="6" name="Image 27" descr="logo_thales.png"/>
          <p:cNvPicPr>
            <a:picLocks noChangeAspect="1"/>
          </p:cNvPicPr>
          <p:nvPr userDrawn="1"/>
        </p:nvPicPr>
        <p:blipFill>
          <a:blip r:embed="rId2">
            <a:extLst>
              <a:ext uri="{28A0092B-C50C-407E-A947-70E740481C1C}">
                <a14:useLocalDpi xmlns:a14="http://schemas.microsoft.com/office/drawing/2010/main" val="0"/>
              </a:ext>
            </a:extLst>
          </a:blip>
          <a:srcRect r="830"/>
          <a:stretch>
            <a:fillRect/>
          </a:stretch>
        </p:blipFill>
        <p:spPr bwMode="auto">
          <a:xfrm>
            <a:off x="236538" y="187325"/>
            <a:ext cx="2336800"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Demi-cadre 28"/>
          <p:cNvSpPr/>
          <p:nvPr userDrawn="1"/>
        </p:nvSpPr>
        <p:spPr bwMode="auto">
          <a:xfrm>
            <a:off x="301625" y="1849438"/>
            <a:ext cx="387350" cy="288925"/>
          </a:xfrm>
          <a:prstGeom prst="halfFrame">
            <a:avLst>
              <a:gd name="adj1" fmla="val 12269"/>
              <a:gd name="adj2" fmla="val 13535"/>
            </a:avLst>
          </a:prstGeom>
          <a:solidFill>
            <a:srgbClr val="5DBFD4"/>
          </a:solidFill>
          <a:ln>
            <a:noFill/>
          </a:ln>
        </p:spPr>
        <p:txBody>
          <a:bodyPr/>
          <a:lstStyle/>
          <a:p>
            <a:pPr algn="ctr" eaLnBrk="1" fontAlgn="auto" hangingPunct="1">
              <a:spcBef>
                <a:spcPts val="0"/>
              </a:spcBef>
              <a:spcAft>
                <a:spcPts val="0"/>
              </a:spcAft>
              <a:defRPr/>
            </a:pPr>
            <a:endParaRPr lang="fr-FR">
              <a:solidFill>
                <a:srgbClr val="333366"/>
              </a:solidFill>
              <a:latin typeface="+mn-lt"/>
            </a:endParaRPr>
          </a:p>
        </p:txBody>
      </p:sp>
      <p:sp>
        <p:nvSpPr>
          <p:cNvPr id="8" name="Rectangle 1030"/>
          <p:cNvSpPr>
            <a:spLocks noChangeArrowheads="1"/>
          </p:cNvSpPr>
          <p:nvPr userDrawn="1"/>
        </p:nvSpPr>
        <p:spPr bwMode="auto">
          <a:xfrm>
            <a:off x="219075" y="4819650"/>
            <a:ext cx="4403725" cy="136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tIns="0" bIns="0"/>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defRPr>
            </a:lvl9pPr>
          </a:lstStyle>
          <a:p>
            <a:pPr eaLnBrk="1" hangingPunct="1">
              <a:defRPr/>
            </a:pPr>
            <a:r>
              <a:rPr lang="en-AU" altLang="fr-FR" sz="900" smtClean="0">
                <a:solidFill>
                  <a:srgbClr val="333366"/>
                </a:solidFill>
                <a:latin typeface="Century Gothic" panose="020B0502020202020204" pitchFamily="34" charset="0"/>
              </a:rPr>
              <a:t>www.thalesgroup.com</a:t>
            </a:r>
          </a:p>
        </p:txBody>
      </p:sp>
      <p:sp>
        <p:nvSpPr>
          <p:cNvPr id="9" name="ZoneTexte 11"/>
          <p:cNvSpPr txBox="1">
            <a:spLocks noChangeArrowheads="1"/>
          </p:cNvSpPr>
          <p:nvPr userDrawn="1"/>
        </p:nvSpPr>
        <p:spPr bwMode="auto">
          <a:xfrm>
            <a:off x="3708400" y="4805363"/>
            <a:ext cx="1727200" cy="185737"/>
          </a:xfrm>
          <a:prstGeom prst="rect">
            <a:avLst/>
          </a:prstGeom>
          <a:solidFill>
            <a:schemeClr val="bg1">
              <a:alpha val="50000"/>
            </a:schemeClr>
          </a:solidFill>
          <a:ln w="6350">
            <a:solidFill>
              <a:schemeClr val="bg1">
                <a:lumMod val="85000"/>
              </a:schemeClr>
            </a:solidFill>
            <a:miter lim="800000"/>
            <a:headEnd/>
            <a:tailEnd/>
          </a:ln>
          <a:extLst/>
        </p:spPr>
        <p:txBody>
          <a:bodyPr tIns="46800" anchor="ctr">
            <a:spAutoFit/>
          </a:bodyPr>
          <a:lstStyle>
            <a:lvl1pPr eaLnBrk="0" hangingPunct="0">
              <a:defRPr sz="2400">
                <a:solidFill>
                  <a:schemeClr val="tx1"/>
                </a:solidFill>
                <a:latin typeface="Times New Roman" charset="0"/>
              </a:defRPr>
            </a:lvl1pPr>
            <a:lvl2pPr marL="742950" indent="-285750" eaLnBrk="0" hangingPunct="0">
              <a:defRPr sz="2400">
                <a:solidFill>
                  <a:schemeClr val="tx1"/>
                </a:solidFill>
                <a:latin typeface="Times New Roman" charset="0"/>
              </a:defRPr>
            </a:lvl2pPr>
            <a:lvl3pPr marL="1143000" indent="-228600" eaLnBrk="0" hangingPunct="0">
              <a:defRPr sz="2400">
                <a:solidFill>
                  <a:schemeClr val="tx1"/>
                </a:solidFill>
                <a:latin typeface="Times New Roman" charset="0"/>
              </a:defRPr>
            </a:lvl3pPr>
            <a:lvl4pPr marL="1600200" indent="-228600" eaLnBrk="0" hangingPunct="0">
              <a:defRPr sz="2400">
                <a:solidFill>
                  <a:schemeClr val="tx1"/>
                </a:solidFill>
                <a:latin typeface="Times New Roman" charset="0"/>
              </a:defRPr>
            </a:lvl4pPr>
            <a:lvl5pPr marL="2057400" indent="-228600" eaLnBrk="0" hangingPunct="0">
              <a:defRPr sz="2400">
                <a:solidFill>
                  <a:schemeClr val="tx1"/>
                </a:solidFill>
                <a:latin typeface="Times New Roman" charset="0"/>
              </a:defRPr>
            </a:lvl5pPr>
            <a:lvl6pPr marL="2514600" indent="-228600" eaLnBrk="0" fontAlgn="base" hangingPunct="0">
              <a:spcBef>
                <a:spcPct val="0"/>
              </a:spcBef>
              <a:spcAft>
                <a:spcPct val="0"/>
              </a:spcAft>
              <a:defRPr sz="2400">
                <a:solidFill>
                  <a:schemeClr val="tx1"/>
                </a:solidFill>
                <a:latin typeface="Times New Roman" charset="0"/>
              </a:defRPr>
            </a:lvl6pPr>
            <a:lvl7pPr marL="2971800" indent="-228600" eaLnBrk="0" fontAlgn="base" hangingPunct="0">
              <a:spcBef>
                <a:spcPct val="0"/>
              </a:spcBef>
              <a:spcAft>
                <a:spcPct val="0"/>
              </a:spcAft>
              <a:defRPr sz="2400">
                <a:solidFill>
                  <a:schemeClr val="tx1"/>
                </a:solidFill>
                <a:latin typeface="Times New Roman" charset="0"/>
              </a:defRPr>
            </a:lvl7pPr>
            <a:lvl8pPr marL="3429000" indent="-228600" eaLnBrk="0" fontAlgn="base" hangingPunct="0">
              <a:spcBef>
                <a:spcPct val="0"/>
              </a:spcBef>
              <a:spcAft>
                <a:spcPct val="0"/>
              </a:spcAft>
              <a:defRPr sz="2400">
                <a:solidFill>
                  <a:schemeClr val="tx1"/>
                </a:solidFill>
                <a:latin typeface="Times New Roman" charset="0"/>
              </a:defRPr>
            </a:lvl8pPr>
            <a:lvl9pPr marL="3886200" indent="-228600" eaLnBrk="0" fontAlgn="base" hangingPunct="0">
              <a:spcBef>
                <a:spcPct val="0"/>
              </a:spcBef>
              <a:spcAft>
                <a:spcPct val="0"/>
              </a:spcAft>
              <a:defRPr sz="2400">
                <a:solidFill>
                  <a:schemeClr val="tx1"/>
                </a:solidFill>
                <a:latin typeface="Times New Roman" charset="0"/>
              </a:defRPr>
            </a:lvl9pPr>
          </a:lstStyle>
          <a:p>
            <a:pPr algn="ctr" eaLnBrk="1" fontAlgn="auto" hangingPunct="1">
              <a:spcBef>
                <a:spcPts val="0"/>
              </a:spcBef>
              <a:spcAft>
                <a:spcPts val="0"/>
              </a:spcAft>
              <a:defRPr/>
            </a:pPr>
            <a:r>
              <a:rPr lang="en-US" sz="600" dirty="0" smtClean="0">
                <a:solidFill>
                  <a:srgbClr val="333366"/>
                </a:solidFill>
                <a:latin typeface="Arial" charset="0"/>
              </a:rPr>
              <a:t>THALES INTERNAL GROUP</a:t>
            </a:r>
          </a:p>
        </p:txBody>
      </p:sp>
      <p:sp>
        <p:nvSpPr>
          <p:cNvPr id="2" name="Titre 1"/>
          <p:cNvSpPr>
            <a:spLocks noGrp="1"/>
          </p:cNvSpPr>
          <p:nvPr>
            <p:ph type="ctrTitle"/>
          </p:nvPr>
        </p:nvSpPr>
        <p:spPr>
          <a:xfrm>
            <a:off x="302049" y="1007215"/>
            <a:ext cx="4918023" cy="3190787"/>
          </a:xfrm>
        </p:spPr>
        <p:txBody>
          <a:bodyPr/>
          <a:lstStyle>
            <a:lvl1pPr algn="l">
              <a:defRPr sz="2600">
                <a:solidFill>
                  <a:srgbClr val="333366"/>
                </a:solidFill>
              </a:defRPr>
            </a:lvl1pPr>
          </a:lstStyle>
          <a:p>
            <a:r>
              <a:rPr lang="en-US" noProof="0" dirty="0" smtClean="0"/>
              <a:t>Cliquez pour modifier le style du titre</a:t>
            </a:r>
            <a:endParaRPr lang="fr-FR" dirty="0"/>
          </a:p>
        </p:txBody>
      </p:sp>
      <p:sp>
        <p:nvSpPr>
          <p:cNvPr id="32" name="Sous-titre 2"/>
          <p:cNvSpPr>
            <a:spLocks noGrp="1"/>
          </p:cNvSpPr>
          <p:nvPr>
            <p:ph type="subTitle" idx="1"/>
          </p:nvPr>
        </p:nvSpPr>
        <p:spPr>
          <a:xfrm>
            <a:off x="302049" y="3134826"/>
            <a:ext cx="4918023" cy="307777"/>
          </a:xfrm>
        </p:spPr>
        <p:txBody>
          <a:bodyPr>
            <a:spAutoFit/>
          </a:bodyPr>
          <a:lstStyle>
            <a:lvl1pPr marL="0" indent="0" algn="l">
              <a:lnSpc>
                <a:spcPct val="100000"/>
              </a:lnSpc>
              <a:spcBef>
                <a:spcPts val="0"/>
              </a:spcBef>
              <a:spcAft>
                <a:spcPts val="0"/>
              </a:spcAft>
              <a:buNone/>
              <a:defRPr sz="1400" b="1" cap="all">
                <a:solidFill>
                  <a:srgbClr val="5DBFD4"/>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noProof="0" dirty="0" smtClean="0"/>
              <a:t>Cliquez pour modifier le style des sous-titres du masque</a:t>
            </a:r>
            <a:endParaRPr lang="en-AU" noProof="0" dirty="0" smtClean="0"/>
          </a:p>
        </p:txBody>
      </p:sp>
      <p:sp>
        <p:nvSpPr>
          <p:cNvPr id="10" name="Picture Placeholder 2"/>
          <p:cNvSpPr>
            <a:spLocks noGrp="1"/>
          </p:cNvSpPr>
          <p:nvPr>
            <p:ph type="pic" sz="quarter" idx="11"/>
          </p:nvPr>
        </p:nvSpPr>
        <p:spPr bwMode="auto">
          <a:xfrm>
            <a:off x="5501950" y="-9525"/>
            <a:ext cx="3647433" cy="5178425"/>
          </a:xfrm>
          <a:custGeom>
            <a:avLst/>
            <a:gdLst>
              <a:gd name="connsiteX0" fmla="*/ 0 w 3662362"/>
              <a:gd name="connsiteY0" fmla="*/ 0 h 5168900"/>
              <a:gd name="connsiteX1" fmla="*/ 3662362 w 3662362"/>
              <a:gd name="connsiteY1" fmla="*/ 0 h 5168900"/>
              <a:gd name="connsiteX2" fmla="*/ 3662362 w 3662362"/>
              <a:gd name="connsiteY2" fmla="*/ 5168900 h 5168900"/>
              <a:gd name="connsiteX3" fmla="*/ 0 w 3662362"/>
              <a:gd name="connsiteY3" fmla="*/ 5168900 h 5168900"/>
              <a:gd name="connsiteX4" fmla="*/ 0 w 3662362"/>
              <a:gd name="connsiteY4" fmla="*/ 0 h 5168900"/>
              <a:gd name="connsiteX0" fmla="*/ 1724025 w 3662362"/>
              <a:gd name="connsiteY0" fmla="*/ 0 h 5178425"/>
              <a:gd name="connsiteX1" fmla="*/ 3662362 w 3662362"/>
              <a:gd name="connsiteY1" fmla="*/ 9525 h 5178425"/>
              <a:gd name="connsiteX2" fmla="*/ 3662362 w 3662362"/>
              <a:gd name="connsiteY2" fmla="*/ 5178425 h 5178425"/>
              <a:gd name="connsiteX3" fmla="*/ 0 w 3662362"/>
              <a:gd name="connsiteY3" fmla="*/ 5178425 h 5178425"/>
              <a:gd name="connsiteX4" fmla="*/ 1724025 w 3662362"/>
              <a:gd name="connsiteY4" fmla="*/ 0 h 5178425"/>
              <a:gd name="connsiteX0" fmla="*/ 1724025 w 3662362"/>
              <a:gd name="connsiteY0" fmla="*/ 0 h 5178425"/>
              <a:gd name="connsiteX1" fmla="*/ 3662362 w 3662362"/>
              <a:gd name="connsiteY1" fmla="*/ 9525 h 5178425"/>
              <a:gd name="connsiteX2" fmla="*/ 3662362 w 3662362"/>
              <a:gd name="connsiteY2" fmla="*/ 5178425 h 5178425"/>
              <a:gd name="connsiteX3" fmla="*/ 0 w 3662362"/>
              <a:gd name="connsiteY3" fmla="*/ 5178425 h 5178425"/>
              <a:gd name="connsiteX4" fmla="*/ 1724025 w 3662362"/>
              <a:gd name="connsiteY4" fmla="*/ 0 h 5178425"/>
              <a:gd name="connsiteX0" fmla="*/ 1609725 w 3548062"/>
              <a:gd name="connsiteY0" fmla="*/ 0 h 5178425"/>
              <a:gd name="connsiteX1" fmla="*/ 3548062 w 3548062"/>
              <a:gd name="connsiteY1" fmla="*/ 9525 h 5178425"/>
              <a:gd name="connsiteX2" fmla="*/ 3548062 w 3548062"/>
              <a:gd name="connsiteY2" fmla="*/ 5178425 h 5178425"/>
              <a:gd name="connsiteX3" fmla="*/ 0 w 3548062"/>
              <a:gd name="connsiteY3" fmla="*/ 5178425 h 5178425"/>
              <a:gd name="connsiteX4" fmla="*/ 1609725 w 3548062"/>
              <a:gd name="connsiteY4" fmla="*/ 0 h 5178425"/>
              <a:gd name="connsiteX0" fmla="*/ 1758948 w 3697285"/>
              <a:gd name="connsiteY0" fmla="*/ 0 h 5178425"/>
              <a:gd name="connsiteX1" fmla="*/ 3697285 w 3697285"/>
              <a:gd name="connsiteY1" fmla="*/ 9525 h 5178425"/>
              <a:gd name="connsiteX2" fmla="*/ 3697285 w 3697285"/>
              <a:gd name="connsiteY2" fmla="*/ 5178425 h 5178425"/>
              <a:gd name="connsiteX3" fmla="*/ 149223 w 3697285"/>
              <a:gd name="connsiteY3" fmla="*/ 5178425 h 5178425"/>
              <a:gd name="connsiteX4" fmla="*/ 1758948 w 3697285"/>
              <a:gd name="connsiteY4" fmla="*/ 0 h 5178425"/>
              <a:gd name="connsiteX0" fmla="*/ 1709096 w 3647433"/>
              <a:gd name="connsiteY0" fmla="*/ 0 h 5178425"/>
              <a:gd name="connsiteX1" fmla="*/ 3647433 w 3647433"/>
              <a:gd name="connsiteY1" fmla="*/ 9525 h 5178425"/>
              <a:gd name="connsiteX2" fmla="*/ 3647433 w 3647433"/>
              <a:gd name="connsiteY2" fmla="*/ 5178425 h 5178425"/>
              <a:gd name="connsiteX3" fmla="*/ 99371 w 3647433"/>
              <a:gd name="connsiteY3" fmla="*/ 5178425 h 5178425"/>
              <a:gd name="connsiteX4" fmla="*/ 1709096 w 3647433"/>
              <a:gd name="connsiteY4" fmla="*/ 0 h 51784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47433" h="5178425">
                <a:moveTo>
                  <a:pt x="1709096" y="0"/>
                </a:moveTo>
                <a:lnTo>
                  <a:pt x="3647433" y="9525"/>
                </a:lnTo>
                <a:lnTo>
                  <a:pt x="3647433" y="5178425"/>
                </a:lnTo>
                <a:lnTo>
                  <a:pt x="99371" y="5178425"/>
                </a:lnTo>
                <a:cubicBezTo>
                  <a:pt x="-30804" y="4471458"/>
                  <a:pt x="-351479" y="2116667"/>
                  <a:pt x="1709096" y="0"/>
                </a:cubicBezTo>
                <a:close/>
              </a:path>
            </a:pathLst>
          </a:custGeom>
          <a:solidFill>
            <a:schemeClr val="bg1">
              <a:lumMod val="85000"/>
            </a:schemeClr>
          </a:solidFill>
          <a:ln>
            <a:noFill/>
          </a:ln>
          <a:effectLst/>
          <a:extLst/>
        </p:spPr>
        <p:txBody>
          <a:bodyPr lIns="432000" rtlCol="0" anchor="ctr">
            <a:noAutofit/>
          </a:bodyPr>
          <a:lstStyle>
            <a:lvl1pPr marL="0" indent="0" algn="ctr">
              <a:buFontTx/>
              <a:buNone/>
              <a:defRPr b="0" baseline="0">
                <a:solidFill>
                  <a:schemeClr val="bg1"/>
                </a:solidFill>
              </a:defRPr>
            </a:lvl1pPr>
          </a:lstStyle>
          <a:p>
            <a:pPr lvl="0"/>
            <a:r>
              <a:rPr lang="en-US" noProof="0" dirty="0" smtClean="0"/>
              <a:t>Cliquez sur l'icône pour ajouter une image</a:t>
            </a:r>
            <a:endParaRPr lang="en-AU" noProof="0" dirty="0"/>
          </a:p>
        </p:txBody>
      </p:sp>
    </p:spTree>
    <p:extLst>
      <p:ext uri="{BB962C8B-B14F-4D97-AF65-F5344CB8AC3E}">
        <p14:creationId xmlns:p14="http://schemas.microsoft.com/office/powerpoint/2010/main" val="4093049215"/>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pic>
        <p:nvPicPr>
          <p:cNvPr id="4" name="Picture 2" descr="\\DROBO-FS\QuickDrops\JB\PPTX NG\Droplets\LightingOverlay.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5143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5" name="Group 10"/>
          <p:cNvGrpSpPr/>
          <p:nvPr/>
        </p:nvGrpSpPr>
        <p:grpSpPr>
          <a:xfrm>
            <a:off x="1" y="0"/>
            <a:ext cx="1728788" cy="5143501"/>
            <a:chOff x="0" y="0"/>
            <a:chExt cx="2305051" cy="6858001"/>
          </a:xfrm>
          <a:gradFill flip="none" rotWithShape="1">
            <a:gsLst>
              <a:gs pos="0">
                <a:schemeClr val="tx2"/>
              </a:gs>
              <a:gs pos="100000">
                <a:schemeClr val="bg2">
                  <a:lumMod val="60000"/>
                  <a:lumOff val="40000"/>
                </a:schemeClr>
              </a:gs>
            </a:gsLst>
            <a:lin ang="5400000" scaled="0"/>
            <a:tileRect/>
          </a:gradFill>
        </p:grpSpPr>
        <p:sp>
          <p:nvSpPr>
            <p:cNvPr id="6" name="Rectangle 5"/>
            <p:cNvSpPr>
              <a:spLocks noChangeArrowheads="1"/>
            </p:cNvSpPr>
            <p:nvPr/>
          </p:nvSpPr>
          <p:spPr bwMode="auto">
            <a:xfrm>
              <a:off x="1209675" y="4763"/>
              <a:ext cx="23813" cy="2181225"/>
            </a:xfrm>
            <a:prstGeom prst="rect">
              <a:avLst/>
            </a:prstGeom>
            <a:grpFill/>
            <a:ln>
              <a:noFill/>
            </a:ln>
            <a:extLst/>
          </p:spPr>
        </p:sp>
        <p:sp>
          <p:nvSpPr>
            <p:cNvPr id="7" name="Freeform 6"/>
            <p:cNvSpPr>
              <a:spLocks noEditPoints="1"/>
            </p:cNvSpPr>
            <p:nvPr/>
          </p:nvSpPr>
          <p:spPr bwMode="auto">
            <a:xfrm>
              <a:off x="1128713"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p:spPr>
        </p:sp>
        <p:sp>
          <p:nvSpPr>
            <p:cNvPr id="8" name="Freeform 7"/>
            <p:cNvSpPr>
              <a:spLocks noEditPoints="1"/>
            </p:cNvSpPr>
            <p:nvPr/>
          </p:nvSpPr>
          <p:spPr bwMode="auto">
            <a:xfrm>
              <a:off x="1123950"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p:spPr>
        </p:sp>
        <p:sp>
          <p:nvSpPr>
            <p:cNvPr id="9" name="Rectangle 8"/>
            <p:cNvSpPr>
              <a:spLocks noChangeArrowheads="1"/>
            </p:cNvSpPr>
            <p:nvPr/>
          </p:nvSpPr>
          <p:spPr bwMode="auto">
            <a:xfrm>
              <a:off x="414338" y="9525"/>
              <a:ext cx="28575" cy="4481513"/>
            </a:xfrm>
            <a:prstGeom prst="rect">
              <a:avLst/>
            </a:prstGeom>
            <a:grpFill/>
            <a:ln>
              <a:noFill/>
            </a:ln>
            <a:extLst/>
          </p:spPr>
        </p:sp>
        <p:sp>
          <p:nvSpPr>
            <p:cNvPr id="10" name="Freeform 9"/>
            <p:cNvSpPr>
              <a:spLocks noEditPoints="1"/>
            </p:cNvSpPr>
            <p:nvPr/>
          </p:nvSpPr>
          <p:spPr bwMode="auto">
            <a:xfrm>
              <a:off x="333375"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p:spPr>
        </p:sp>
        <p:sp>
          <p:nvSpPr>
            <p:cNvPr id="11" name="Freeform 10"/>
            <p:cNvSpPr/>
            <p:nvPr/>
          </p:nvSpPr>
          <p:spPr bwMode="auto">
            <a:xfrm>
              <a:off x="190500" y="9525"/>
              <a:ext cx="152400" cy="908050"/>
            </a:xfrm>
            <a:custGeom>
              <a:avLst/>
              <a:gdLst/>
              <a:ahLst/>
              <a:cxnLst/>
              <a:rect l="0" t="0" r="r" b="b"/>
              <a:pathLst>
                <a:path w="96" h="572">
                  <a:moveTo>
                    <a:pt x="15" y="572"/>
                  </a:moveTo>
                  <a:lnTo>
                    <a:pt x="0" y="566"/>
                  </a:lnTo>
                  <a:lnTo>
                    <a:pt x="81" y="380"/>
                  </a:lnTo>
                  <a:lnTo>
                    <a:pt x="81" y="0"/>
                  </a:lnTo>
                  <a:lnTo>
                    <a:pt x="96" y="0"/>
                  </a:lnTo>
                  <a:lnTo>
                    <a:pt x="96" y="383"/>
                  </a:lnTo>
                  <a:lnTo>
                    <a:pt x="15" y="572"/>
                  </a:lnTo>
                  <a:close/>
                </a:path>
              </a:pathLst>
            </a:custGeom>
            <a:grpFill/>
            <a:ln>
              <a:noFill/>
            </a:ln>
            <a:extLst/>
          </p:spPr>
        </p:sp>
        <p:sp>
          <p:nvSpPr>
            <p:cNvPr id="12" name="Freeform 11"/>
            <p:cNvSpPr/>
            <p:nvPr/>
          </p:nvSpPr>
          <p:spPr bwMode="auto">
            <a:xfrm>
              <a:off x="1290638" y="14288"/>
              <a:ext cx="376238" cy="1801813"/>
            </a:xfrm>
            <a:custGeom>
              <a:avLst/>
              <a:gdLst/>
              <a:ahLst/>
              <a:cxnLst/>
              <a:rect l="0" t="0" r="r" b="b"/>
              <a:pathLst>
                <a:path w="237" h="1135">
                  <a:moveTo>
                    <a:pt x="222" y="1135"/>
                  </a:moveTo>
                  <a:lnTo>
                    <a:pt x="0" y="620"/>
                  </a:lnTo>
                  <a:lnTo>
                    <a:pt x="0" y="0"/>
                  </a:lnTo>
                  <a:lnTo>
                    <a:pt x="18" y="0"/>
                  </a:lnTo>
                  <a:lnTo>
                    <a:pt x="18" y="617"/>
                  </a:lnTo>
                  <a:lnTo>
                    <a:pt x="237" y="1129"/>
                  </a:lnTo>
                  <a:lnTo>
                    <a:pt x="222" y="1135"/>
                  </a:lnTo>
                  <a:close/>
                </a:path>
              </a:pathLst>
            </a:custGeom>
            <a:grpFill/>
            <a:ln>
              <a:noFill/>
            </a:ln>
            <a:extLst/>
          </p:spPr>
        </p:sp>
        <p:sp>
          <p:nvSpPr>
            <p:cNvPr id="13" name="Freeform 12"/>
            <p:cNvSpPr>
              <a:spLocks noEditPoints="1"/>
            </p:cNvSpPr>
            <p:nvPr/>
          </p:nvSpPr>
          <p:spPr bwMode="auto">
            <a:xfrm>
              <a:off x="1600200" y="180181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p:spPr>
        </p:sp>
        <p:sp>
          <p:nvSpPr>
            <p:cNvPr id="14" name="Freeform 13"/>
            <p:cNvSpPr/>
            <p:nvPr/>
          </p:nvSpPr>
          <p:spPr bwMode="auto">
            <a:xfrm>
              <a:off x="1381125" y="9525"/>
              <a:ext cx="371475" cy="1425575"/>
            </a:xfrm>
            <a:custGeom>
              <a:avLst/>
              <a:gdLst/>
              <a:ahLst/>
              <a:cxnLst/>
              <a:rect l="0" t="0" r="r" b="b"/>
              <a:pathLst>
                <a:path w="234" h="898">
                  <a:moveTo>
                    <a:pt x="219" y="898"/>
                  </a:moveTo>
                  <a:lnTo>
                    <a:pt x="0" y="383"/>
                  </a:lnTo>
                  <a:lnTo>
                    <a:pt x="0" y="0"/>
                  </a:lnTo>
                  <a:lnTo>
                    <a:pt x="15" y="0"/>
                  </a:lnTo>
                  <a:lnTo>
                    <a:pt x="15" y="380"/>
                  </a:lnTo>
                  <a:lnTo>
                    <a:pt x="234" y="892"/>
                  </a:lnTo>
                  <a:lnTo>
                    <a:pt x="219" y="898"/>
                  </a:lnTo>
                  <a:close/>
                </a:path>
              </a:pathLst>
            </a:custGeom>
            <a:grpFill/>
            <a:ln>
              <a:noFill/>
            </a:ln>
            <a:extLst/>
          </p:spPr>
        </p:sp>
        <p:sp>
          <p:nvSpPr>
            <p:cNvPr id="15" name="Freeform 14"/>
            <p:cNvSpPr/>
            <p:nvPr/>
          </p:nvSpPr>
          <p:spPr bwMode="auto">
            <a:xfrm>
              <a:off x="1643063"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p:spPr>
        </p:sp>
        <p:sp>
          <p:nvSpPr>
            <p:cNvPr id="16" name="Freeform 15"/>
            <p:cNvSpPr>
              <a:spLocks noEditPoints="1"/>
            </p:cNvSpPr>
            <p:nvPr/>
          </p:nvSpPr>
          <p:spPr bwMode="auto">
            <a:xfrm>
              <a:off x="1685925" y="14208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p:spPr>
        </p:sp>
        <p:sp>
          <p:nvSpPr>
            <p:cNvPr id="17" name="Freeform 16"/>
            <p:cNvSpPr>
              <a:spLocks noEditPoints="1"/>
            </p:cNvSpPr>
            <p:nvPr/>
          </p:nvSpPr>
          <p:spPr bwMode="auto">
            <a:xfrm>
              <a:off x="1685925"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p:spPr>
        </p:sp>
        <p:sp>
          <p:nvSpPr>
            <p:cNvPr id="18" name="Freeform 17"/>
            <p:cNvSpPr/>
            <p:nvPr/>
          </p:nvSpPr>
          <p:spPr bwMode="auto">
            <a:xfrm>
              <a:off x="1743075" y="4763"/>
              <a:ext cx="419100" cy="522288"/>
            </a:xfrm>
            <a:custGeom>
              <a:avLst/>
              <a:gdLst/>
              <a:ahLst/>
              <a:cxnLst/>
              <a:rect l="0" t="0" r="r" b="b"/>
              <a:pathLst>
                <a:path w="264" h="329">
                  <a:moveTo>
                    <a:pt x="252" y="329"/>
                  </a:moveTo>
                  <a:lnTo>
                    <a:pt x="45" y="120"/>
                  </a:lnTo>
                  <a:lnTo>
                    <a:pt x="0" y="6"/>
                  </a:lnTo>
                  <a:lnTo>
                    <a:pt x="15" y="0"/>
                  </a:lnTo>
                  <a:lnTo>
                    <a:pt x="60" y="111"/>
                  </a:lnTo>
                  <a:lnTo>
                    <a:pt x="264" y="317"/>
                  </a:lnTo>
                  <a:lnTo>
                    <a:pt x="252" y="329"/>
                  </a:lnTo>
                  <a:close/>
                </a:path>
              </a:pathLst>
            </a:custGeom>
            <a:grpFill/>
            <a:ln>
              <a:noFill/>
            </a:ln>
            <a:extLst/>
          </p:spPr>
        </p:sp>
        <p:sp>
          <p:nvSpPr>
            <p:cNvPr id="19" name="Freeform 18"/>
            <p:cNvSpPr>
              <a:spLocks noEditPoints="1"/>
            </p:cNvSpPr>
            <p:nvPr/>
          </p:nvSpPr>
          <p:spPr bwMode="auto">
            <a:xfrm>
              <a:off x="2119313"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p:spPr>
        </p:sp>
        <p:sp>
          <p:nvSpPr>
            <p:cNvPr id="20" name="Freeform 19"/>
            <p:cNvSpPr/>
            <p:nvPr/>
          </p:nvSpPr>
          <p:spPr bwMode="auto">
            <a:xfrm>
              <a:off x="952500" y="4763"/>
              <a:ext cx="152400" cy="908050"/>
            </a:xfrm>
            <a:custGeom>
              <a:avLst/>
              <a:gdLst/>
              <a:ahLst/>
              <a:cxnLst/>
              <a:rect l="0" t="0" r="r" b="b"/>
              <a:pathLst>
                <a:path w="96" h="572">
                  <a:moveTo>
                    <a:pt x="15" y="572"/>
                  </a:moveTo>
                  <a:lnTo>
                    <a:pt x="0" y="572"/>
                  </a:lnTo>
                  <a:lnTo>
                    <a:pt x="0" y="189"/>
                  </a:lnTo>
                  <a:lnTo>
                    <a:pt x="81" y="0"/>
                  </a:lnTo>
                  <a:lnTo>
                    <a:pt x="96" y="6"/>
                  </a:lnTo>
                  <a:lnTo>
                    <a:pt x="15" y="192"/>
                  </a:lnTo>
                  <a:lnTo>
                    <a:pt x="15" y="572"/>
                  </a:lnTo>
                  <a:close/>
                </a:path>
              </a:pathLst>
            </a:custGeom>
            <a:grpFill/>
            <a:ln>
              <a:noFill/>
            </a:ln>
            <a:extLst/>
          </p:spPr>
        </p:sp>
        <p:sp>
          <p:nvSpPr>
            <p:cNvPr id="21" name="Freeform 20"/>
            <p:cNvSpPr>
              <a:spLocks noEditPoints="1"/>
            </p:cNvSpPr>
            <p:nvPr/>
          </p:nvSpPr>
          <p:spPr bwMode="auto">
            <a:xfrm>
              <a:off x="866775"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2"/>
                    <a:pt x="4" y="20"/>
                  </a:cubicBezTo>
                  <a:cubicBezTo>
                    <a:pt x="4" y="29"/>
                    <a:pt x="11" y="36"/>
                    <a:pt x="20" y="36"/>
                  </a:cubicBezTo>
                  <a:cubicBezTo>
                    <a:pt x="29" y="36"/>
                    <a:pt x="36" y="29"/>
                    <a:pt x="36" y="20"/>
                  </a:cubicBezTo>
                  <a:cubicBezTo>
                    <a:pt x="36" y="12"/>
                    <a:pt x="29" y="4"/>
                    <a:pt x="20" y="4"/>
                  </a:cubicBezTo>
                  <a:close/>
                </a:path>
              </a:pathLst>
            </a:custGeom>
            <a:grpFill/>
            <a:ln>
              <a:noFill/>
            </a:ln>
            <a:extLst/>
          </p:spPr>
        </p:sp>
        <p:sp>
          <p:nvSpPr>
            <p:cNvPr id="22" name="Freeform 21"/>
            <p:cNvSpPr>
              <a:spLocks noEditPoints="1"/>
            </p:cNvSpPr>
            <p:nvPr/>
          </p:nvSpPr>
          <p:spPr bwMode="auto">
            <a:xfrm>
              <a:off x="890588" y="15541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p:spPr>
        </p:sp>
        <p:sp>
          <p:nvSpPr>
            <p:cNvPr id="23" name="Freeform 22"/>
            <p:cNvSpPr/>
            <p:nvPr/>
          </p:nvSpPr>
          <p:spPr bwMode="auto">
            <a:xfrm>
              <a:off x="738188" y="5622925"/>
              <a:ext cx="338138" cy="1216025"/>
            </a:xfrm>
            <a:custGeom>
              <a:avLst/>
              <a:gdLst/>
              <a:ahLst/>
              <a:cxnLst/>
              <a:rect l="0" t="0" r="r" b="b"/>
              <a:pathLst>
                <a:path w="213" h="766">
                  <a:moveTo>
                    <a:pt x="213" y="766"/>
                  </a:moveTo>
                  <a:lnTo>
                    <a:pt x="195" y="766"/>
                  </a:lnTo>
                  <a:lnTo>
                    <a:pt x="195" y="464"/>
                  </a:lnTo>
                  <a:lnTo>
                    <a:pt x="0" y="6"/>
                  </a:lnTo>
                  <a:lnTo>
                    <a:pt x="12" y="0"/>
                  </a:lnTo>
                  <a:lnTo>
                    <a:pt x="213" y="461"/>
                  </a:lnTo>
                  <a:lnTo>
                    <a:pt x="213" y="766"/>
                  </a:lnTo>
                  <a:close/>
                </a:path>
              </a:pathLst>
            </a:custGeom>
            <a:grpFill/>
            <a:ln>
              <a:noFill/>
            </a:ln>
            <a:extLst/>
          </p:spPr>
        </p:sp>
        <p:sp>
          <p:nvSpPr>
            <p:cNvPr id="24" name="Freeform 23"/>
            <p:cNvSpPr>
              <a:spLocks noEditPoints="1"/>
            </p:cNvSpPr>
            <p:nvPr/>
          </p:nvSpPr>
          <p:spPr bwMode="auto">
            <a:xfrm>
              <a:off x="647700" y="5480050"/>
              <a:ext cx="157163" cy="157163"/>
            </a:xfrm>
            <a:custGeom>
              <a:avLst/>
              <a:gdLst/>
              <a:ahLst/>
              <a:cxnLst/>
              <a:rect l="0" t="0" r="r" b="b"/>
              <a:pathLst>
                <a:path w="33" h="33">
                  <a:moveTo>
                    <a:pt x="17" y="33"/>
                  </a:moveTo>
                  <a:cubicBezTo>
                    <a:pt x="8" y="33"/>
                    <a:pt x="0" y="26"/>
                    <a:pt x="0" y="17"/>
                  </a:cubicBezTo>
                  <a:cubicBezTo>
                    <a:pt x="0" y="8"/>
                    <a:pt x="8" y="0"/>
                    <a:pt x="17" y="0"/>
                  </a:cubicBezTo>
                  <a:cubicBezTo>
                    <a:pt x="26" y="0"/>
                    <a:pt x="33" y="8"/>
                    <a:pt x="33" y="17"/>
                  </a:cubicBezTo>
                  <a:cubicBezTo>
                    <a:pt x="33" y="26"/>
                    <a:pt x="26" y="33"/>
                    <a:pt x="17" y="33"/>
                  </a:cubicBezTo>
                  <a:close/>
                  <a:moveTo>
                    <a:pt x="17" y="4"/>
                  </a:moveTo>
                  <a:cubicBezTo>
                    <a:pt x="10" y="4"/>
                    <a:pt x="4" y="10"/>
                    <a:pt x="4" y="17"/>
                  </a:cubicBezTo>
                  <a:cubicBezTo>
                    <a:pt x="4" y="24"/>
                    <a:pt x="10" y="29"/>
                    <a:pt x="17" y="29"/>
                  </a:cubicBezTo>
                  <a:cubicBezTo>
                    <a:pt x="23" y="29"/>
                    <a:pt x="29" y="24"/>
                    <a:pt x="29" y="17"/>
                  </a:cubicBezTo>
                  <a:cubicBezTo>
                    <a:pt x="29" y="10"/>
                    <a:pt x="23" y="4"/>
                    <a:pt x="17" y="4"/>
                  </a:cubicBezTo>
                  <a:close/>
                </a:path>
              </a:pathLst>
            </a:custGeom>
            <a:grpFill/>
            <a:ln>
              <a:noFill/>
            </a:ln>
            <a:extLst/>
          </p:spPr>
        </p:sp>
        <p:sp>
          <p:nvSpPr>
            <p:cNvPr id="25" name="Freeform 24"/>
            <p:cNvSpPr>
              <a:spLocks noEditPoints="1"/>
            </p:cNvSpPr>
            <p:nvPr/>
          </p:nvSpPr>
          <p:spPr bwMode="auto">
            <a:xfrm>
              <a:off x="66675" y="903288"/>
              <a:ext cx="190500" cy="190500"/>
            </a:xfrm>
            <a:custGeom>
              <a:avLst/>
              <a:gdLst/>
              <a:ahLst/>
              <a:cxnLst/>
              <a:rect l="0" t="0" r="r" b="b"/>
              <a:pathLst>
                <a:path w="40" h="40">
                  <a:moveTo>
                    <a:pt x="20" y="40"/>
                  </a:moveTo>
                  <a:cubicBezTo>
                    <a:pt x="9" y="40"/>
                    <a:pt x="0" y="31"/>
                    <a:pt x="0" y="20"/>
                  </a:cubicBezTo>
                  <a:cubicBezTo>
                    <a:pt x="0" y="9"/>
                    <a:pt x="9" y="0"/>
                    <a:pt x="20" y="0"/>
                  </a:cubicBezTo>
                  <a:cubicBezTo>
                    <a:pt x="32" y="0"/>
                    <a:pt x="40" y="9"/>
                    <a:pt x="40" y="20"/>
                  </a:cubicBezTo>
                  <a:cubicBezTo>
                    <a:pt x="40" y="31"/>
                    <a:pt x="32" y="40"/>
                    <a:pt x="20" y="40"/>
                  </a:cubicBezTo>
                  <a:close/>
                  <a:moveTo>
                    <a:pt x="20" y="4"/>
                  </a:moveTo>
                  <a:cubicBezTo>
                    <a:pt x="12" y="4"/>
                    <a:pt x="4" y="12"/>
                    <a:pt x="4" y="20"/>
                  </a:cubicBezTo>
                  <a:cubicBezTo>
                    <a:pt x="4" y="29"/>
                    <a:pt x="12" y="36"/>
                    <a:pt x="20" y="36"/>
                  </a:cubicBezTo>
                  <a:cubicBezTo>
                    <a:pt x="29" y="36"/>
                    <a:pt x="36" y="29"/>
                    <a:pt x="36" y="20"/>
                  </a:cubicBezTo>
                  <a:cubicBezTo>
                    <a:pt x="36" y="12"/>
                    <a:pt x="29" y="4"/>
                    <a:pt x="20" y="4"/>
                  </a:cubicBezTo>
                  <a:close/>
                </a:path>
              </a:pathLst>
            </a:custGeom>
            <a:grpFill/>
            <a:ln>
              <a:noFill/>
            </a:ln>
            <a:extLst/>
          </p:spPr>
        </p:sp>
        <p:sp>
          <p:nvSpPr>
            <p:cNvPr id="26" name="Freeform 25"/>
            <p:cNvSpPr/>
            <p:nvPr/>
          </p:nvSpPr>
          <p:spPr bwMode="auto">
            <a:xfrm>
              <a:off x="0" y="3897313"/>
              <a:ext cx="133350" cy="266700"/>
            </a:xfrm>
            <a:custGeom>
              <a:avLst/>
              <a:gdLst/>
              <a:ahLst/>
              <a:cxnLst/>
              <a:rect l="0" t="0" r="r" b="b"/>
              <a:pathLst>
                <a:path w="84" h="168">
                  <a:moveTo>
                    <a:pt x="69" y="168"/>
                  </a:moveTo>
                  <a:lnTo>
                    <a:pt x="0" y="6"/>
                  </a:lnTo>
                  <a:lnTo>
                    <a:pt x="12" y="0"/>
                  </a:lnTo>
                  <a:lnTo>
                    <a:pt x="84" y="162"/>
                  </a:lnTo>
                  <a:lnTo>
                    <a:pt x="69" y="168"/>
                  </a:lnTo>
                  <a:close/>
                </a:path>
              </a:pathLst>
            </a:custGeom>
            <a:grpFill/>
            <a:ln>
              <a:noFill/>
            </a:ln>
            <a:extLst/>
          </p:spPr>
        </p:sp>
        <p:sp>
          <p:nvSpPr>
            <p:cNvPr id="27" name="Freeform 26"/>
            <p:cNvSpPr>
              <a:spLocks noEditPoints="1"/>
            </p:cNvSpPr>
            <p:nvPr/>
          </p:nvSpPr>
          <p:spPr bwMode="auto">
            <a:xfrm>
              <a:off x="66675" y="414972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p:spPr>
        </p:sp>
        <p:sp>
          <p:nvSpPr>
            <p:cNvPr id="28" name="Freeform 27"/>
            <p:cNvSpPr/>
            <p:nvPr/>
          </p:nvSpPr>
          <p:spPr bwMode="auto">
            <a:xfrm>
              <a:off x="0" y="1644650"/>
              <a:ext cx="133350" cy="269875"/>
            </a:xfrm>
            <a:custGeom>
              <a:avLst/>
              <a:gdLst/>
              <a:ahLst/>
              <a:cxnLst/>
              <a:rect l="0" t="0" r="r" b="b"/>
              <a:pathLst>
                <a:path w="84" h="170">
                  <a:moveTo>
                    <a:pt x="12" y="170"/>
                  </a:moveTo>
                  <a:lnTo>
                    <a:pt x="0" y="164"/>
                  </a:lnTo>
                  <a:lnTo>
                    <a:pt x="69" y="0"/>
                  </a:lnTo>
                  <a:lnTo>
                    <a:pt x="84" y="6"/>
                  </a:lnTo>
                  <a:lnTo>
                    <a:pt x="12" y="170"/>
                  </a:lnTo>
                  <a:close/>
                </a:path>
              </a:pathLst>
            </a:custGeom>
            <a:grpFill/>
            <a:ln>
              <a:noFill/>
            </a:ln>
            <a:extLst/>
          </p:spPr>
        </p:sp>
        <p:sp>
          <p:nvSpPr>
            <p:cNvPr id="29" name="Freeform 28"/>
            <p:cNvSpPr>
              <a:spLocks noEditPoints="1"/>
            </p:cNvSpPr>
            <p:nvPr/>
          </p:nvSpPr>
          <p:spPr bwMode="auto">
            <a:xfrm>
              <a:off x="66675" y="146843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p:spPr>
        </p:sp>
        <p:sp>
          <p:nvSpPr>
            <p:cNvPr id="30" name="Freeform 29"/>
            <p:cNvSpPr/>
            <p:nvPr/>
          </p:nvSpPr>
          <p:spPr bwMode="auto">
            <a:xfrm>
              <a:off x="695325" y="4763"/>
              <a:ext cx="309563" cy="1558925"/>
            </a:xfrm>
            <a:custGeom>
              <a:avLst/>
              <a:gdLst/>
              <a:ahLst/>
              <a:cxnLst/>
              <a:rect l="0" t="0" r="r" b="b"/>
              <a:pathLst>
                <a:path w="195" h="982">
                  <a:moveTo>
                    <a:pt x="195" y="982"/>
                  </a:moveTo>
                  <a:lnTo>
                    <a:pt x="177" y="982"/>
                  </a:lnTo>
                  <a:lnTo>
                    <a:pt x="177" y="805"/>
                  </a:lnTo>
                  <a:lnTo>
                    <a:pt x="0" y="629"/>
                  </a:lnTo>
                  <a:lnTo>
                    <a:pt x="0" y="0"/>
                  </a:lnTo>
                  <a:lnTo>
                    <a:pt x="18" y="0"/>
                  </a:lnTo>
                  <a:lnTo>
                    <a:pt x="18" y="623"/>
                  </a:lnTo>
                  <a:lnTo>
                    <a:pt x="195" y="796"/>
                  </a:lnTo>
                  <a:lnTo>
                    <a:pt x="195" y="982"/>
                  </a:lnTo>
                  <a:close/>
                </a:path>
              </a:pathLst>
            </a:custGeom>
            <a:grpFill/>
            <a:ln>
              <a:noFill/>
            </a:ln>
            <a:extLst/>
          </p:spPr>
        </p:sp>
        <p:sp>
          <p:nvSpPr>
            <p:cNvPr id="31" name="Freeform 30"/>
            <p:cNvSpPr>
              <a:spLocks noEditPoints="1"/>
            </p:cNvSpPr>
            <p:nvPr/>
          </p:nvSpPr>
          <p:spPr bwMode="auto">
            <a:xfrm>
              <a:off x="57150" y="488156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p:spPr>
        </p:sp>
        <p:sp>
          <p:nvSpPr>
            <p:cNvPr id="32" name="Freeform 31"/>
            <p:cNvSpPr/>
            <p:nvPr/>
          </p:nvSpPr>
          <p:spPr bwMode="auto">
            <a:xfrm>
              <a:off x="138113" y="5060950"/>
              <a:ext cx="304800" cy="1778000"/>
            </a:xfrm>
            <a:custGeom>
              <a:avLst/>
              <a:gdLst/>
              <a:ahLst/>
              <a:cxnLst/>
              <a:rect l="0" t="0" r="r" b="b"/>
              <a:pathLst>
                <a:path w="192" h="1120">
                  <a:moveTo>
                    <a:pt x="192" y="1120"/>
                  </a:moveTo>
                  <a:lnTo>
                    <a:pt x="177" y="1120"/>
                  </a:lnTo>
                  <a:lnTo>
                    <a:pt x="177" y="360"/>
                  </a:lnTo>
                  <a:lnTo>
                    <a:pt x="0" y="183"/>
                  </a:lnTo>
                  <a:lnTo>
                    <a:pt x="0" y="0"/>
                  </a:lnTo>
                  <a:lnTo>
                    <a:pt x="15" y="0"/>
                  </a:lnTo>
                  <a:lnTo>
                    <a:pt x="15" y="177"/>
                  </a:lnTo>
                  <a:lnTo>
                    <a:pt x="192" y="354"/>
                  </a:lnTo>
                  <a:lnTo>
                    <a:pt x="192" y="1120"/>
                  </a:lnTo>
                  <a:close/>
                </a:path>
              </a:pathLst>
            </a:custGeom>
            <a:grpFill/>
            <a:ln>
              <a:noFill/>
            </a:ln>
            <a:extLst/>
          </p:spPr>
        </p:sp>
        <p:sp>
          <p:nvSpPr>
            <p:cNvPr id="33" name="Freeform 32"/>
            <p:cNvSpPr>
              <a:spLocks noEditPoints="1"/>
            </p:cNvSpPr>
            <p:nvPr/>
          </p:nvSpPr>
          <p:spPr bwMode="auto">
            <a:xfrm>
              <a:off x="561975" y="643096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p:spPr>
        </p:sp>
        <p:sp>
          <p:nvSpPr>
            <p:cNvPr id="34" name="Rectangle 33"/>
            <p:cNvSpPr>
              <a:spLocks noChangeArrowheads="1"/>
            </p:cNvSpPr>
            <p:nvPr/>
          </p:nvSpPr>
          <p:spPr bwMode="auto">
            <a:xfrm>
              <a:off x="642938" y="6610350"/>
              <a:ext cx="23813" cy="242888"/>
            </a:xfrm>
            <a:prstGeom prst="rect">
              <a:avLst/>
            </a:prstGeom>
            <a:grpFill/>
            <a:ln>
              <a:noFill/>
            </a:ln>
            <a:extLst/>
          </p:spPr>
        </p:sp>
        <p:sp>
          <p:nvSpPr>
            <p:cNvPr id="35" name="Freeform 34"/>
            <p:cNvSpPr>
              <a:spLocks noEditPoints="1"/>
            </p:cNvSpPr>
            <p:nvPr/>
          </p:nvSpPr>
          <p:spPr bwMode="auto">
            <a:xfrm>
              <a:off x="76200" y="6430963"/>
              <a:ext cx="190500" cy="188913"/>
            </a:xfrm>
            <a:custGeom>
              <a:avLst/>
              <a:gdLst/>
              <a:ahLst/>
              <a:cxnLst/>
              <a:rect l="0" t="0" r="r" b="b"/>
              <a:pathLst>
                <a:path w="40" h="40">
                  <a:moveTo>
                    <a:pt x="20" y="40"/>
                  </a:moveTo>
                  <a:cubicBezTo>
                    <a:pt x="9" y="40"/>
                    <a:pt x="0" y="31"/>
                    <a:pt x="0" y="20"/>
                  </a:cubicBezTo>
                  <a:cubicBezTo>
                    <a:pt x="0" y="9"/>
                    <a:pt x="9" y="0"/>
                    <a:pt x="20" y="0"/>
                  </a:cubicBezTo>
                  <a:cubicBezTo>
                    <a:pt x="32" y="0"/>
                    <a:pt x="40" y="9"/>
                    <a:pt x="40" y="20"/>
                  </a:cubicBezTo>
                  <a:cubicBezTo>
                    <a:pt x="40" y="31"/>
                    <a:pt x="32"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p:spPr>
        </p:sp>
        <p:sp>
          <p:nvSpPr>
            <p:cNvPr id="36" name="Freeform 35"/>
            <p:cNvSpPr/>
            <p:nvPr/>
          </p:nvSpPr>
          <p:spPr bwMode="auto">
            <a:xfrm>
              <a:off x="0" y="5978525"/>
              <a:ext cx="190500" cy="461963"/>
            </a:xfrm>
            <a:custGeom>
              <a:avLst/>
              <a:gdLst/>
              <a:ahLst/>
              <a:cxnLst/>
              <a:rect l="0" t="0" r="r" b="b"/>
              <a:pathLst>
                <a:path w="120" h="291">
                  <a:moveTo>
                    <a:pt x="120" y="291"/>
                  </a:moveTo>
                  <a:lnTo>
                    <a:pt x="105" y="291"/>
                  </a:lnTo>
                  <a:lnTo>
                    <a:pt x="105" y="114"/>
                  </a:lnTo>
                  <a:lnTo>
                    <a:pt x="0" y="9"/>
                  </a:lnTo>
                  <a:lnTo>
                    <a:pt x="12" y="0"/>
                  </a:lnTo>
                  <a:lnTo>
                    <a:pt x="120" y="108"/>
                  </a:lnTo>
                  <a:lnTo>
                    <a:pt x="120" y="291"/>
                  </a:lnTo>
                  <a:close/>
                </a:path>
              </a:pathLst>
            </a:custGeom>
            <a:grpFill/>
            <a:ln>
              <a:noFill/>
            </a:ln>
            <a:extLst/>
          </p:spPr>
        </p:sp>
        <p:sp>
          <p:nvSpPr>
            <p:cNvPr id="37" name="Freeform 36"/>
            <p:cNvSpPr/>
            <p:nvPr/>
          </p:nvSpPr>
          <p:spPr bwMode="auto">
            <a:xfrm>
              <a:off x="1014413" y="1801813"/>
              <a:ext cx="214313" cy="755650"/>
            </a:xfrm>
            <a:custGeom>
              <a:avLst/>
              <a:gdLst/>
              <a:ahLst/>
              <a:cxnLst/>
              <a:rect l="0" t="0" r="r" b="b"/>
              <a:pathLst>
                <a:path w="135" h="476">
                  <a:moveTo>
                    <a:pt x="12" y="476"/>
                  </a:moveTo>
                  <a:lnTo>
                    <a:pt x="0" y="476"/>
                  </a:lnTo>
                  <a:lnTo>
                    <a:pt x="0" y="128"/>
                  </a:lnTo>
                  <a:lnTo>
                    <a:pt x="126" y="0"/>
                  </a:lnTo>
                  <a:lnTo>
                    <a:pt x="135" y="9"/>
                  </a:lnTo>
                  <a:lnTo>
                    <a:pt x="12" y="131"/>
                  </a:lnTo>
                  <a:lnTo>
                    <a:pt x="12" y="476"/>
                  </a:lnTo>
                  <a:close/>
                </a:path>
              </a:pathLst>
            </a:custGeom>
            <a:grpFill/>
            <a:ln>
              <a:noFill/>
            </a:ln>
            <a:extLst/>
          </p:spPr>
        </p:sp>
        <p:sp>
          <p:nvSpPr>
            <p:cNvPr id="38" name="Freeform 37"/>
            <p:cNvSpPr>
              <a:spLocks noEditPoints="1"/>
            </p:cNvSpPr>
            <p:nvPr/>
          </p:nvSpPr>
          <p:spPr bwMode="auto">
            <a:xfrm>
              <a:off x="938213" y="2547938"/>
              <a:ext cx="166688" cy="160338"/>
            </a:xfrm>
            <a:custGeom>
              <a:avLst/>
              <a:gdLst/>
              <a:ahLst/>
              <a:cxnLst/>
              <a:rect l="0" t="0" r="r" b="b"/>
              <a:pathLst>
                <a:path w="35" h="34">
                  <a:moveTo>
                    <a:pt x="18" y="34"/>
                  </a:moveTo>
                  <a:cubicBezTo>
                    <a:pt x="8" y="34"/>
                    <a:pt x="0" y="26"/>
                    <a:pt x="0" y="17"/>
                  </a:cubicBezTo>
                  <a:cubicBezTo>
                    <a:pt x="0" y="7"/>
                    <a:pt x="8" y="0"/>
                    <a:pt x="18" y="0"/>
                  </a:cubicBezTo>
                  <a:cubicBezTo>
                    <a:pt x="27" y="0"/>
                    <a:pt x="35" y="7"/>
                    <a:pt x="35" y="17"/>
                  </a:cubicBezTo>
                  <a:cubicBezTo>
                    <a:pt x="35" y="26"/>
                    <a:pt x="27" y="34"/>
                    <a:pt x="18" y="34"/>
                  </a:cubicBezTo>
                  <a:close/>
                  <a:moveTo>
                    <a:pt x="18" y="4"/>
                  </a:moveTo>
                  <a:cubicBezTo>
                    <a:pt x="10" y="4"/>
                    <a:pt x="4" y="10"/>
                    <a:pt x="4" y="17"/>
                  </a:cubicBezTo>
                  <a:cubicBezTo>
                    <a:pt x="4" y="24"/>
                    <a:pt x="10" y="30"/>
                    <a:pt x="18" y="30"/>
                  </a:cubicBezTo>
                  <a:cubicBezTo>
                    <a:pt x="25" y="30"/>
                    <a:pt x="31" y="24"/>
                    <a:pt x="31" y="17"/>
                  </a:cubicBezTo>
                  <a:cubicBezTo>
                    <a:pt x="31" y="10"/>
                    <a:pt x="25" y="4"/>
                    <a:pt x="18" y="4"/>
                  </a:cubicBezTo>
                  <a:close/>
                </a:path>
              </a:pathLst>
            </a:custGeom>
            <a:grpFill/>
            <a:ln>
              <a:noFill/>
            </a:ln>
            <a:extLst/>
          </p:spPr>
        </p:sp>
        <p:sp>
          <p:nvSpPr>
            <p:cNvPr id="39" name="Freeform 38"/>
            <p:cNvSpPr/>
            <p:nvPr/>
          </p:nvSpPr>
          <p:spPr bwMode="auto">
            <a:xfrm>
              <a:off x="595313" y="4763"/>
              <a:ext cx="638175" cy="4025900"/>
            </a:xfrm>
            <a:custGeom>
              <a:avLst/>
              <a:gdLst/>
              <a:ahLst/>
              <a:cxnLst/>
              <a:rect l="0" t="0" r="r" b="b"/>
              <a:pathLst>
                <a:path w="402" h="2536">
                  <a:moveTo>
                    <a:pt x="402" y="2536"/>
                  </a:moveTo>
                  <a:lnTo>
                    <a:pt x="387" y="2536"/>
                  </a:lnTo>
                  <a:lnTo>
                    <a:pt x="387" y="2311"/>
                  </a:lnTo>
                  <a:lnTo>
                    <a:pt x="0" y="1925"/>
                  </a:lnTo>
                  <a:lnTo>
                    <a:pt x="0" y="0"/>
                  </a:lnTo>
                  <a:lnTo>
                    <a:pt x="15" y="0"/>
                  </a:lnTo>
                  <a:lnTo>
                    <a:pt x="15" y="1916"/>
                  </a:lnTo>
                  <a:lnTo>
                    <a:pt x="402" y="2302"/>
                  </a:lnTo>
                  <a:lnTo>
                    <a:pt x="402" y="2536"/>
                  </a:lnTo>
                  <a:close/>
                </a:path>
              </a:pathLst>
            </a:custGeom>
            <a:grpFill/>
            <a:ln>
              <a:noFill/>
            </a:ln>
            <a:extLst/>
          </p:spPr>
        </p:sp>
        <p:sp>
          <p:nvSpPr>
            <p:cNvPr id="40" name="Freeform 39"/>
            <p:cNvSpPr/>
            <p:nvPr/>
          </p:nvSpPr>
          <p:spPr bwMode="auto">
            <a:xfrm>
              <a:off x="1223963"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p:spPr>
        </p:sp>
        <p:sp>
          <p:nvSpPr>
            <p:cNvPr id="41" name="Freeform 40"/>
            <p:cNvSpPr>
              <a:spLocks noEditPoints="1"/>
            </p:cNvSpPr>
            <p:nvPr/>
          </p:nvSpPr>
          <p:spPr bwMode="auto">
            <a:xfrm>
              <a:off x="1300163" y="1849438"/>
              <a:ext cx="109538" cy="107950"/>
            </a:xfrm>
            <a:custGeom>
              <a:avLst/>
              <a:gdLst/>
              <a:ahLst/>
              <a:cxnLst/>
              <a:rect l="0" t="0" r="r" b="b"/>
              <a:pathLst>
                <a:path w="23" h="23">
                  <a:moveTo>
                    <a:pt x="12" y="23"/>
                  </a:moveTo>
                  <a:cubicBezTo>
                    <a:pt x="5" y="23"/>
                    <a:pt x="0" y="18"/>
                    <a:pt x="0" y="12"/>
                  </a:cubicBezTo>
                  <a:cubicBezTo>
                    <a:pt x="0" y="5"/>
                    <a:pt x="5"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grpFill/>
            <a:ln>
              <a:noFill/>
            </a:ln>
            <a:extLst/>
          </p:spPr>
        </p:sp>
        <p:sp>
          <p:nvSpPr>
            <p:cNvPr id="42" name="Freeform 41"/>
            <p:cNvSpPr/>
            <p:nvPr/>
          </p:nvSpPr>
          <p:spPr bwMode="auto">
            <a:xfrm>
              <a:off x="280988" y="3417888"/>
              <a:ext cx="142875" cy="474663"/>
            </a:xfrm>
            <a:custGeom>
              <a:avLst/>
              <a:gdLst/>
              <a:ahLst/>
              <a:cxnLst/>
              <a:rect l="0" t="0" r="r" b="b"/>
              <a:pathLst>
                <a:path w="90" h="299">
                  <a:moveTo>
                    <a:pt x="12" y="299"/>
                  </a:moveTo>
                  <a:lnTo>
                    <a:pt x="0" y="299"/>
                  </a:lnTo>
                  <a:lnTo>
                    <a:pt x="0" y="80"/>
                  </a:lnTo>
                  <a:lnTo>
                    <a:pt x="81" y="0"/>
                  </a:lnTo>
                  <a:lnTo>
                    <a:pt x="90" y="8"/>
                  </a:lnTo>
                  <a:lnTo>
                    <a:pt x="12" y="83"/>
                  </a:lnTo>
                  <a:lnTo>
                    <a:pt x="12" y="299"/>
                  </a:lnTo>
                  <a:close/>
                </a:path>
              </a:pathLst>
            </a:custGeom>
            <a:grpFill/>
            <a:ln>
              <a:noFill/>
            </a:ln>
            <a:extLst/>
          </p:spPr>
        </p:sp>
        <p:sp>
          <p:nvSpPr>
            <p:cNvPr id="43" name="Freeform 42"/>
            <p:cNvSpPr>
              <a:spLocks noEditPoints="1"/>
            </p:cNvSpPr>
            <p:nvPr/>
          </p:nvSpPr>
          <p:spPr bwMode="auto">
            <a:xfrm>
              <a:off x="238125" y="3883025"/>
              <a:ext cx="109538" cy="109538"/>
            </a:xfrm>
            <a:custGeom>
              <a:avLst/>
              <a:gdLst/>
              <a:ahLst/>
              <a:cxnLst/>
              <a:rect l="0" t="0" r="r" b="b"/>
              <a:pathLst>
                <a:path w="23" h="23">
                  <a:moveTo>
                    <a:pt x="11" y="23"/>
                  </a:moveTo>
                  <a:cubicBezTo>
                    <a:pt x="5" y="23"/>
                    <a:pt x="0" y="18"/>
                    <a:pt x="0" y="12"/>
                  </a:cubicBezTo>
                  <a:cubicBezTo>
                    <a:pt x="0" y="5"/>
                    <a:pt x="5" y="0"/>
                    <a:pt x="11" y="0"/>
                  </a:cubicBezTo>
                  <a:cubicBezTo>
                    <a:pt x="17" y="0"/>
                    <a:pt x="23" y="5"/>
                    <a:pt x="23" y="12"/>
                  </a:cubicBezTo>
                  <a:cubicBezTo>
                    <a:pt x="23" y="18"/>
                    <a:pt x="17" y="23"/>
                    <a:pt x="11" y="23"/>
                  </a:cubicBezTo>
                  <a:close/>
                  <a:moveTo>
                    <a:pt x="11" y="4"/>
                  </a:moveTo>
                  <a:cubicBezTo>
                    <a:pt x="7" y="4"/>
                    <a:pt x="4" y="8"/>
                    <a:pt x="4" y="12"/>
                  </a:cubicBezTo>
                  <a:cubicBezTo>
                    <a:pt x="4" y="16"/>
                    <a:pt x="7" y="19"/>
                    <a:pt x="11" y="19"/>
                  </a:cubicBezTo>
                  <a:cubicBezTo>
                    <a:pt x="15" y="19"/>
                    <a:pt x="19" y="16"/>
                    <a:pt x="19" y="12"/>
                  </a:cubicBezTo>
                  <a:cubicBezTo>
                    <a:pt x="19" y="8"/>
                    <a:pt x="15" y="4"/>
                    <a:pt x="11" y="4"/>
                  </a:cubicBezTo>
                  <a:close/>
                </a:path>
              </a:pathLst>
            </a:custGeom>
            <a:grpFill/>
            <a:ln>
              <a:noFill/>
            </a:ln>
            <a:extLst/>
          </p:spPr>
        </p:sp>
        <p:sp>
          <p:nvSpPr>
            <p:cNvPr id="44" name="Freeform 43"/>
            <p:cNvSpPr/>
            <p:nvPr/>
          </p:nvSpPr>
          <p:spPr bwMode="auto">
            <a:xfrm>
              <a:off x="4763" y="2166938"/>
              <a:ext cx="114300" cy="452438"/>
            </a:xfrm>
            <a:custGeom>
              <a:avLst/>
              <a:gdLst/>
              <a:ahLst/>
              <a:cxnLst/>
              <a:rect l="0" t="0" r="r" b="b"/>
              <a:pathLst>
                <a:path w="72" h="285">
                  <a:moveTo>
                    <a:pt x="6" y="285"/>
                  </a:moveTo>
                  <a:lnTo>
                    <a:pt x="0" y="276"/>
                  </a:lnTo>
                  <a:lnTo>
                    <a:pt x="60" y="216"/>
                  </a:lnTo>
                  <a:lnTo>
                    <a:pt x="60" y="0"/>
                  </a:lnTo>
                  <a:lnTo>
                    <a:pt x="72" y="0"/>
                  </a:lnTo>
                  <a:lnTo>
                    <a:pt x="72" y="222"/>
                  </a:lnTo>
                  <a:lnTo>
                    <a:pt x="6" y="285"/>
                  </a:lnTo>
                  <a:close/>
                </a:path>
              </a:pathLst>
            </a:custGeom>
            <a:grpFill/>
            <a:ln>
              <a:noFill/>
            </a:ln>
            <a:extLst/>
          </p:spPr>
        </p:sp>
        <p:sp>
          <p:nvSpPr>
            <p:cNvPr id="45" name="Freeform 44"/>
            <p:cNvSpPr>
              <a:spLocks noEditPoints="1"/>
            </p:cNvSpPr>
            <p:nvPr/>
          </p:nvSpPr>
          <p:spPr bwMode="auto">
            <a:xfrm>
              <a:off x="52388" y="2066925"/>
              <a:ext cx="109538" cy="109538"/>
            </a:xfrm>
            <a:custGeom>
              <a:avLst/>
              <a:gdLst/>
              <a:ahLst/>
              <a:cxnLst/>
              <a:rect l="0" t="0" r="r" b="b"/>
              <a:pathLst>
                <a:path w="23" h="23">
                  <a:moveTo>
                    <a:pt x="12" y="23"/>
                  </a:moveTo>
                  <a:cubicBezTo>
                    <a:pt x="5" y="23"/>
                    <a:pt x="0" y="18"/>
                    <a:pt x="0" y="12"/>
                  </a:cubicBezTo>
                  <a:cubicBezTo>
                    <a:pt x="0" y="5"/>
                    <a:pt x="5"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grpFill/>
            <a:ln>
              <a:noFill/>
            </a:ln>
            <a:extLst/>
          </p:spPr>
        </p:sp>
        <p:sp>
          <p:nvSpPr>
            <p:cNvPr id="46" name="Rectangle 45"/>
            <p:cNvSpPr>
              <a:spLocks noChangeArrowheads="1"/>
            </p:cNvSpPr>
            <p:nvPr/>
          </p:nvSpPr>
          <p:spPr bwMode="auto">
            <a:xfrm>
              <a:off x="1228725" y="4662488"/>
              <a:ext cx="23813" cy="2181225"/>
            </a:xfrm>
            <a:prstGeom prst="rect">
              <a:avLst/>
            </a:prstGeom>
            <a:grpFill/>
            <a:ln>
              <a:noFill/>
            </a:ln>
            <a:extLst/>
          </p:spPr>
        </p:sp>
        <p:sp>
          <p:nvSpPr>
            <p:cNvPr id="47" name="Freeform 46"/>
            <p:cNvSpPr/>
            <p:nvPr/>
          </p:nvSpPr>
          <p:spPr bwMode="auto">
            <a:xfrm>
              <a:off x="1319213" y="5041900"/>
              <a:ext cx="371475" cy="1801813"/>
            </a:xfrm>
            <a:custGeom>
              <a:avLst/>
              <a:gdLst/>
              <a:ahLst/>
              <a:cxnLst/>
              <a:rect l="0" t="0" r="r" b="b"/>
              <a:pathLst>
                <a:path w="234" h="1135">
                  <a:moveTo>
                    <a:pt x="15" y="1135"/>
                  </a:moveTo>
                  <a:lnTo>
                    <a:pt x="0" y="1135"/>
                  </a:lnTo>
                  <a:lnTo>
                    <a:pt x="0" y="515"/>
                  </a:lnTo>
                  <a:lnTo>
                    <a:pt x="0" y="512"/>
                  </a:lnTo>
                  <a:lnTo>
                    <a:pt x="219" y="0"/>
                  </a:lnTo>
                  <a:lnTo>
                    <a:pt x="234" y="6"/>
                  </a:lnTo>
                  <a:lnTo>
                    <a:pt x="15" y="518"/>
                  </a:lnTo>
                  <a:lnTo>
                    <a:pt x="15" y="1135"/>
                  </a:lnTo>
                  <a:close/>
                </a:path>
              </a:pathLst>
            </a:custGeom>
            <a:grpFill/>
            <a:ln>
              <a:noFill/>
            </a:ln>
            <a:extLst/>
          </p:spPr>
        </p:sp>
        <p:sp>
          <p:nvSpPr>
            <p:cNvPr id="48" name="Freeform 47"/>
            <p:cNvSpPr>
              <a:spLocks noEditPoints="1"/>
            </p:cNvSpPr>
            <p:nvPr/>
          </p:nvSpPr>
          <p:spPr bwMode="auto">
            <a:xfrm>
              <a:off x="1147763"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p:spPr>
        </p:sp>
        <p:sp>
          <p:nvSpPr>
            <p:cNvPr id="49" name="Freeform 48"/>
            <p:cNvSpPr/>
            <p:nvPr/>
          </p:nvSpPr>
          <p:spPr bwMode="auto">
            <a:xfrm>
              <a:off x="819150" y="3983038"/>
              <a:ext cx="347663" cy="2860675"/>
            </a:xfrm>
            <a:custGeom>
              <a:avLst/>
              <a:gdLst/>
              <a:ahLst/>
              <a:cxnLst/>
              <a:rect l="0" t="0" r="r" b="b"/>
              <a:pathLst>
                <a:path w="219" h="1802">
                  <a:moveTo>
                    <a:pt x="219" y="1802"/>
                  </a:moveTo>
                  <a:lnTo>
                    <a:pt x="201" y="1802"/>
                  </a:lnTo>
                  <a:lnTo>
                    <a:pt x="201" y="1185"/>
                  </a:lnTo>
                  <a:lnTo>
                    <a:pt x="0" y="3"/>
                  </a:lnTo>
                  <a:lnTo>
                    <a:pt x="15" y="0"/>
                  </a:lnTo>
                  <a:lnTo>
                    <a:pt x="219" y="1185"/>
                  </a:lnTo>
                  <a:lnTo>
                    <a:pt x="219" y="1802"/>
                  </a:lnTo>
                  <a:close/>
                </a:path>
              </a:pathLst>
            </a:custGeom>
            <a:grpFill/>
            <a:ln>
              <a:noFill/>
            </a:ln>
            <a:extLst/>
          </p:spPr>
        </p:sp>
        <p:sp>
          <p:nvSpPr>
            <p:cNvPr id="50" name="Freeform 49"/>
            <p:cNvSpPr>
              <a:spLocks noEditPoints="1"/>
            </p:cNvSpPr>
            <p:nvPr/>
          </p:nvSpPr>
          <p:spPr bwMode="auto">
            <a:xfrm>
              <a:off x="728663" y="3806825"/>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p:spPr>
        </p:sp>
        <p:sp>
          <p:nvSpPr>
            <p:cNvPr id="51" name="Freeform 50"/>
            <p:cNvSpPr>
              <a:spLocks noEditPoints="1"/>
            </p:cNvSpPr>
            <p:nvPr/>
          </p:nvSpPr>
          <p:spPr bwMode="auto">
            <a:xfrm>
              <a:off x="1624013"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p:spPr>
        </p:sp>
        <p:sp>
          <p:nvSpPr>
            <p:cNvPr id="52" name="Freeform 51"/>
            <p:cNvSpPr/>
            <p:nvPr/>
          </p:nvSpPr>
          <p:spPr bwMode="auto">
            <a:xfrm>
              <a:off x="1404938" y="5422900"/>
              <a:ext cx="371475" cy="1425575"/>
            </a:xfrm>
            <a:custGeom>
              <a:avLst/>
              <a:gdLst/>
              <a:ahLst/>
              <a:cxnLst/>
              <a:rect l="0" t="0" r="r" b="b"/>
              <a:pathLst>
                <a:path w="234" h="898">
                  <a:moveTo>
                    <a:pt x="18" y="898"/>
                  </a:moveTo>
                  <a:lnTo>
                    <a:pt x="0" y="898"/>
                  </a:lnTo>
                  <a:lnTo>
                    <a:pt x="0" y="515"/>
                  </a:lnTo>
                  <a:lnTo>
                    <a:pt x="0" y="512"/>
                  </a:lnTo>
                  <a:lnTo>
                    <a:pt x="222" y="0"/>
                  </a:lnTo>
                  <a:lnTo>
                    <a:pt x="234" y="6"/>
                  </a:lnTo>
                  <a:lnTo>
                    <a:pt x="18" y="518"/>
                  </a:lnTo>
                  <a:lnTo>
                    <a:pt x="18" y="898"/>
                  </a:lnTo>
                  <a:close/>
                </a:path>
              </a:pathLst>
            </a:custGeom>
            <a:grpFill/>
            <a:ln>
              <a:noFill/>
            </a:ln>
            <a:extLst/>
          </p:spPr>
        </p:sp>
        <p:sp>
          <p:nvSpPr>
            <p:cNvPr id="53" name="Freeform 52"/>
            <p:cNvSpPr/>
            <p:nvPr/>
          </p:nvSpPr>
          <p:spPr bwMode="auto">
            <a:xfrm>
              <a:off x="1666875"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p:spPr>
        </p:sp>
        <p:sp>
          <p:nvSpPr>
            <p:cNvPr id="54" name="Freeform 53"/>
            <p:cNvSpPr>
              <a:spLocks noEditPoints="1"/>
            </p:cNvSpPr>
            <p:nvPr/>
          </p:nvSpPr>
          <p:spPr bwMode="auto">
            <a:xfrm>
              <a:off x="1709738"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p:spPr>
        </p:sp>
        <p:sp>
          <p:nvSpPr>
            <p:cNvPr id="55" name="Freeform 54"/>
            <p:cNvSpPr>
              <a:spLocks noEditPoints="1"/>
            </p:cNvSpPr>
            <p:nvPr/>
          </p:nvSpPr>
          <p:spPr bwMode="auto">
            <a:xfrm>
              <a:off x="1709738"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p:spPr>
        </p:sp>
        <p:sp>
          <p:nvSpPr>
            <p:cNvPr id="56" name="Freeform 55"/>
            <p:cNvSpPr/>
            <p:nvPr/>
          </p:nvSpPr>
          <p:spPr bwMode="auto">
            <a:xfrm>
              <a:off x="1766888" y="6330950"/>
              <a:ext cx="419100" cy="527050"/>
            </a:xfrm>
            <a:custGeom>
              <a:avLst/>
              <a:gdLst/>
              <a:ahLst/>
              <a:cxnLst/>
              <a:rect l="0" t="0" r="r" b="b"/>
              <a:pathLst>
                <a:path w="264" h="332">
                  <a:moveTo>
                    <a:pt x="12" y="332"/>
                  </a:moveTo>
                  <a:lnTo>
                    <a:pt x="0" y="326"/>
                  </a:lnTo>
                  <a:lnTo>
                    <a:pt x="45" y="206"/>
                  </a:lnTo>
                  <a:lnTo>
                    <a:pt x="255" y="0"/>
                  </a:lnTo>
                  <a:lnTo>
                    <a:pt x="264" y="12"/>
                  </a:lnTo>
                  <a:lnTo>
                    <a:pt x="60" y="215"/>
                  </a:lnTo>
                  <a:lnTo>
                    <a:pt x="12" y="332"/>
                  </a:lnTo>
                  <a:close/>
                </a:path>
              </a:pathLst>
            </a:custGeom>
            <a:grpFill/>
            <a:ln>
              <a:noFill/>
            </a:ln>
            <a:extLst/>
          </p:spPr>
        </p:sp>
        <p:sp>
          <p:nvSpPr>
            <p:cNvPr id="57" name="Freeform 56"/>
            <p:cNvSpPr>
              <a:spLocks noEditPoints="1"/>
            </p:cNvSpPr>
            <p:nvPr/>
          </p:nvSpPr>
          <p:spPr bwMode="auto">
            <a:xfrm>
              <a:off x="2147888"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p:spPr>
        </p:sp>
        <p:sp>
          <p:nvSpPr>
            <p:cNvPr id="58" name="Freeform 57"/>
            <p:cNvSpPr/>
            <p:nvPr/>
          </p:nvSpPr>
          <p:spPr bwMode="auto">
            <a:xfrm>
              <a:off x="504825" y="9525"/>
              <a:ext cx="233363" cy="5103813"/>
            </a:xfrm>
            <a:custGeom>
              <a:avLst/>
              <a:gdLst/>
              <a:ahLst/>
              <a:cxnLst/>
              <a:rect l="0" t="0" r="r" b="b"/>
              <a:pathLst>
                <a:path w="147" h="3215">
                  <a:moveTo>
                    <a:pt x="132" y="3215"/>
                  </a:moveTo>
                  <a:lnTo>
                    <a:pt x="129" y="2754"/>
                  </a:lnTo>
                  <a:lnTo>
                    <a:pt x="0" y="1901"/>
                  </a:lnTo>
                  <a:lnTo>
                    <a:pt x="0" y="0"/>
                  </a:lnTo>
                  <a:lnTo>
                    <a:pt x="15" y="0"/>
                  </a:lnTo>
                  <a:lnTo>
                    <a:pt x="15" y="1898"/>
                  </a:lnTo>
                  <a:lnTo>
                    <a:pt x="144" y="2754"/>
                  </a:lnTo>
                  <a:lnTo>
                    <a:pt x="147" y="3215"/>
                  </a:lnTo>
                  <a:lnTo>
                    <a:pt x="132" y="3215"/>
                  </a:lnTo>
                  <a:close/>
                </a:path>
              </a:pathLst>
            </a:custGeom>
            <a:grpFill/>
            <a:ln>
              <a:noFill/>
            </a:ln>
            <a:extLst/>
          </p:spPr>
        </p:sp>
        <p:sp>
          <p:nvSpPr>
            <p:cNvPr id="59" name="Freeform 58"/>
            <p:cNvSpPr>
              <a:spLocks noEditPoints="1"/>
            </p:cNvSpPr>
            <p:nvPr/>
          </p:nvSpPr>
          <p:spPr bwMode="auto">
            <a:xfrm>
              <a:off x="633413" y="5103813"/>
              <a:ext cx="185738" cy="185738"/>
            </a:xfrm>
            <a:custGeom>
              <a:avLst/>
              <a:gdLst/>
              <a:ahLst/>
              <a:cxnLst/>
              <a:rect l="0" t="0" r="r" b="b"/>
              <a:pathLst>
                <a:path w="39" h="39">
                  <a:moveTo>
                    <a:pt x="20" y="39"/>
                  </a:moveTo>
                  <a:cubicBezTo>
                    <a:pt x="9" y="39"/>
                    <a:pt x="0" y="30"/>
                    <a:pt x="0" y="19"/>
                  </a:cubicBezTo>
                  <a:cubicBezTo>
                    <a:pt x="0" y="9"/>
                    <a:pt x="9" y="0"/>
                    <a:pt x="20" y="0"/>
                  </a:cubicBezTo>
                  <a:cubicBezTo>
                    <a:pt x="30" y="0"/>
                    <a:pt x="39" y="9"/>
                    <a:pt x="39" y="19"/>
                  </a:cubicBezTo>
                  <a:cubicBezTo>
                    <a:pt x="39" y="30"/>
                    <a:pt x="30" y="39"/>
                    <a:pt x="20" y="39"/>
                  </a:cubicBezTo>
                  <a:close/>
                  <a:moveTo>
                    <a:pt x="20" y="4"/>
                  </a:moveTo>
                  <a:cubicBezTo>
                    <a:pt x="11" y="4"/>
                    <a:pt x="4" y="11"/>
                    <a:pt x="4" y="19"/>
                  </a:cubicBezTo>
                  <a:cubicBezTo>
                    <a:pt x="4" y="28"/>
                    <a:pt x="11" y="35"/>
                    <a:pt x="20" y="35"/>
                  </a:cubicBezTo>
                  <a:cubicBezTo>
                    <a:pt x="28" y="35"/>
                    <a:pt x="35" y="28"/>
                    <a:pt x="35" y="19"/>
                  </a:cubicBezTo>
                  <a:cubicBezTo>
                    <a:pt x="35" y="11"/>
                    <a:pt x="28" y="4"/>
                    <a:pt x="20" y="4"/>
                  </a:cubicBezTo>
                  <a:close/>
                </a:path>
              </a:pathLst>
            </a:custGeom>
            <a:grpFill/>
            <a:ln>
              <a:noFill/>
            </a:ln>
            <a:extLst/>
          </p:spPr>
        </p:sp>
      </p:grpSp>
      <p:sp>
        <p:nvSpPr>
          <p:cNvPr id="2" name="Title 1"/>
          <p:cNvSpPr>
            <a:spLocks noGrp="1"/>
          </p:cNvSpPr>
          <p:nvPr>
            <p:ph type="ctrTitle"/>
          </p:nvPr>
        </p:nvSpPr>
        <p:spPr>
          <a:xfrm>
            <a:off x="1407319" y="841772"/>
            <a:ext cx="6593681" cy="1790700"/>
          </a:xfrm>
        </p:spPr>
        <p:txBody>
          <a:bodyPr anchor="b"/>
          <a:lstStyle>
            <a:lvl1pPr algn="l">
              <a:defRPr sz="3600"/>
            </a:lvl1pPr>
          </a:lstStyle>
          <a:p>
            <a:r>
              <a:rPr lang="fr-FR" smtClean="0"/>
              <a:t>Modifiez le style du titre</a:t>
            </a:r>
            <a:endParaRPr lang="en-US" dirty="0"/>
          </a:p>
        </p:txBody>
      </p:sp>
      <p:sp>
        <p:nvSpPr>
          <p:cNvPr id="3" name="Subtitle 2"/>
          <p:cNvSpPr>
            <a:spLocks noGrp="1"/>
          </p:cNvSpPr>
          <p:nvPr>
            <p:ph type="subTitle" idx="1"/>
          </p:nvPr>
        </p:nvSpPr>
        <p:spPr>
          <a:xfrm>
            <a:off x="1407319" y="2701528"/>
            <a:ext cx="6593681" cy="1241822"/>
          </a:xfrm>
        </p:spPr>
        <p:txBody>
          <a:bodyPr/>
          <a:lstStyle>
            <a:lvl1pPr marL="0" indent="0" algn="l">
              <a:buNone/>
              <a:defRPr sz="1500" cap="all" baseline="0">
                <a:solidFill>
                  <a:schemeClr val="tx2"/>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fr-FR" smtClean="0"/>
              <a:t>Modifier le style des sous-titres du masque</a:t>
            </a:r>
            <a:endParaRPr lang="en-US" dirty="0"/>
          </a:p>
        </p:txBody>
      </p:sp>
      <p:sp>
        <p:nvSpPr>
          <p:cNvPr id="60" name="Date Placeholder 3"/>
          <p:cNvSpPr>
            <a:spLocks noGrp="1"/>
          </p:cNvSpPr>
          <p:nvPr>
            <p:ph type="dt" sz="half" idx="10"/>
          </p:nvPr>
        </p:nvSpPr>
        <p:spPr>
          <a:xfrm>
            <a:off x="5308600" y="4057650"/>
            <a:ext cx="2057400" cy="274638"/>
          </a:xfrm>
        </p:spPr>
        <p:txBody>
          <a:bodyPr/>
          <a:lstStyle>
            <a:lvl1pPr>
              <a:defRPr/>
            </a:lvl1pPr>
          </a:lstStyle>
          <a:p>
            <a:pPr>
              <a:defRPr/>
            </a:pPr>
            <a:fld id="{7FEBF6D2-A64F-41AC-A65A-4844B0E6ED7E}" type="datetimeFigureOut">
              <a:rPr lang="fr-FR"/>
              <a:pPr>
                <a:defRPr/>
              </a:pPr>
              <a:t>21/03/2023</a:t>
            </a:fld>
            <a:endParaRPr lang="fr-FR"/>
          </a:p>
        </p:txBody>
      </p:sp>
      <p:sp>
        <p:nvSpPr>
          <p:cNvPr id="61" name="Footer Placeholder 4"/>
          <p:cNvSpPr>
            <a:spLocks noGrp="1"/>
          </p:cNvSpPr>
          <p:nvPr>
            <p:ph type="ftr" sz="quarter" idx="11"/>
          </p:nvPr>
        </p:nvSpPr>
        <p:spPr>
          <a:xfrm>
            <a:off x="1406525" y="4057650"/>
            <a:ext cx="3844925" cy="274638"/>
          </a:xfrm>
        </p:spPr>
        <p:txBody>
          <a:bodyPr/>
          <a:lstStyle>
            <a:lvl1pPr>
              <a:defRPr/>
            </a:lvl1pPr>
          </a:lstStyle>
          <a:p>
            <a:pPr>
              <a:defRPr/>
            </a:pPr>
            <a:endParaRPr lang="fr-FR"/>
          </a:p>
        </p:txBody>
      </p:sp>
      <p:sp>
        <p:nvSpPr>
          <p:cNvPr id="62" name="Slide Number Placeholder 5"/>
          <p:cNvSpPr>
            <a:spLocks noGrp="1"/>
          </p:cNvSpPr>
          <p:nvPr>
            <p:ph type="sldNum" sz="quarter" idx="12"/>
          </p:nvPr>
        </p:nvSpPr>
        <p:spPr>
          <a:xfrm>
            <a:off x="7423150" y="4057650"/>
            <a:ext cx="577850" cy="274638"/>
          </a:xfrm>
        </p:spPr>
        <p:txBody>
          <a:bodyPr/>
          <a:lstStyle>
            <a:lvl1pPr>
              <a:defRPr/>
            </a:lvl1pPr>
          </a:lstStyle>
          <a:p>
            <a:fld id="{8D998344-B1DC-4504-A035-940DE52EB9FA}" type="slidenum">
              <a:rPr lang="fr-FR" altLang="fr-FR"/>
              <a:pPr/>
              <a:t>‹N°›</a:t>
            </a:fld>
            <a:endParaRPr lang="fr-FR" altLang="fr-FR"/>
          </a:p>
        </p:txBody>
      </p:sp>
    </p:spTree>
    <p:extLst>
      <p:ext uri="{BB962C8B-B14F-4D97-AF65-F5344CB8AC3E}">
        <p14:creationId xmlns:p14="http://schemas.microsoft.com/office/powerpoint/2010/main" val="1173960437"/>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Modifiez le style du titre</a:t>
            </a:r>
            <a:endParaRPr lang="en-US" dirty="0"/>
          </a:p>
        </p:txBody>
      </p:sp>
      <p:sp>
        <p:nvSpPr>
          <p:cNvPr id="3" name="Content Placeholder 2"/>
          <p:cNvSpPr>
            <a:spLocks noGrp="1"/>
          </p:cNvSpPr>
          <p:nvPr>
            <p:ph idx="1"/>
          </p:nvPr>
        </p:nvSpPr>
        <p:spPr/>
        <p:txBody>
          <a:bodyPr/>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Date Placeholder 3"/>
          <p:cNvSpPr>
            <a:spLocks noGrp="1"/>
          </p:cNvSpPr>
          <p:nvPr>
            <p:ph type="dt" sz="half" idx="10"/>
          </p:nvPr>
        </p:nvSpPr>
        <p:spPr/>
        <p:txBody>
          <a:bodyPr/>
          <a:lstStyle>
            <a:lvl1pPr>
              <a:defRPr/>
            </a:lvl1pPr>
          </a:lstStyle>
          <a:p>
            <a:pPr>
              <a:defRPr/>
            </a:pPr>
            <a:fld id="{63D58989-3FA5-45D1-9FA9-1515D49F187E}" type="datetimeFigureOut">
              <a:rPr lang="fr-FR"/>
              <a:pPr>
                <a:defRPr/>
              </a:pPr>
              <a:t>21/03/2023</a:t>
            </a:fld>
            <a:endParaRPr lang="fr-FR"/>
          </a:p>
        </p:txBody>
      </p:sp>
      <p:sp>
        <p:nvSpPr>
          <p:cNvPr id="5" name="Footer Placeholder 4"/>
          <p:cNvSpPr>
            <a:spLocks noGrp="1"/>
          </p:cNvSpPr>
          <p:nvPr>
            <p:ph type="ftr" sz="quarter" idx="11"/>
          </p:nvPr>
        </p:nvSpPr>
        <p:spPr/>
        <p:txBody>
          <a:bodyPr/>
          <a:lstStyle>
            <a:lvl1pPr>
              <a:defRPr/>
            </a:lvl1pPr>
          </a:lstStyle>
          <a:p>
            <a:pPr>
              <a:defRPr/>
            </a:pPr>
            <a:endParaRPr lang="fr-FR"/>
          </a:p>
        </p:txBody>
      </p:sp>
      <p:sp>
        <p:nvSpPr>
          <p:cNvPr id="6" name="Slide Number Placeholder 5"/>
          <p:cNvSpPr>
            <a:spLocks noGrp="1"/>
          </p:cNvSpPr>
          <p:nvPr>
            <p:ph type="sldNum" sz="quarter" idx="12"/>
          </p:nvPr>
        </p:nvSpPr>
        <p:spPr/>
        <p:txBody>
          <a:bodyPr/>
          <a:lstStyle>
            <a:lvl1pPr>
              <a:defRPr/>
            </a:lvl1pPr>
          </a:lstStyle>
          <a:p>
            <a:fld id="{E9D464C3-1F2C-4D24-8595-A28BC2FA81E4}" type="slidenum">
              <a:rPr lang="fr-FR" altLang="fr-FR"/>
              <a:pPr/>
              <a:t>‹N°›</a:t>
            </a:fld>
            <a:endParaRPr lang="fr-FR" altLang="fr-FR"/>
          </a:p>
        </p:txBody>
      </p:sp>
    </p:spTree>
    <p:extLst>
      <p:ext uri="{BB962C8B-B14F-4D97-AF65-F5344CB8AC3E}">
        <p14:creationId xmlns:p14="http://schemas.microsoft.com/office/powerpoint/2010/main" val="3919830328"/>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le 1"/>
          <p:cNvSpPr>
            <a:spLocks noGrp="1"/>
          </p:cNvSpPr>
          <p:nvPr>
            <p:ph type="title"/>
          </p:nvPr>
        </p:nvSpPr>
        <p:spPr>
          <a:xfrm>
            <a:off x="856058" y="1064420"/>
            <a:ext cx="7429500" cy="2139553"/>
          </a:xfrm>
        </p:spPr>
        <p:txBody>
          <a:bodyPr anchor="b"/>
          <a:lstStyle>
            <a:lvl1pPr>
              <a:defRPr sz="2700"/>
            </a:lvl1pPr>
          </a:lstStyle>
          <a:p>
            <a:r>
              <a:rPr lang="fr-FR" smtClean="0"/>
              <a:t>Modifiez le style du titre</a:t>
            </a:r>
            <a:endParaRPr lang="en-US" dirty="0"/>
          </a:p>
        </p:txBody>
      </p:sp>
      <p:sp>
        <p:nvSpPr>
          <p:cNvPr id="3" name="Text Placeholder 2"/>
          <p:cNvSpPr>
            <a:spLocks noGrp="1"/>
          </p:cNvSpPr>
          <p:nvPr>
            <p:ph type="body" idx="1"/>
          </p:nvPr>
        </p:nvSpPr>
        <p:spPr>
          <a:xfrm>
            <a:off x="856058" y="3318272"/>
            <a:ext cx="7429500" cy="1031082"/>
          </a:xfrm>
        </p:spPr>
        <p:txBody>
          <a:bodyPr/>
          <a:lstStyle>
            <a:lvl1pPr marL="0" indent="0">
              <a:buNone/>
              <a:defRPr sz="1350" cap="all" baseline="0">
                <a:solidFill>
                  <a:schemeClr val="tx1">
                    <a:tint val="75000"/>
                  </a:schemeClr>
                </a:solidFill>
              </a:defRPr>
            </a:lvl1pPr>
            <a:lvl2pPr marL="342900" indent="0">
              <a:buNone/>
              <a:defRPr sz="135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fr-FR" smtClean="0"/>
              <a:t>Modifier les styles du texte du masque</a:t>
            </a:r>
          </a:p>
        </p:txBody>
      </p:sp>
      <p:sp>
        <p:nvSpPr>
          <p:cNvPr id="4" name="Date Placeholder 3"/>
          <p:cNvSpPr>
            <a:spLocks noGrp="1"/>
          </p:cNvSpPr>
          <p:nvPr>
            <p:ph type="dt" sz="half" idx="10"/>
          </p:nvPr>
        </p:nvSpPr>
        <p:spPr/>
        <p:txBody>
          <a:bodyPr/>
          <a:lstStyle>
            <a:lvl1pPr>
              <a:defRPr/>
            </a:lvl1pPr>
          </a:lstStyle>
          <a:p>
            <a:pPr>
              <a:defRPr/>
            </a:pPr>
            <a:fld id="{52BFF5E1-A2CA-46DE-BD17-A8269AAD5ADA}" type="datetimeFigureOut">
              <a:rPr lang="fr-FR"/>
              <a:pPr>
                <a:defRPr/>
              </a:pPr>
              <a:t>21/03/2023</a:t>
            </a:fld>
            <a:endParaRPr lang="fr-FR"/>
          </a:p>
        </p:txBody>
      </p:sp>
      <p:sp>
        <p:nvSpPr>
          <p:cNvPr id="5" name="Footer Placeholder 4"/>
          <p:cNvSpPr>
            <a:spLocks noGrp="1"/>
          </p:cNvSpPr>
          <p:nvPr>
            <p:ph type="ftr" sz="quarter" idx="11"/>
          </p:nvPr>
        </p:nvSpPr>
        <p:spPr/>
        <p:txBody>
          <a:bodyPr/>
          <a:lstStyle>
            <a:lvl1pPr>
              <a:defRPr/>
            </a:lvl1pPr>
          </a:lstStyle>
          <a:p>
            <a:pPr>
              <a:defRPr/>
            </a:pPr>
            <a:endParaRPr lang="fr-FR"/>
          </a:p>
        </p:txBody>
      </p:sp>
      <p:sp>
        <p:nvSpPr>
          <p:cNvPr id="6" name="Slide Number Placeholder 5"/>
          <p:cNvSpPr>
            <a:spLocks noGrp="1"/>
          </p:cNvSpPr>
          <p:nvPr>
            <p:ph type="sldNum" sz="quarter" idx="12"/>
          </p:nvPr>
        </p:nvSpPr>
        <p:spPr/>
        <p:txBody>
          <a:bodyPr/>
          <a:lstStyle>
            <a:lvl1pPr>
              <a:defRPr/>
            </a:lvl1pPr>
          </a:lstStyle>
          <a:p>
            <a:fld id="{4F3087DF-9F6F-4806-A7B0-8E72344B9F3D}" type="slidenum">
              <a:rPr lang="fr-FR" altLang="fr-FR"/>
              <a:pPr/>
              <a:t>‹N°›</a:t>
            </a:fld>
            <a:endParaRPr lang="fr-FR" altLang="fr-FR"/>
          </a:p>
        </p:txBody>
      </p:sp>
    </p:spTree>
    <p:extLst>
      <p:ext uri="{BB962C8B-B14F-4D97-AF65-F5344CB8AC3E}">
        <p14:creationId xmlns:p14="http://schemas.microsoft.com/office/powerpoint/2010/main" val="403471390"/>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Modifiez le style du titre</a:t>
            </a:r>
            <a:endParaRPr lang="en-US" dirty="0"/>
          </a:p>
        </p:txBody>
      </p:sp>
      <p:sp>
        <p:nvSpPr>
          <p:cNvPr id="3" name="Content Placeholder 2"/>
          <p:cNvSpPr>
            <a:spLocks noGrp="1"/>
          </p:cNvSpPr>
          <p:nvPr>
            <p:ph sz="half" idx="1"/>
          </p:nvPr>
        </p:nvSpPr>
        <p:spPr>
          <a:xfrm>
            <a:off x="856058" y="1687114"/>
            <a:ext cx="3658792" cy="2656286"/>
          </a:xfrm>
        </p:spPr>
        <p:txBody>
          <a:bodyPr/>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Content Placeholder 3"/>
          <p:cNvSpPr>
            <a:spLocks noGrp="1"/>
          </p:cNvSpPr>
          <p:nvPr>
            <p:ph sz="half" idx="2"/>
          </p:nvPr>
        </p:nvSpPr>
        <p:spPr>
          <a:xfrm>
            <a:off x="4629151" y="1687114"/>
            <a:ext cx="3656408" cy="2656286"/>
          </a:xfrm>
        </p:spPr>
        <p:txBody>
          <a:bodyPr/>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5" name="Date Placeholder 4"/>
          <p:cNvSpPr>
            <a:spLocks noGrp="1"/>
          </p:cNvSpPr>
          <p:nvPr>
            <p:ph type="dt" sz="half" idx="10"/>
          </p:nvPr>
        </p:nvSpPr>
        <p:spPr/>
        <p:txBody>
          <a:bodyPr/>
          <a:lstStyle>
            <a:lvl1pPr>
              <a:defRPr/>
            </a:lvl1pPr>
          </a:lstStyle>
          <a:p>
            <a:pPr>
              <a:defRPr/>
            </a:pPr>
            <a:fld id="{C983F93E-F30F-4526-86C8-11F7AF1DEF35}" type="datetimeFigureOut">
              <a:rPr lang="fr-FR"/>
              <a:pPr>
                <a:defRPr/>
              </a:pPr>
              <a:t>21/03/2023</a:t>
            </a:fld>
            <a:endParaRPr lang="fr-FR"/>
          </a:p>
        </p:txBody>
      </p:sp>
      <p:sp>
        <p:nvSpPr>
          <p:cNvPr id="6" name="Footer Placeholder 5"/>
          <p:cNvSpPr>
            <a:spLocks noGrp="1"/>
          </p:cNvSpPr>
          <p:nvPr>
            <p:ph type="ftr" sz="quarter" idx="11"/>
          </p:nvPr>
        </p:nvSpPr>
        <p:spPr/>
        <p:txBody>
          <a:bodyPr/>
          <a:lstStyle>
            <a:lvl1pPr>
              <a:defRPr/>
            </a:lvl1pPr>
          </a:lstStyle>
          <a:p>
            <a:pPr>
              <a:defRPr/>
            </a:pPr>
            <a:endParaRPr lang="fr-FR"/>
          </a:p>
        </p:txBody>
      </p:sp>
      <p:sp>
        <p:nvSpPr>
          <p:cNvPr id="7" name="Slide Number Placeholder 6"/>
          <p:cNvSpPr>
            <a:spLocks noGrp="1"/>
          </p:cNvSpPr>
          <p:nvPr>
            <p:ph type="sldNum" sz="quarter" idx="12"/>
          </p:nvPr>
        </p:nvSpPr>
        <p:spPr/>
        <p:txBody>
          <a:bodyPr/>
          <a:lstStyle>
            <a:lvl1pPr>
              <a:defRPr/>
            </a:lvl1pPr>
          </a:lstStyle>
          <a:p>
            <a:fld id="{99E439CE-55DA-4A4D-8019-0AD85A125753}" type="slidenum">
              <a:rPr lang="fr-FR" altLang="fr-FR"/>
              <a:pPr/>
              <a:t>‹N°›</a:t>
            </a:fld>
            <a:endParaRPr lang="fr-FR" altLang="fr-FR"/>
          </a:p>
        </p:txBody>
      </p:sp>
    </p:spTree>
    <p:extLst>
      <p:ext uri="{BB962C8B-B14F-4D97-AF65-F5344CB8AC3E}">
        <p14:creationId xmlns:p14="http://schemas.microsoft.com/office/powerpoint/2010/main" val="796714304"/>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le 1"/>
          <p:cNvSpPr>
            <a:spLocks noGrp="1"/>
          </p:cNvSpPr>
          <p:nvPr>
            <p:ph type="title"/>
          </p:nvPr>
        </p:nvSpPr>
        <p:spPr>
          <a:xfrm>
            <a:off x="856058" y="464345"/>
            <a:ext cx="7429500" cy="1108471"/>
          </a:xfrm>
        </p:spPr>
        <p:txBody>
          <a:bodyPr/>
          <a:lstStyle/>
          <a:p>
            <a:r>
              <a:rPr lang="fr-FR" smtClean="0"/>
              <a:t>Modifiez le style du titre</a:t>
            </a:r>
            <a:endParaRPr lang="en-US" dirty="0"/>
          </a:p>
        </p:txBody>
      </p:sp>
      <p:sp>
        <p:nvSpPr>
          <p:cNvPr id="3" name="Text Placeholder 2"/>
          <p:cNvSpPr>
            <a:spLocks noGrp="1"/>
          </p:cNvSpPr>
          <p:nvPr>
            <p:ph type="body" idx="1"/>
          </p:nvPr>
        </p:nvSpPr>
        <p:spPr>
          <a:xfrm>
            <a:off x="1027515" y="1687115"/>
            <a:ext cx="3487337" cy="617934"/>
          </a:xfrm>
        </p:spPr>
        <p:txBody>
          <a:bodyPr anchor="b"/>
          <a:lstStyle>
            <a:lvl1pPr marL="0" indent="0">
              <a:lnSpc>
                <a:spcPct val="90000"/>
              </a:lnSpc>
              <a:buNone/>
              <a:defRPr sz="1800" b="0" cap="all" baseline="0">
                <a:solidFill>
                  <a:schemeClr val="tx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fr-FR" smtClean="0"/>
              <a:t>Modifier les styles du texte du masque</a:t>
            </a:r>
          </a:p>
        </p:txBody>
      </p:sp>
      <p:sp>
        <p:nvSpPr>
          <p:cNvPr id="4" name="Content Placeholder 3"/>
          <p:cNvSpPr>
            <a:spLocks noGrp="1"/>
          </p:cNvSpPr>
          <p:nvPr>
            <p:ph sz="half" idx="2"/>
          </p:nvPr>
        </p:nvSpPr>
        <p:spPr>
          <a:xfrm>
            <a:off x="856058" y="2305048"/>
            <a:ext cx="3658793" cy="2038351"/>
          </a:xfrm>
        </p:spPr>
        <p:txBody>
          <a:bodyPr/>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5" name="Text Placeholder 4"/>
          <p:cNvSpPr>
            <a:spLocks noGrp="1"/>
          </p:cNvSpPr>
          <p:nvPr>
            <p:ph type="body" sz="quarter" idx="3"/>
          </p:nvPr>
        </p:nvSpPr>
        <p:spPr>
          <a:xfrm>
            <a:off x="4800606" y="1687114"/>
            <a:ext cx="3484952" cy="617934"/>
          </a:xfrm>
        </p:spPr>
        <p:txBody>
          <a:bodyPr anchor="b"/>
          <a:lstStyle>
            <a:lvl1pPr marL="0" indent="0">
              <a:lnSpc>
                <a:spcPct val="90000"/>
              </a:lnSpc>
              <a:buNone/>
              <a:defRPr sz="1800" b="0" cap="all" baseline="0">
                <a:solidFill>
                  <a:schemeClr val="tx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fr-FR" smtClean="0"/>
              <a:t>Modifier les styles du texte du masque</a:t>
            </a:r>
          </a:p>
        </p:txBody>
      </p:sp>
      <p:sp>
        <p:nvSpPr>
          <p:cNvPr id="6" name="Content Placeholder 5"/>
          <p:cNvSpPr>
            <a:spLocks noGrp="1"/>
          </p:cNvSpPr>
          <p:nvPr>
            <p:ph sz="quarter" idx="4"/>
          </p:nvPr>
        </p:nvSpPr>
        <p:spPr>
          <a:xfrm>
            <a:off x="4629150" y="2305048"/>
            <a:ext cx="3656408" cy="2038351"/>
          </a:xfrm>
        </p:spPr>
        <p:txBody>
          <a:bodyPr/>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7" name="Date Placeholder 6"/>
          <p:cNvSpPr>
            <a:spLocks noGrp="1"/>
          </p:cNvSpPr>
          <p:nvPr>
            <p:ph type="dt" sz="half" idx="10"/>
          </p:nvPr>
        </p:nvSpPr>
        <p:spPr/>
        <p:txBody>
          <a:bodyPr/>
          <a:lstStyle>
            <a:lvl1pPr>
              <a:defRPr/>
            </a:lvl1pPr>
          </a:lstStyle>
          <a:p>
            <a:pPr>
              <a:defRPr/>
            </a:pPr>
            <a:fld id="{FCA946D8-942A-41AF-BBCC-109E2BAE306B}" type="datetimeFigureOut">
              <a:rPr lang="fr-FR"/>
              <a:pPr>
                <a:defRPr/>
              </a:pPr>
              <a:t>21/03/2023</a:t>
            </a:fld>
            <a:endParaRPr lang="fr-FR"/>
          </a:p>
        </p:txBody>
      </p:sp>
      <p:sp>
        <p:nvSpPr>
          <p:cNvPr id="8" name="Footer Placeholder 7"/>
          <p:cNvSpPr>
            <a:spLocks noGrp="1"/>
          </p:cNvSpPr>
          <p:nvPr>
            <p:ph type="ftr" sz="quarter" idx="11"/>
          </p:nvPr>
        </p:nvSpPr>
        <p:spPr/>
        <p:txBody>
          <a:bodyPr/>
          <a:lstStyle>
            <a:lvl1pPr>
              <a:defRPr/>
            </a:lvl1pPr>
          </a:lstStyle>
          <a:p>
            <a:pPr>
              <a:defRPr/>
            </a:pPr>
            <a:endParaRPr lang="fr-FR"/>
          </a:p>
        </p:txBody>
      </p:sp>
      <p:sp>
        <p:nvSpPr>
          <p:cNvPr id="9" name="Slide Number Placeholder 8"/>
          <p:cNvSpPr>
            <a:spLocks noGrp="1"/>
          </p:cNvSpPr>
          <p:nvPr>
            <p:ph type="sldNum" sz="quarter" idx="12"/>
          </p:nvPr>
        </p:nvSpPr>
        <p:spPr/>
        <p:txBody>
          <a:bodyPr/>
          <a:lstStyle>
            <a:lvl1pPr>
              <a:defRPr/>
            </a:lvl1pPr>
          </a:lstStyle>
          <a:p>
            <a:fld id="{B45E5B1C-EE81-49BA-9DB7-2509B378DB47}" type="slidenum">
              <a:rPr lang="fr-FR" altLang="fr-FR"/>
              <a:pPr/>
              <a:t>‹N°›</a:t>
            </a:fld>
            <a:endParaRPr lang="fr-FR" altLang="fr-FR"/>
          </a:p>
        </p:txBody>
      </p:sp>
    </p:spTree>
    <p:extLst>
      <p:ext uri="{BB962C8B-B14F-4D97-AF65-F5344CB8AC3E}">
        <p14:creationId xmlns:p14="http://schemas.microsoft.com/office/powerpoint/2010/main" val="3970856920"/>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Modifiez le style du titre</a:t>
            </a:r>
            <a:endParaRPr lang="en-US" dirty="0"/>
          </a:p>
        </p:txBody>
      </p:sp>
      <p:sp>
        <p:nvSpPr>
          <p:cNvPr id="3" name="Date Placeholder 2"/>
          <p:cNvSpPr>
            <a:spLocks noGrp="1"/>
          </p:cNvSpPr>
          <p:nvPr>
            <p:ph type="dt" sz="half" idx="10"/>
          </p:nvPr>
        </p:nvSpPr>
        <p:spPr/>
        <p:txBody>
          <a:bodyPr/>
          <a:lstStyle>
            <a:lvl1pPr>
              <a:defRPr/>
            </a:lvl1pPr>
          </a:lstStyle>
          <a:p>
            <a:pPr>
              <a:defRPr/>
            </a:pPr>
            <a:fld id="{2899AAF9-1F8C-48F5-AB8B-02D65BBD9994}" type="datetimeFigureOut">
              <a:rPr lang="fr-FR"/>
              <a:pPr>
                <a:defRPr/>
              </a:pPr>
              <a:t>21/03/2023</a:t>
            </a:fld>
            <a:endParaRPr lang="fr-FR"/>
          </a:p>
        </p:txBody>
      </p:sp>
      <p:sp>
        <p:nvSpPr>
          <p:cNvPr id="4" name="Footer Placeholder 3"/>
          <p:cNvSpPr>
            <a:spLocks noGrp="1"/>
          </p:cNvSpPr>
          <p:nvPr>
            <p:ph type="ftr" sz="quarter" idx="11"/>
          </p:nvPr>
        </p:nvSpPr>
        <p:spPr/>
        <p:txBody>
          <a:bodyPr/>
          <a:lstStyle>
            <a:lvl1pPr>
              <a:defRPr/>
            </a:lvl1pPr>
          </a:lstStyle>
          <a:p>
            <a:pPr>
              <a:defRPr/>
            </a:pPr>
            <a:endParaRPr lang="fr-FR"/>
          </a:p>
        </p:txBody>
      </p:sp>
      <p:sp>
        <p:nvSpPr>
          <p:cNvPr id="5" name="Slide Number Placeholder 4"/>
          <p:cNvSpPr>
            <a:spLocks noGrp="1"/>
          </p:cNvSpPr>
          <p:nvPr>
            <p:ph type="sldNum" sz="quarter" idx="12"/>
          </p:nvPr>
        </p:nvSpPr>
        <p:spPr/>
        <p:txBody>
          <a:bodyPr/>
          <a:lstStyle>
            <a:lvl1pPr>
              <a:defRPr/>
            </a:lvl1pPr>
          </a:lstStyle>
          <a:p>
            <a:fld id="{FA78943F-4928-4CC0-B33E-43AE5F3F3DAC}" type="slidenum">
              <a:rPr lang="fr-FR" altLang="fr-FR"/>
              <a:pPr/>
              <a:t>‹N°›</a:t>
            </a:fld>
            <a:endParaRPr lang="fr-FR" altLang="fr-FR"/>
          </a:p>
        </p:txBody>
      </p:sp>
    </p:spTree>
    <p:extLst>
      <p:ext uri="{BB962C8B-B14F-4D97-AF65-F5344CB8AC3E}">
        <p14:creationId xmlns:p14="http://schemas.microsoft.com/office/powerpoint/2010/main" val="2283760931"/>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pPr>
              <a:defRPr/>
            </a:pPr>
            <a:fld id="{184A5818-E669-4E22-802F-77F4D3E7F83A}" type="datetimeFigureOut">
              <a:rPr lang="fr-FR"/>
              <a:pPr>
                <a:defRPr/>
              </a:pPr>
              <a:t>21/03/2023</a:t>
            </a:fld>
            <a:endParaRPr lang="fr-FR"/>
          </a:p>
        </p:txBody>
      </p:sp>
      <p:sp>
        <p:nvSpPr>
          <p:cNvPr id="3" name="Footer Placeholder 2"/>
          <p:cNvSpPr>
            <a:spLocks noGrp="1"/>
          </p:cNvSpPr>
          <p:nvPr>
            <p:ph type="ftr" sz="quarter" idx="11"/>
          </p:nvPr>
        </p:nvSpPr>
        <p:spPr/>
        <p:txBody>
          <a:bodyPr/>
          <a:lstStyle>
            <a:lvl1pPr>
              <a:defRPr/>
            </a:lvl1pPr>
          </a:lstStyle>
          <a:p>
            <a:pPr>
              <a:defRPr/>
            </a:pPr>
            <a:endParaRPr lang="fr-FR"/>
          </a:p>
        </p:txBody>
      </p:sp>
      <p:sp>
        <p:nvSpPr>
          <p:cNvPr id="4" name="Slide Number Placeholder 3"/>
          <p:cNvSpPr>
            <a:spLocks noGrp="1"/>
          </p:cNvSpPr>
          <p:nvPr>
            <p:ph type="sldNum" sz="quarter" idx="12"/>
          </p:nvPr>
        </p:nvSpPr>
        <p:spPr/>
        <p:txBody>
          <a:bodyPr/>
          <a:lstStyle>
            <a:lvl1pPr>
              <a:defRPr/>
            </a:lvl1pPr>
          </a:lstStyle>
          <a:p>
            <a:fld id="{D0A87C57-9CD7-423B-A2B1-5A5B3B12CFBA}" type="slidenum">
              <a:rPr lang="fr-FR" altLang="fr-FR"/>
              <a:pPr/>
              <a:t>‹N°›</a:t>
            </a:fld>
            <a:endParaRPr lang="fr-FR" altLang="fr-FR"/>
          </a:p>
        </p:txBody>
      </p:sp>
    </p:spTree>
    <p:extLst>
      <p:ext uri="{BB962C8B-B14F-4D97-AF65-F5344CB8AC3E}">
        <p14:creationId xmlns:p14="http://schemas.microsoft.com/office/powerpoint/2010/main" val="410977973"/>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860029" y="457201"/>
            <a:ext cx="2892028" cy="1229913"/>
          </a:xfrm>
        </p:spPr>
        <p:txBody>
          <a:bodyPr anchor="b"/>
          <a:lstStyle>
            <a:lvl1pPr>
              <a:defRPr sz="2400"/>
            </a:lvl1pPr>
          </a:lstStyle>
          <a:p>
            <a:r>
              <a:rPr lang="fr-FR" smtClean="0"/>
              <a:t>Modifiez le style du titre</a:t>
            </a:r>
            <a:endParaRPr lang="en-US" dirty="0"/>
          </a:p>
        </p:txBody>
      </p:sp>
      <p:sp>
        <p:nvSpPr>
          <p:cNvPr id="3" name="Content Placeholder 2"/>
          <p:cNvSpPr>
            <a:spLocks noGrp="1"/>
          </p:cNvSpPr>
          <p:nvPr>
            <p:ph idx="1"/>
          </p:nvPr>
        </p:nvSpPr>
        <p:spPr>
          <a:xfrm>
            <a:off x="3867150" y="444499"/>
            <a:ext cx="4418407" cy="3898901"/>
          </a:xfrm>
        </p:spPr>
        <p:txBody>
          <a:bodyPr anchor="ctr"/>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Text Placeholder 3"/>
          <p:cNvSpPr>
            <a:spLocks noGrp="1"/>
          </p:cNvSpPr>
          <p:nvPr>
            <p:ph type="body" sz="half" idx="2"/>
          </p:nvPr>
        </p:nvSpPr>
        <p:spPr>
          <a:xfrm>
            <a:off x="860029" y="1687114"/>
            <a:ext cx="2892028" cy="2656286"/>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fr-FR" smtClean="0"/>
              <a:t>Modifier les styles du texte du masque</a:t>
            </a:r>
          </a:p>
        </p:txBody>
      </p:sp>
      <p:sp>
        <p:nvSpPr>
          <p:cNvPr id="5" name="Date Placeholder 4"/>
          <p:cNvSpPr>
            <a:spLocks noGrp="1"/>
          </p:cNvSpPr>
          <p:nvPr>
            <p:ph type="dt" sz="half" idx="10"/>
          </p:nvPr>
        </p:nvSpPr>
        <p:spPr/>
        <p:txBody>
          <a:bodyPr/>
          <a:lstStyle>
            <a:lvl1pPr>
              <a:defRPr/>
            </a:lvl1pPr>
          </a:lstStyle>
          <a:p>
            <a:pPr>
              <a:defRPr/>
            </a:pPr>
            <a:fld id="{C0AB1934-FBF8-491A-B427-94FEBAC089CC}" type="datetimeFigureOut">
              <a:rPr lang="fr-FR"/>
              <a:pPr>
                <a:defRPr/>
              </a:pPr>
              <a:t>21/03/2023</a:t>
            </a:fld>
            <a:endParaRPr lang="fr-FR"/>
          </a:p>
        </p:txBody>
      </p:sp>
      <p:sp>
        <p:nvSpPr>
          <p:cNvPr id="6" name="Footer Placeholder 5"/>
          <p:cNvSpPr>
            <a:spLocks noGrp="1"/>
          </p:cNvSpPr>
          <p:nvPr>
            <p:ph type="ftr" sz="quarter" idx="11"/>
          </p:nvPr>
        </p:nvSpPr>
        <p:spPr/>
        <p:txBody>
          <a:bodyPr/>
          <a:lstStyle>
            <a:lvl1pPr>
              <a:defRPr/>
            </a:lvl1pPr>
          </a:lstStyle>
          <a:p>
            <a:pPr>
              <a:defRPr/>
            </a:pPr>
            <a:endParaRPr lang="fr-FR"/>
          </a:p>
        </p:txBody>
      </p:sp>
      <p:sp>
        <p:nvSpPr>
          <p:cNvPr id="7" name="Slide Number Placeholder 6"/>
          <p:cNvSpPr>
            <a:spLocks noGrp="1"/>
          </p:cNvSpPr>
          <p:nvPr>
            <p:ph type="sldNum" sz="quarter" idx="12"/>
          </p:nvPr>
        </p:nvSpPr>
        <p:spPr/>
        <p:txBody>
          <a:bodyPr/>
          <a:lstStyle>
            <a:lvl1pPr>
              <a:defRPr/>
            </a:lvl1pPr>
          </a:lstStyle>
          <a:p>
            <a:fld id="{ED5364D5-9712-4692-8ED3-949854045B33}" type="slidenum">
              <a:rPr lang="fr-FR" altLang="fr-FR"/>
              <a:pPr/>
              <a:t>‹N°›</a:t>
            </a:fld>
            <a:endParaRPr lang="fr-FR" altLang="fr-FR"/>
          </a:p>
        </p:txBody>
      </p:sp>
    </p:spTree>
    <p:extLst>
      <p:ext uri="{BB962C8B-B14F-4D97-AF65-F5344CB8AC3E}">
        <p14:creationId xmlns:p14="http://schemas.microsoft.com/office/powerpoint/2010/main" val="391970496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vierge">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Tree>
    <p:extLst>
      <p:ext uri="{BB962C8B-B14F-4D97-AF65-F5344CB8AC3E}">
        <p14:creationId xmlns:p14="http://schemas.microsoft.com/office/powerpoint/2010/main" val="4174030427"/>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856060" y="457200"/>
            <a:ext cx="4450881" cy="1229915"/>
          </a:xfrm>
        </p:spPr>
        <p:txBody>
          <a:bodyPr anchor="b"/>
          <a:lstStyle>
            <a:lvl1pPr>
              <a:defRPr sz="2400"/>
            </a:lvl1pPr>
          </a:lstStyle>
          <a:p>
            <a:r>
              <a:rPr lang="fr-FR" smtClean="0"/>
              <a:t>Modifiez le style du titre</a:t>
            </a:r>
            <a:endParaRPr lang="en-US" dirty="0"/>
          </a:p>
        </p:txBody>
      </p:sp>
      <p:sp>
        <p:nvSpPr>
          <p:cNvPr id="3" name="Picture Placeholder 2"/>
          <p:cNvSpPr>
            <a:spLocks noGrp="1" noChangeAspect="1"/>
          </p:cNvSpPr>
          <p:nvPr>
            <p:ph type="pic" idx="1"/>
          </p:nvPr>
        </p:nvSpPr>
        <p:spPr>
          <a:xfrm>
            <a:off x="5535541" y="457201"/>
            <a:ext cx="2750018" cy="3886199"/>
          </a:xfrm>
          <a:prstGeom prst="round2DiagRect">
            <a:avLst>
              <a:gd name="adj1" fmla="val 5608"/>
              <a:gd name="adj2" fmla="val 0"/>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rtlCol="0">
            <a:normAutofit/>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pPr lvl="0"/>
            <a:r>
              <a:rPr lang="fr-FR" noProof="0" smtClean="0"/>
              <a:t>Cliquez sur l'icône pour ajouter une image</a:t>
            </a:r>
            <a:endParaRPr lang="en-US" noProof="0" dirty="0"/>
          </a:p>
        </p:txBody>
      </p:sp>
      <p:sp>
        <p:nvSpPr>
          <p:cNvPr id="4" name="Text Placeholder 3"/>
          <p:cNvSpPr>
            <a:spLocks noGrp="1"/>
          </p:cNvSpPr>
          <p:nvPr>
            <p:ph type="body" sz="half" idx="2"/>
          </p:nvPr>
        </p:nvSpPr>
        <p:spPr>
          <a:xfrm>
            <a:off x="856058" y="1687114"/>
            <a:ext cx="4450883" cy="2656286"/>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fr-FR" smtClean="0"/>
              <a:t>Modifier les styles du texte du masque</a:t>
            </a:r>
          </a:p>
        </p:txBody>
      </p:sp>
      <p:sp>
        <p:nvSpPr>
          <p:cNvPr id="5" name="Date Placeholder 4"/>
          <p:cNvSpPr>
            <a:spLocks noGrp="1"/>
          </p:cNvSpPr>
          <p:nvPr>
            <p:ph type="dt" sz="half" idx="10"/>
          </p:nvPr>
        </p:nvSpPr>
        <p:spPr/>
        <p:txBody>
          <a:bodyPr/>
          <a:lstStyle>
            <a:lvl1pPr>
              <a:defRPr/>
            </a:lvl1pPr>
          </a:lstStyle>
          <a:p>
            <a:pPr>
              <a:defRPr/>
            </a:pPr>
            <a:fld id="{9DE0028E-351E-43F7-AF0D-A06190D4D89B}" type="datetimeFigureOut">
              <a:rPr lang="fr-FR"/>
              <a:pPr>
                <a:defRPr/>
              </a:pPr>
              <a:t>21/03/2023</a:t>
            </a:fld>
            <a:endParaRPr lang="fr-FR"/>
          </a:p>
        </p:txBody>
      </p:sp>
      <p:sp>
        <p:nvSpPr>
          <p:cNvPr id="6" name="Footer Placeholder 5"/>
          <p:cNvSpPr>
            <a:spLocks noGrp="1"/>
          </p:cNvSpPr>
          <p:nvPr>
            <p:ph type="ftr" sz="quarter" idx="11"/>
          </p:nvPr>
        </p:nvSpPr>
        <p:spPr/>
        <p:txBody>
          <a:bodyPr/>
          <a:lstStyle>
            <a:lvl1pPr>
              <a:defRPr/>
            </a:lvl1pPr>
          </a:lstStyle>
          <a:p>
            <a:pPr>
              <a:defRPr/>
            </a:pPr>
            <a:endParaRPr lang="fr-FR"/>
          </a:p>
        </p:txBody>
      </p:sp>
      <p:sp>
        <p:nvSpPr>
          <p:cNvPr id="7" name="Slide Number Placeholder 6"/>
          <p:cNvSpPr>
            <a:spLocks noGrp="1"/>
          </p:cNvSpPr>
          <p:nvPr>
            <p:ph type="sldNum" sz="quarter" idx="12"/>
          </p:nvPr>
        </p:nvSpPr>
        <p:spPr/>
        <p:txBody>
          <a:bodyPr/>
          <a:lstStyle>
            <a:lvl1pPr>
              <a:defRPr/>
            </a:lvl1pPr>
          </a:lstStyle>
          <a:p>
            <a:fld id="{BBBCDAF5-9F87-4912-BE29-E8F607C2B8BC}" type="slidenum">
              <a:rPr lang="fr-FR" altLang="fr-FR"/>
              <a:pPr/>
              <a:t>‹N°›</a:t>
            </a:fld>
            <a:endParaRPr lang="fr-FR" altLang="fr-FR"/>
          </a:p>
        </p:txBody>
      </p:sp>
    </p:spTree>
    <p:extLst>
      <p:ext uri="{BB962C8B-B14F-4D97-AF65-F5344CB8AC3E}">
        <p14:creationId xmlns:p14="http://schemas.microsoft.com/office/powerpoint/2010/main" val="1944435568"/>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preserve="1">
  <p:cSld name="Image panoramique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856058" y="3228499"/>
            <a:ext cx="7434266" cy="614516"/>
          </a:xfrm>
        </p:spPr>
        <p:txBody>
          <a:bodyPr anchor="b"/>
          <a:lstStyle>
            <a:lvl1pPr>
              <a:defRPr sz="2400"/>
            </a:lvl1pPr>
          </a:lstStyle>
          <a:p>
            <a:r>
              <a:rPr lang="fr-FR" smtClean="0"/>
              <a:t>Modifiez le style du titre</a:t>
            </a:r>
            <a:endParaRPr lang="en-US" dirty="0"/>
          </a:p>
        </p:txBody>
      </p:sp>
      <p:sp>
        <p:nvSpPr>
          <p:cNvPr id="3" name="Picture Placeholder 2"/>
          <p:cNvSpPr>
            <a:spLocks noGrp="1" noChangeAspect="1"/>
          </p:cNvSpPr>
          <p:nvPr>
            <p:ph type="pic" idx="1"/>
          </p:nvPr>
        </p:nvSpPr>
        <p:spPr>
          <a:xfrm>
            <a:off x="856058" y="454819"/>
            <a:ext cx="7434266" cy="2474834"/>
          </a:xfrm>
          <a:prstGeom prst="round2DiagRect">
            <a:avLst>
              <a:gd name="adj1" fmla="val 4860"/>
              <a:gd name="adj2" fmla="val 0"/>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rtlCol="0">
            <a:normAutofit/>
          </a:bodyPr>
          <a:lstStyle>
            <a:lvl1pPr>
              <a:buNone/>
              <a:defRPr lang="en-US" sz="2400"/>
            </a:lvl1pPr>
          </a:lstStyle>
          <a:p>
            <a:pPr lvl="0"/>
            <a:r>
              <a:rPr lang="fr-FR" noProof="0" smtClean="0"/>
              <a:t>Cliquez sur l'icône pour ajouter une image</a:t>
            </a:r>
            <a:endParaRPr lang="en-US" noProof="0" dirty="0"/>
          </a:p>
        </p:txBody>
      </p:sp>
      <p:sp>
        <p:nvSpPr>
          <p:cNvPr id="4" name="Text Placeholder 3"/>
          <p:cNvSpPr>
            <a:spLocks noGrp="1"/>
          </p:cNvSpPr>
          <p:nvPr>
            <p:ph type="body" sz="half" idx="2"/>
          </p:nvPr>
        </p:nvSpPr>
        <p:spPr>
          <a:xfrm>
            <a:off x="856024" y="3843015"/>
            <a:ext cx="7433144" cy="511854"/>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fr-FR" smtClean="0"/>
              <a:t>Modifier les styles du texte du masque</a:t>
            </a:r>
          </a:p>
        </p:txBody>
      </p:sp>
      <p:sp>
        <p:nvSpPr>
          <p:cNvPr id="5" name="Date Placeholder 4"/>
          <p:cNvSpPr>
            <a:spLocks noGrp="1"/>
          </p:cNvSpPr>
          <p:nvPr>
            <p:ph type="dt" sz="half" idx="10"/>
          </p:nvPr>
        </p:nvSpPr>
        <p:spPr/>
        <p:txBody>
          <a:bodyPr/>
          <a:lstStyle>
            <a:lvl1pPr>
              <a:defRPr/>
            </a:lvl1pPr>
          </a:lstStyle>
          <a:p>
            <a:pPr>
              <a:defRPr/>
            </a:pPr>
            <a:r>
              <a:rPr lang="fr-FR"/>
              <a:t>Mars 2016</a:t>
            </a:r>
          </a:p>
        </p:txBody>
      </p:sp>
      <p:sp>
        <p:nvSpPr>
          <p:cNvPr id="6" name="Footer Placeholder 5"/>
          <p:cNvSpPr>
            <a:spLocks noGrp="1"/>
          </p:cNvSpPr>
          <p:nvPr>
            <p:ph type="ftr" sz="quarter" idx="11"/>
          </p:nvPr>
        </p:nvSpPr>
        <p:spPr/>
        <p:txBody>
          <a:bodyPr/>
          <a:lstStyle>
            <a:lvl1pPr>
              <a:defRPr/>
            </a:lvl1pPr>
          </a:lstStyle>
          <a:p>
            <a:pPr>
              <a:defRPr/>
            </a:pPr>
            <a:endParaRPr lang="fr-FR"/>
          </a:p>
        </p:txBody>
      </p:sp>
      <p:sp>
        <p:nvSpPr>
          <p:cNvPr id="7" name="Slide Number Placeholder 6"/>
          <p:cNvSpPr>
            <a:spLocks noGrp="1"/>
          </p:cNvSpPr>
          <p:nvPr>
            <p:ph type="sldNum" sz="quarter" idx="12"/>
          </p:nvPr>
        </p:nvSpPr>
        <p:spPr/>
        <p:txBody>
          <a:bodyPr rtlCol="0"/>
          <a:lstStyle>
            <a:lvl1pPr>
              <a:defRPr sz="788">
                <a:solidFill>
                  <a:schemeClr val="tx1">
                    <a:tint val="75000"/>
                  </a:schemeClr>
                </a:solidFill>
              </a:defRPr>
            </a:lvl1pPr>
          </a:lstStyle>
          <a:p>
            <a:pPr>
              <a:defRPr/>
            </a:pPr>
            <a:endParaRPr lang="fr-FR"/>
          </a:p>
        </p:txBody>
      </p:sp>
    </p:spTree>
    <p:extLst>
      <p:ext uri="{BB962C8B-B14F-4D97-AF65-F5344CB8AC3E}">
        <p14:creationId xmlns:p14="http://schemas.microsoft.com/office/powerpoint/2010/main" val="2417268415"/>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preserve="1">
  <p:cSld name="Titre et légende">
    <p:spTree>
      <p:nvGrpSpPr>
        <p:cNvPr id="1" name=""/>
        <p:cNvGrpSpPr/>
        <p:nvPr/>
      </p:nvGrpSpPr>
      <p:grpSpPr>
        <a:xfrm>
          <a:off x="0" y="0"/>
          <a:ext cx="0" cy="0"/>
          <a:chOff x="0" y="0"/>
          <a:chExt cx="0" cy="0"/>
        </a:xfrm>
      </p:grpSpPr>
      <p:sp>
        <p:nvSpPr>
          <p:cNvPr id="2" name="Title 1"/>
          <p:cNvSpPr>
            <a:spLocks noGrp="1"/>
          </p:cNvSpPr>
          <p:nvPr>
            <p:ph type="title"/>
          </p:nvPr>
        </p:nvSpPr>
        <p:spPr>
          <a:xfrm>
            <a:off x="856093" y="457200"/>
            <a:ext cx="7429466" cy="2571750"/>
          </a:xfrm>
        </p:spPr>
        <p:txBody>
          <a:bodyPr/>
          <a:lstStyle>
            <a:lvl1pPr>
              <a:defRPr sz="2700"/>
            </a:lvl1pPr>
          </a:lstStyle>
          <a:p>
            <a:r>
              <a:rPr lang="fr-FR" smtClean="0"/>
              <a:t>Modifiez le style du titre</a:t>
            </a:r>
            <a:endParaRPr lang="en-US" dirty="0"/>
          </a:p>
        </p:txBody>
      </p:sp>
      <p:sp>
        <p:nvSpPr>
          <p:cNvPr id="4" name="Text Placeholder 3"/>
          <p:cNvSpPr>
            <a:spLocks noGrp="1"/>
          </p:cNvSpPr>
          <p:nvPr>
            <p:ph type="body" sz="half" idx="2"/>
          </p:nvPr>
        </p:nvSpPr>
        <p:spPr>
          <a:xfrm>
            <a:off x="856058" y="3314700"/>
            <a:ext cx="7428344" cy="1028699"/>
          </a:xfrm>
        </p:spPr>
        <p:txBody>
          <a:bodyPr anchor="ctr"/>
          <a:lstStyle>
            <a:lvl1pPr marL="0" indent="0">
              <a:buNone/>
              <a:defRPr sz="135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fr-FR" smtClean="0"/>
              <a:t>Modifier les styles du texte du masque</a:t>
            </a:r>
          </a:p>
        </p:txBody>
      </p:sp>
      <p:sp>
        <p:nvSpPr>
          <p:cNvPr id="5" name="Date Placeholder 4"/>
          <p:cNvSpPr>
            <a:spLocks noGrp="1"/>
          </p:cNvSpPr>
          <p:nvPr>
            <p:ph type="dt" sz="half" idx="10"/>
          </p:nvPr>
        </p:nvSpPr>
        <p:spPr/>
        <p:txBody>
          <a:bodyPr/>
          <a:lstStyle>
            <a:lvl1pPr>
              <a:defRPr/>
            </a:lvl1pPr>
          </a:lstStyle>
          <a:p>
            <a:pPr>
              <a:defRPr/>
            </a:pPr>
            <a:r>
              <a:rPr lang="fr-FR"/>
              <a:t>Mars 2016</a:t>
            </a:r>
          </a:p>
        </p:txBody>
      </p:sp>
      <p:sp>
        <p:nvSpPr>
          <p:cNvPr id="6" name="Footer Placeholder 5"/>
          <p:cNvSpPr>
            <a:spLocks noGrp="1"/>
          </p:cNvSpPr>
          <p:nvPr>
            <p:ph type="ftr" sz="quarter" idx="11"/>
          </p:nvPr>
        </p:nvSpPr>
        <p:spPr/>
        <p:txBody>
          <a:bodyPr/>
          <a:lstStyle>
            <a:lvl1pPr>
              <a:defRPr/>
            </a:lvl1pPr>
          </a:lstStyle>
          <a:p>
            <a:pPr>
              <a:defRPr/>
            </a:pPr>
            <a:endParaRPr lang="fr-FR"/>
          </a:p>
        </p:txBody>
      </p:sp>
      <p:sp>
        <p:nvSpPr>
          <p:cNvPr id="7" name="Slide Number Placeholder 6"/>
          <p:cNvSpPr>
            <a:spLocks noGrp="1"/>
          </p:cNvSpPr>
          <p:nvPr>
            <p:ph type="sldNum" sz="quarter" idx="12"/>
          </p:nvPr>
        </p:nvSpPr>
        <p:spPr/>
        <p:txBody>
          <a:bodyPr rtlCol="0"/>
          <a:lstStyle>
            <a:lvl1pPr>
              <a:defRPr sz="788">
                <a:solidFill>
                  <a:schemeClr val="tx1">
                    <a:tint val="75000"/>
                  </a:schemeClr>
                </a:solidFill>
              </a:defRPr>
            </a:lvl1pPr>
          </a:lstStyle>
          <a:p>
            <a:pPr>
              <a:defRPr/>
            </a:pPr>
            <a:endParaRPr lang="fr-FR"/>
          </a:p>
        </p:txBody>
      </p:sp>
    </p:spTree>
    <p:extLst>
      <p:ext uri="{BB962C8B-B14F-4D97-AF65-F5344CB8AC3E}">
        <p14:creationId xmlns:p14="http://schemas.microsoft.com/office/powerpoint/2010/main" val="864888274"/>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preserve="1">
  <p:cSld name="Citation avec légende">
    <p:spTree>
      <p:nvGrpSpPr>
        <p:cNvPr id="1" name=""/>
        <p:cNvGrpSpPr/>
        <p:nvPr/>
      </p:nvGrpSpPr>
      <p:grpSpPr>
        <a:xfrm>
          <a:off x="0" y="0"/>
          <a:ext cx="0" cy="0"/>
          <a:chOff x="0" y="0"/>
          <a:chExt cx="0" cy="0"/>
        </a:xfrm>
      </p:grpSpPr>
      <p:sp>
        <p:nvSpPr>
          <p:cNvPr id="5" name="TextBox 59"/>
          <p:cNvSpPr txBox="1"/>
          <p:nvPr/>
        </p:nvSpPr>
        <p:spPr>
          <a:xfrm>
            <a:off x="677863" y="549275"/>
            <a:ext cx="457200" cy="438150"/>
          </a:xfrm>
          <a:prstGeom prst="rect">
            <a:avLst/>
          </a:prstGeom>
        </p:spPr>
        <p:txBody>
          <a:bodyPr lIns="68580" tIns="34290" rIns="68580" bIns="34290" anchor="ct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Trebuchet MS"/>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algn="r">
              <a:defRPr/>
            </a:pPr>
            <a:r>
              <a:rPr lang="en-US" sz="6000" dirty="0">
                <a:effectLst/>
              </a:rPr>
              <a:t>“</a:t>
            </a:r>
          </a:p>
        </p:txBody>
      </p:sp>
      <p:sp>
        <p:nvSpPr>
          <p:cNvPr id="6" name="TextBox 60"/>
          <p:cNvSpPr txBox="1"/>
          <p:nvPr/>
        </p:nvSpPr>
        <p:spPr>
          <a:xfrm>
            <a:off x="7902575" y="2073275"/>
            <a:ext cx="457200" cy="439738"/>
          </a:xfrm>
          <a:prstGeom prst="rect">
            <a:avLst/>
          </a:prstGeom>
        </p:spPr>
        <p:txBody>
          <a:bodyPr lIns="68580" tIns="34290" rIns="68580" bIns="34290" anchor="ct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Trebuchet MS"/>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algn="r">
              <a:defRPr/>
            </a:pPr>
            <a:r>
              <a:rPr lang="en-US" sz="6000" dirty="0">
                <a:effectLst/>
              </a:rPr>
              <a:t>”</a:t>
            </a:r>
          </a:p>
        </p:txBody>
      </p:sp>
      <p:sp>
        <p:nvSpPr>
          <p:cNvPr id="2" name="Title 1"/>
          <p:cNvSpPr>
            <a:spLocks noGrp="1"/>
          </p:cNvSpPr>
          <p:nvPr>
            <p:ph type="title"/>
          </p:nvPr>
        </p:nvSpPr>
        <p:spPr>
          <a:xfrm>
            <a:off x="1084659" y="457200"/>
            <a:ext cx="6977064" cy="2061322"/>
          </a:xfrm>
        </p:spPr>
        <p:txBody>
          <a:bodyPr/>
          <a:lstStyle>
            <a:lvl1pPr>
              <a:defRPr sz="2700"/>
            </a:lvl1pPr>
          </a:lstStyle>
          <a:p>
            <a:r>
              <a:rPr lang="fr-FR" smtClean="0"/>
              <a:t>Modifiez le style du titre</a:t>
            </a:r>
            <a:endParaRPr lang="en-US" dirty="0"/>
          </a:p>
        </p:txBody>
      </p:sp>
      <p:sp>
        <p:nvSpPr>
          <p:cNvPr id="12" name="Text Placeholder 3"/>
          <p:cNvSpPr>
            <a:spLocks noGrp="1"/>
          </p:cNvSpPr>
          <p:nvPr>
            <p:ph type="body" sz="half" idx="13"/>
          </p:nvPr>
        </p:nvSpPr>
        <p:spPr>
          <a:xfrm>
            <a:off x="1290484" y="2524168"/>
            <a:ext cx="6564224" cy="411726"/>
          </a:xfrm>
        </p:spPr>
        <p:txBody>
          <a:bodyPr/>
          <a:lstStyle>
            <a:lvl1pPr marL="0" indent="0">
              <a:buNone/>
              <a:defRPr sz="105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fr-FR" smtClean="0"/>
              <a:t>Modifier les styles du texte du masque</a:t>
            </a:r>
          </a:p>
        </p:txBody>
      </p:sp>
      <p:sp>
        <p:nvSpPr>
          <p:cNvPr id="4" name="Text Placeholder 3"/>
          <p:cNvSpPr>
            <a:spLocks noGrp="1"/>
          </p:cNvSpPr>
          <p:nvPr>
            <p:ph type="body" sz="half" idx="2"/>
          </p:nvPr>
        </p:nvSpPr>
        <p:spPr>
          <a:xfrm>
            <a:off x="856058" y="3232439"/>
            <a:ext cx="7429502" cy="1117122"/>
          </a:xfrm>
        </p:spPr>
        <p:txBody>
          <a:bodyPr anchor="ctr"/>
          <a:lstStyle>
            <a:lvl1pPr marL="0" indent="0">
              <a:buNone/>
              <a:defRPr sz="135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fr-FR" smtClean="0"/>
              <a:t>Modifier les styles du texte du masque</a:t>
            </a:r>
          </a:p>
        </p:txBody>
      </p:sp>
      <p:sp>
        <p:nvSpPr>
          <p:cNvPr id="7" name="Date Placeholder 4"/>
          <p:cNvSpPr>
            <a:spLocks noGrp="1"/>
          </p:cNvSpPr>
          <p:nvPr>
            <p:ph type="dt" sz="half" idx="14"/>
          </p:nvPr>
        </p:nvSpPr>
        <p:spPr/>
        <p:txBody>
          <a:bodyPr/>
          <a:lstStyle>
            <a:lvl1pPr>
              <a:defRPr/>
            </a:lvl1pPr>
          </a:lstStyle>
          <a:p>
            <a:pPr>
              <a:defRPr/>
            </a:pPr>
            <a:r>
              <a:rPr lang="fr-FR"/>
              <a:t>Mars 2016</a:t>
            </a:r>
          </a:p>
        </p:txBody>
      </p:sp>
      <p:sp>
        <p:nvSpPr>
          <p:cNvPr id="8" name="Footer Placeholder 5"/>
          <p:cNvSpPr>
            <a:spLocks noGrp="1"/>
          </p:cNvSpPr>
          <p:nvPr>
            <p:ph type="ftr" sz="quarter" idx="15"/>
          </p:nvPr>
        </p:nvSpPr>
        <p:spPr/>
        <p:txBody>
          <a:bodyPr/>
          <a:lstStyle>
            <a:lvl1pPr>
              <a:defRPr/>
            </a:lvl1pPr>
          </a:lstStyle>
          <a:p>
            <a:pPr>
              <a:defRPr/>
            </a:pPr>
            <a:endParaRPr lang="fr-FR"/>
          </a:p>
        </p:txBody>
      </p:sp>
      <p:sp>
        <p:nvSpPr>
          <p:cNvPr id="9" name="Slide Number Placeholder 6"/>
          <p:cNvSpPr>
            <a:spLocks noGrp="1"/>
          </p:cNvSpPr>
          <p:nvPr>
            <p:ph type="sldNum" sz="quarter" idx="16"/>
          </p:nvPr>
        </p:nvSpPr>
        <p:spPr/>
        <p:txBody>
          <a:bodyPr rtlCol="0"/>
          <a:lstStyle>
            <a:lvl1pPr>
              <a:defRPr sz="788">
                <a:solidFill>
                  <a:schemeClr val="tx1">
                    <a:tint val="75000"/>
                  </a:schemeClr>
                </a:solidFill>
              </a:defRPr>
            </a:lvl1pPr>
          </a:lstStyle>
          <a:p>
            <a:pPr>
              <a:defRPr/>
            </a:pPr>
            <a:endParaRPr lang="fr-FR"/>
          </a:p>
        </p:txBody>
      </p:sp>
    </p:spTree>
    <p:extLst>
      <p:ext uri="{BB962C8B-B14F-4D97-AF65-F5344CB8AC3E}">
        <p14:creationId xmlns:p14="http://schemas.microsoft.com/office/powerpoint/2010/main" val="1209757015"/>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preserve="1">
  <p:cSld name="Carte nom">
    <p:spTree>
      <p:nvGrpSpPr>
        <p:cNvPr id="1" name=""/>
        <p:cNvGrpSpPr/>
        <p:nvPr/>
      </p:nvGrpSpPr>
      <p:grpSpPr>
        <a:xfrm>
          <a:off x="0" y="0"/>
          <a:ext cx="0" cy="0"/>
          <a:chOff x="0" y="0"/>
          <a:chExt cx="0" cy="0"/>
        </a:xfrm>
      </p:grpSpPr>
      <p:sp>
        <p:nvSpPr>
          <p:cNvPr id="2" name="Title 1"/>
          <p:cNvSpPr>
            <a:spLocks noGrp="1"/>
          </p:cNvSpPr>
          <p:nvPr>
            <p:ph type="title"/>
          </p:nvPr>
        </p:nvSpPr>
        <p:spPr>
          <a:xfrm>
            <a:off x="856058" y="1600531"/>
            <a:ext cx="7429501" cy="1883876"/>
          </a:xfrm>
        </p:spPr>
        <p:txBody>
          <a:bodyPr anchor="b"/>
          <a:lstStyle>
            <a:lvl1pPr>
              <a:defRPr sz="2700"/>
            </a:lvl1pPr>
          </a:lstStyle>
          <a:p>
            <a:r>
              <a:rPr lang="fr-FR" smtClean="0"/>
              <a:t>Modifiez le style du titre</a:t>
            </a:r>
            <a:endParaRPr lang="en-US" dirty="0"/>
          </a:p>
        </p:txBody>
      </p:sp>
      <p:sp>
        <p:nvSpPr>
          <p:cNvPr id="4" name="Text Placeholder 3"/>
          <p:cNvSpPr>
            <a:spLocks noGrp="1"/>
          </p:cNvSpPr>
          <p:nvPr>
            <p:ph type="body" sz="half" idx="2"/>
          </p:nvPr>
        </p:nvSpPr>
        <p:spPr>
          <a:xfrm>
            <a:off x="856023" y="3493241"/>
            <a:ext cx="7428379" cy="855483"/>
          </a:xfrm>
        </p:spPr>
        <p:txBody>
          <a:bodyPr/>
          <a:lstStyle>
            <a:lvl1pPr marL="0" indent="0">
              <a:buNone/>
              <a:defRPr sz="135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fr-FR" smtClean="0"/>
              <a:t>Modifier les styles du texte du masque</a:t>
            </a:r>
          </a:p>
        </p:txBody>
      </p:sp>
      <p:sp>
        <p:nvSpPr>
          <p:cNvPr id="5" name="Date Placeholder 4"/>
          <p:cNvSpPr>
            <a:spLocks noGrp="1"/>
          </p:cNvSpPr>
          <p:nvPr>
            <p:ph type="dt" sz="half" idx="10"/>
          </p:nvPr>
        </p:nvSpPr>
        <p:spPr/>
        <p:txBody>
          <a:bodyPr/>
          <a:lstStyle>
            <a:lvl1pPr>
              <a:defRPr/>
            </a:lvl1pPr>
          </a:lstStyle>
          <a:p>
            <a:pPr>
              <a:defRPr/>
            </a:pPr>
            <a:r>
              <a:rPr lang="fr-FR"/>
              <a:t>Mars 2016</a:t>
            </a:r>
          </a:p>
        </p:txBody>
      </p:sp>
      <p:sp>
        <p:nvSpPr>
          <p:cNvPr id="6" name="Footer Placeholder 5"/>
          <p:cNvSpPr>
            <a:spLocks noGrp="1"/>
          </p:cNvSpPr>
          <p:nvPr>
            <p:ph type="ftr" sz="quarter" idx="11"/>
          </p:nvPr>
        </p:nvSpPr>
        <p:spPr/>
        <p:txBody>
          <a:bodyPr/>
          <a:lstStyle>
            <a:lvl1pPr>
              <a:defRPr/>
            </a:lvl1pPr>
          </a:lstStyle>
          <a:p>
            <a:pPr>
              <a:defRPr/>
            </a:pPr>
            <a:endParaRPr lang="fr-FR"/>
          </a:p>
        </p:txBody>
      </p:sp>
      <p:sp>
        <p:nvSpPr>
          <p:cNvPr id="7" name="Slide Number Placeholder 6"/>
          <p:cNvSpPr>
            <a:spLocks noGrp="1"/>
          </p:cNvSpPr>
          <p:nvPr>
            <p:ph type="sldNum" sz="quarter" idx="12"/>
          </p:nvPr>
        </p:nvSpPr>
        <p:spPr/>
        <p:txBody>
          <a:bodyPr rtlCol="0"/>
          <a:lstStyle>
            <a:lvl1pPr>
              <a:defRPr sz="788">
                <a:solidFill>
                  <a:schemeClr val="tx1">
                    <a:tint val="75000"/>
                  </a:schemeClr>
                </a:solidFill>
              </a:defRPr>
            </a:lvl1pPr>
          </a:lstStyle>
          <a:p>
            <a:pPr>
              <a:defRPr/>
            </a:pPr>
            <a:endParaRPr lang="fr-FR"/>
          </a:p>
        </p:txBody>
      </p:sp>
    </p:spTree>
    <p:extLst>
      <p:ext uri="{BB962C8B-B14F-4D97-AF65-F5344CB8AC3E}">
        <p14:creationId xmlns:p14="http://schemas.microsoft.com/office/powerpoint/2010/main" val="691580134"/>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preserve="1">
  <p:cSld name="3 colonnes">
    <p:spTree>
      <p:nvGrpSpPr>
        <p:cNvPr id="1" name=""/>
        <p:cNvGrpSpPr/>
        <p:nvPr/>
      </p:nvGrpSpPr>
      <p:grpSpPr>
        <a:xfrm>
          <a:off x="0" y="0"/>
          <a:ext cx="0" cy="0"/>
          <a:chOff x="0" y="0"/>
          <a:chExt cx="0" cy="0"/>
        </a:xfrm>
      </p:grpSpPr>
      <p:sp>
        <p:nvSpPr>
          <p:cNvPr id="15" name="Title 1"/>
          <p:cNvSpPr>
            <a:spLocks noGrp="1"/>
          </p:cNvSpPr>
          <p:nvPr>
            <p:ph type="title"/>
          </p:nvPr>
        </p:nvSpPr>
        <p:spPr>
          <a:xfrm>
            <a:off x="856060" y="457200"/>
            <a:ext cx="7429499" cy="1428750"/>
          </a:xfrm>
        </p:spPr>
        <p:txBody>
          <a:bodyPr/>
          <a:lstStyle/>
          <a:p>
            <a:r>
              <a:rPr lang="fr-FR" smtClean="0"/>
              <a:t>Modifiez le style du titre</a:t>
            </a:r>
            <a:endParaRPr lang="en-US" dirty="0"/>
          </a:p>
        </p:txBody>
      </p:sp>
      <p:sp>
        <p:nvSpPr>
          <p:cNvPr id="7" name="Text Placeholder 2"/>
          <p:cNvSpPr>
            <a:spLocks noGrp="1"/>
          </p:cNvSpPr>
          <p:nvPr>
            <p:ph type="body" idx="1"/>
          </p:nvPr>
        </p:nvSpPr>
        <p:spPr>
          <a:xfrm>
            <a:off x="856058" y="2005847"/>
            <a:ext cx="2397674" cy="514350"/>
          </a:xfrm>
        </p:spPr>
        <p:txBody>
          <a:bodyPr anchor="b">
            <a:noAutofit/>
          </a:bodyPr>
          <a:lstStyle>
            <a:lvl1pPr marL="0" indent="0">
              <a:lnSpc>
                <a:spcPct val="90000"/>
              </a:lnSpc>
              <a:buNone/>
              <a:defRPr sz="1800" b="0" cap="all" baseline="0">
                <a:solidFill>
                  <a:schemeClr val="tx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fr-FR" smtClean="0"/>
              <a:t>Modifier les styles du texte du masque</a:t>
            </a:r>
          </a:p>
        </p:txBody>
      </p:sp>
      <p:sp>
        <p:nvSpPr>
          <p:cNvPr id="8" name="Text Placeholder 3"/>
          <p:cNvSpPr>
            <a:spLocks noGrp="1"/>
          </p:cNvSpPr>
          <p:nvPr>
            <p:ph type="body" sz="half" idx="15"/>
          </p:nvPr>
        </p:nvSpPr>
        <p:spPr>
          <a:xfrm>
            <a:off x="845939" y="2520197"/>
            <a:ext cx="2406551" cy="1823202"/>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fr-FR" smtClean="0"/>
              <a:t>Modifier les styles du texte du masque</a:t>
            </a:r>
          </a:p>
        </p:txBody>
      </p:sp>
      <p:sp>
        <p:nvSpPr>
          <p:cNvPr id="9" name="Text Placeholder 4"/>
          <p:cNvSpPr>
            <a:spLocks noGrp="1"/>
          </p:cNvSpPr>
          <p:nvPr>
            <p:ph type="body" sz="quarter" idx="3"/>
          </p:nvPr>
        </p:nvSpPr>
        <p:spPr>
          <a:xfrm>
            <a:off x="3386075" y="2008226"/>
            <a:ext cx="2388289" cy="514350"/>
          </a:xfrm>
        </p:spPr>
        <p:txBody>
          <a:bodyPr anchor="b">
            <a:noAutofit/>
          </a:bodyPr>
          <a:lstStyle>
            <a:lvl1pPr marL="0" indent="0">
              <a:lnSpc>
                <a:spcPct val="90000"/>
              </a:lnSpc>
              <a:buNone/>
              <a:defRPr sz="1800" b="0" cap="all" baseline="0">
                <a:solidFill>
                  <a:schemeClr val="tx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fr-FR" smtClean="0"/>
              <a:t>Modifier les styles du texte du masque</a:t>
            </a:r>
          </a:p>
        </p:txBody>
      </p:sp>
      <p:sp>
        <p:nvSpPr>
          <p:cNvPr id="10" name="Text Placeholder 3"/>
          <p:cNvSpPr>
            <a:spLocks noGrp="1"/>
          </p:cNvSpPr>
          <p:nvPr>
            <p:ph type="body" sz="half" idx="16"/>
          </p:nvPr>
        </p:nvSpPr>
        <p:spPr>
          <a:xfrm>
            <a:off x="3378160" y="2522576"/>
            <a:ext cx="2396873" cy="1823202"/>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fr-FR" smtClean="0"/>
              <a:t>Modifier les styles du texte du masque</a:t>
            </a:r>
          </a:p>
        </p:txBody>
      </p:sp>
      <p:sp>
        <p:nvSpPr>
          <p:cNvPr id="11" name="Text Placeholder 4"/>
          <p:cNvSpPr>
            <a:spLocks noGrp="1"/>
          </p:cNvSpPr>
          <p:nvPr>
            <p:ph type="body" sz="quarter" idx="13"/>
          </p:nvPr>
        </p:nvSpPr>
        <p:spPr>
          <a:xfrm>
            <a:off x="5889332" y="2005847"/>
            <a:ext cx="2396226" cy="514350"/>
          </a:xfrm>
        </p:spPr>
        <p:txBody>
          <a:bodyPr anchor="b">
            <a:noAutofit/>
          </a:bodyPr>
          <a:lstStyle>
            <a:lvl1pPr marL="0" indent="0">
              <a:lnSpc>
                <a:spcPct val="90000"/>
              </a:lnSpc>
              <a:buNone/>
              <a:defRPr sz="1800" b="0" cap="all" baseline="0">
                <a:solidFill>
                  <a:schemeClr val="tx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fr-FR" smtClean="0"/>
              <a:t>Modifier les styles du texte du masque</a:t>
            </a:r>
          </a:p>
        </p:txBody>
      </p:sp>
      <p:sp>
        <p:nvSpPr>
          <p:cNvPr id="12" name="Text Placeholder 3"/>
          <p:cNvSpPr>
            <a:spLocks noGrp="1"/>
          </p:cNvSpPr>
          <p:nvPr>
            <p:ph type="body" sz="half" idx="17"/>
          </p:nvPr>
        </p:nvSpPr>
        <p:spPr>
          <a:xfrm>
            <a:off x="5889332" y="2520197"/>
            <a:ext cx="2396226" cy="1823202"/>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fr-FR" smtClean="0"/>
              <a:t>Modifier les styles du texte du masque</a:t>
            </a:r>
          </a:p>
        </p:txBody>
      </p:sp>
      <p:sp>
        <p:nvSpPr>
          <p:cNvPr id="13" name="Date Placeholder 2"/>
          <p:cNvSpPr>
            <a:spLocks noGrp="1"/>
          </p:cNvSpPr>
          <p:nvPr>
            <p:ph type="dt" sz="half" idx="18"/>
          </p:nvPr>
        </p:nvSpPr>
        <p:spPr/>
        <p:txBody>
          <a:bodyPr/>
          <a:lstStyle>
            <a:lvl1pPr>
              <a:defRPr/>
            </a:lvl1pPr>
          </a:lstStyle>
          <a:p>
            <a:pPr>
              <a:defRPr/>
            </a:pPr>
            <a:r>
              <a:rPr lang="fr-FR"/>
              <a:t>Mars 2016</a:t>
            </a:r>
          </a:p>
        </p:txBody>
      </p:sp>
      <p:sp>
        <p:nvSpPr>
          <p:cNvPr id="14" name="Footer Placeholder 3"/>
          <p:cNvSpPr>
            <a:spLocks noGrp="1"/>
          </p:cNvSpPr>
          <p:nvPr>
            <p:ph type="ftr" sz="quarter" idx="19"/>
          </p:nvPr>
        </p:nvSpPr>
        <p:spPr/>
        <p:txBody>
          <a:bodyPr/>
          <a:lstStyle>
            <a:lvl1pPr>
              <a:defRPr/>
            </a:lvl1pPr>
          </a:lstStyle>
          <a:p>
            <a:pPr>
              <a:defRPr/>
            </a:pPr>
            <a:endParaRPr lang="fr-FR"/>
          </a:p>
        </p:txBody>
      </p:sp>
      <p:sp>
        <p:nvSpPr>
          <p:cNvPr id="16" name="Slide Number Placeholder 4"/>
          <p:cNvSpPr>
            <a:spLocks noGrp="1"/>
          </p:cNvSpPr>
          <p:nvPr>
            <p:ph type="sldNum" sz="quarter" idx="20"/>
          </p:nvPr>
        </p:nvSpPr>
        <p:spPr/>
        <p:txBody>
          <a:bodyPr rtlCol="0"/>
          <a:lstStyle>
            <a:lvl1pPr>
              <a:defRPr sz="788">
                <a:solidFill>
                  <a:schemeClr val="tx1">
                    <a:tint val="75000"/>
                  </a:schemeClr>
                </a:solidFill>
              </a:defRPr>
            </a:lvl1pPr>
          </a:lstStyle>
          <a:p>
            <a:pPr>
              <a:defRPr/>
            </a:pPr>
            <a:endParaRPr lang="fr-FR"/>
          </a:p>
        </p:txBody>
      </p:sp>
    </p:spTree>
    <p:extLst>
      <p:ext uri="{BB962C8B-B14F-4D97-AF65-F5344CB8AC3E}">
        <p14:creationId xmlns:p14="http://schemas.microsoft.com/office/powerpoint/2010/main" val="4248569334"/>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preserve="1">
  <p:cSld name="3 colonnes d’image">
    <p:spTree>
      <p:nvGrpSpPr>
        <p:cNvPr id="1" name=""/>
        <p:cNvGrpSpPr/>
        <p:nvPr/>
      </p:nvGrpSpPr>
      <p:grpSpPr>
        <a:xfrm>
          <a:off x="0" y="0"/>
          <a:ext cx="0" cy="0"/>
          <a:chOff x="0" y="0"/>
          <a:chExt cx="0" cy="0"/>
        </a:xfrm>
      </p:grpSpPr>
      <p:sp>
        <p:nvSpPr>
          <p:cNvPr id="30" name="Title 1"/>
          <p:cNvSpPr>
            <a:spLocks noGrp="1"/>
          </p:cNvSpPr>
          <p:nvPr>
            <p:ph type="title"/>
          </p:nvPr>
        </p:nvSpPr>
        <p:spPr>
          <a:xfrm>
            <a:off x="856059" y="457200"/>
            <a:ext cx="7429499" cy="1428750"/>
          </a:xfrm>
        </p:spPr>
        <p:txBody>
          <a:bodyPr/>
          <a:lstStyle/>
          <a:p>
            <a:r>
              <a:rPr lang="fr-FR" smtClean="0"/>
              <a:t>Modifiez le style du titre</a:t>
            </a:r>
            <a:endParaRPr lang="en-US" dirty="0"/>
          </a:p>
        </p:txBody>
      </p:sp>
      <p:sp>
        <p:nvSpPr>
          <p:cNvPr id="19" name="Text Placeholder 2"/>
          <p:cNvSpPr>
            <a:spLocks noGrp="1"/>
          </p:cNvSpPr>
          <p:nvPr>
            <p:ph type="body" idx="1"/>
          </p:nvPr>
        </p:nvSpPr>
        <p:spPr>
          <a:xfrm>
            <a:off x="856060" y="3303447"/>
            <a:ext cx="2396430" cy="432197"/>
          </a:xfrm>
        </p:spPr>
        <p:txBody>
          <a:bodyPr anchor="b">
            <a:noAutofit/>
          </a:bodyPr>
          <a:lstStyle>
            <a:lvl1pPr marL="0" indent="0">
              <a:lnSpc>
                <a:spcPct val="90000"/>
              </a:lnSpc>
              <a:buNone/>
              <a:defRPr sz="1500" b="0" cap="all" baseline="0">
                <a:solidFill>
                  <a:schemeClr val="tx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fr-FR" smtClean="0"/>
              <a:t>Modifier les styles du texte du masque</a:t>
            </a:r>
          </a:p>
        </p:txBody>
      </p:sp>
      <p:sp>
        <p:nvSpPr>
          <p:cNvPr id="20" name="Picture Placeholder 2"/>
          <p:cNvSpPr>
            <a:spLocks noGrp="1" noChangeAspect="1"/>
          </p:cNvSpPr>
          <p:nvPr>
            <p:ph type="pic" idx="15"/>
          </p:nvPr>
        </p:nvSpPr>
        <p:spPr>
          <a:xfrm>
            <a:off x="856060" y="2000249"/>
            <a:ext cx="2396430" cy="1143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rtlCol="0">
            <a:normAutofit/>
          </a:bodyPr>
          <a:lstStyle>
            <a:lvl1pPr>
              <a:buNone/>
              <a:defRPr lang="en-US" sz="1500" dirty="0"/>
            </a:lvl1pPr>
          </a:lstStyle>
          <a:p>
            <a:pPr lvl="0"/>
            <a:r>
              <a:rPr lang="fr-FR" noProof="0" smtClean="0"/>
              <a:t>Cliquez sur l'icône pour ajouter une image</a:t>
            </a:r>
            <a:endParaRPr lang="en-US" noProof="0" dirty="0"/>
          </a:p>
        </p:txBody>
      </p:sp>
      <p:sp>
        <p:nvSpPr>
          <p:cNvPr id="21" name="Text Placeholder 3"/>
          <p:cNvSpPr>
            <a:spLocks noGrp="1"/>
          </p:cNvSpPr>
          <p:nvPr>
            <p:ph type="body" sz="half" idx="18"/>
          </p:nvPr>
        </p:nvSpPr>
        <p:spPr>
          <a:xfrm>
            <a:off x="856060" y="3735644"/>
            <a:ext cx="2396430" cy="613382"/>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fr-FR" smtClean="0"/>
              <a:t>Modifier les styles du texte du masque</a:t>
            </a:r>
          </a:p>
        </p:txBody>
      </p:sp>
      <p:sp>
        <p:nvSpPr>
          <p:cNvPr id="22" name="Text Placeholder 4"/>
          <p:cNvSpPr>
            <a:spLocks noGrp="1"/>
          </p:cNvSpPr>
          <p:nvPr>
            <p:ph type="body" sz="quarter" idx="3"/>
          </p:nvPr>
        </p:nvSpPr>
        <p:spPr>
          <a:xfrm>
            <a:off x="3366790" y="3303447"/>
            <a:ext cx="2400300" cy="432197"/>
          </a:xfrm>
        </p:spPr>
        <p:txBody>
          <a:bodyPr anchor="b">
            <a:noAutofit/>
          </a:bodyPr>
          <a:lstStyle>
            <a:lvl1pPr marL="0" indent="0">
              <a:lnSpc>
                <a:spcPct val="90000"/>
              </a:lnSpc>
              <a:buNone/>
              <a:defRPr sz="1500" b="0" cap="all" baseline="0">
                <a:solidFill>
                  <a:schemeClr val="tx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fr-FR" smtClean="0"/>
              <a:t>Modifier les styles du texte du masque</a:t>
            </a:r>
          </a:p>
        </p:txBody>
      </p:sp>
      <p:sp>
        <p:nvSpPr>
          <p:cNvPr id="23" name="Picture Placeholder 2"/>
          <p:cNvSpPr>
            <a:spLocks noGrp="1" noChangeAspect="1"/>
          </p:cNvSpPr>
          <p:nvPr>
            <p:ph type="pic" idx="21"/>
          </p:nvPr>
        </p:nvSpPr>
        <p:spPr>
          <a:xfrm>
            <a:off x="3366790" y="2000249"/>
            <a:ext cx="2399205" cy="1143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rtlCol="0">
            <a:normAutofit/>
          </a:bodyPr>
          <a:lstStyle>
            <a:lvl1pPr>
              <a:buNone/>
              <a:defRPr lang="en-US" sz="1500" dirty="0"/>
            </a:lvl1pPr>
          </a:lstStyle>
          <a:p>
            <a:pPr lvl="0"/>
            <a:r>
              <a:rPr lang="fr-FR" noProof="0" smtClean="0"/>
              <a:t>Cliquez sur l'icône pour ajouter une image</a:t>
            </a:r>
            <a:endParaRPr lang="en-US" noProof="0" dirty="0"/>
          </a:p>
        </p:txBody>
      </p:sp>
      <p:sp>
        <p:nvSpPr>
          <p:cNvPr id="24" name="Text Placeholder 3"/>
          <p:cNvSpPr>
            <a:spLocks noGrp="1"/>
          </p:cNvSpPr>
          <p:nvPr>
            <p:ph type="body" sz="half" idx="19"/>
          </p:nvPr>
        </p:nvSpPr>
        <p:spPr>
          <a:xfrm>
            <a:off x="3365695" y="3735643"/>
            <a:ext cx="2400300" cy="607757"/>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fr-FR" smtClean="0"/>
              <a:t>Modifier les styles du texte du masque</a:t>
            </a:r>
          </a:p>
        </p:txBody>
      </p:sp>
      <p:sp>
        <p:nvSpPr>
          <p:cNvPr id="25" name="Text Placeholder 4"/>
          <p:cNvSpPr>
            <a:spLocks noGrp="1"/>
          </p:cNvSpPr>
          <p:nvPr>
            <p:ph type="body" sz="quarter" idx="13"/>
          </p:nvPr>
        </p:nvSpPr>
        <p:spPr>
          <a:xfrm>
            <a:off x="5889426" y="3303446"/>
            <a:ext cx="2393056" cy="432197"/>
          </a:xfrm>
        </p:spPr>
        <p:txBody>
          <a:bodyPr anchor="b">
            <a:noAutofit/>
          </a:bodyPr>
          <a:lstStyle>
            <a:lvl1pPr marL="0" indent="0">
              <a:lnSpc>
                <a:spcPct val="90000"/>
              </a:lnSpc>
              <a:buNone/>
              <a:defRPr sz="1500" b="0" cap="all" baseline="0">
                <a:solidFill>
                  <a:schemeClr val="tx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fr-FR" smtClean="0"/>
              <a:t>Modifier les styles du texte du masque</a:t>
            </a:r>
          </a:p>
        </p:txBody>
      </p:sp>
      <p:sp>
        <p:nvSpPr>
          <p:cNvPr id="26" name="Picture Placeholder 2"/>
          <p:cNvSpPr>
            <a:spLocks noGrp="1" noChangeAspect="1"/>
          </p:cNvSpPr>
          <p:nvPr>
            <p:ph type="pic" idx="22"/>
          </p:nvPr>
        </p:nvSpPr>
        <p:spPr>
          <a:xfrm>
            <a:off x="5889332" y="2000249"/>
            <a:ext cx="2396227" cy="1143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rtlCol="0">
            <a:normAutofit/>
          </a:bodyPr>
          <a:lstStyle>
            <a:lvl1pPr>
              <a:buNone/>
              <a:defRPr lang="en-US" sz="1500" dirty="0"/>
            </a:lvl1pPr>
          </a:lstStyle>
          <a:p>
            <a:pPr lvl="0"/>
            <a:r>
              <a:rPr lang="fr-FR" noProof="0" smtClean="0"/>
              <a:t>Cliquez sur l'icône pour ajouter une image</a:t>
            </a:r>
            <a:endParaRPr lang="en-US" noProof="0" dirty="0"/>
          </a:p>
        </p:txBody>
      </p:sp>
      <p:sp>
        <p:nvSpPr>
          <p:cNvPr id="27" name="Text Placeholder 3"/>
          <p:cNvSpPr>
            <a:spLocks noGrp="1"/>
          </p:cNvSpPr>
          <p:nvPr>
            <p:ph type="body" sz="half" idx="20"/>
          </p:nvPr>
        </p:nvSpPr>
        <p:spPr>
          <a:xfrm>
            <a:off x="5889332" y="3735641"/>
            <a:ext cx="2396226" cy="607759"/>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fr-FR" smtClean="0"/>
              <a:t>Modifier les styles du texte du masque</a:t>
            </a:r>
          </a:p>
        </p:txBody>
      </p:sp>
      <p:sp>
        <p:nvSpPr>
          <p:cNvPr id="12" name="Date Placeholder 2"/>
          <p:cNvSpPr>
            <a:spLocks noGrp="1"/>
          </p:cNvSpPr>
          <p:nvPr>
            <p:ph type="dt" sz="half" idx="23"/>
          </p:nvPr>
        </p:nvSpPr>
        <p:spPr/>
        <p:txBody>
          <a:bodyPr/>
          <a:lstStyle>
            <a:lvl1pPr>
              <a:defRPr/>
            </a:lvl1pPr>
          </a:lstStyle>
          <a:p>
            <a:pPr>
              <a:defRPr/>
            </a:pPr>
            <a:r>
              <a:rPr lang="fr-FR"/>
              <a:t>Mars 2016</a:t>
            </a:r>
          </a:p>
        </p:txBody>
      </p:sp>
      <p:sp>
        <p:nvSpPr>
          <p:cNvPr id="13" name="Footer Placeholder 3"/>
          <p:cNvSpPr>
            <a:spLocks noGrp="1"/>
          </p:cNvSpPr>
          <p:nvPr>
            <p:ph type="ftr" sz="quarter" idx="24"/>
          </p:nvPr>
        </p:nvSpPr>
        <p:spPr/>
        <p:txBody>
          <a:bodyPr/>
          <a:lstStyle>
            <a:lvl1pPr>
              <a:defRPr/>
            </a:lvl1pPr>
          </a:lstStyle>
          <a:p>
            <a:pPr>
              <a:defRPr/>
            </a:pPr>
            <a:endParaRPr lang="fr-FR"/>
          </a:p>
        </p:txBody>
      </p:sp>
      <p:sp>
        <p:nvSpPr>
          <p:cNvPr id="14" name="Slide Number Placeholder 4"/>
          <p:cNvSpPr>
            <a:spLocks noGrp="1"/>
          </p:cNvSpPr>
          <p:nvPr>
            <p:ph type="sldNum" sz="quarter" idx="25"/>
          </p:nvPr>
        </p:nvSpPr>
        <p:spPr/>
        <p:txBody>
          <a:bodyPr rtlCol="0"/>
          <a:lstStyle>
            <a:lvl1pPr>
              <a:defRPr sz="788">
                <a:solidFill>
                  <a:schemeClr val="tx1">
                    <a:tint val="75000"/>
                  </a:schemeClr>
                </a:solidFill>
              </a:defRPr>
            </a:lvl1pPr>
          </a:lstStyle>
          <a:p>
            <a:pPr>
              <a:defRPr/>
            </a:pPr>
            <a:endParaRPr lang="fr-FR"/>
          </a:p>
        </p:txBody>
      </p:sp>
    </p:spTree>
    <p:extLst>
      <p:ext uri="{BB962C8B-B14F-4D97-AF65-F5344CB8AC3E}">
        <p14:creationId xmlns:p14="http://schemas.microsoft.com/office/powerpoint/2010/main" val="711849597"/>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Modifiez le style du titre</a:t>
            </a:r>
            <a:endParaRPr lang="en-US" dirty="0"/>
          </a:p>
        </p:txBody>
      </p:sp>
      <p:sp>
        <p:nvSpPr>
          <p:cNvPr id="3" name="Vertical Text Placeholder 2"/>
          <p:cNvSpPr>
            <a:spLocks noGrp="1"/>
          </p:cNvSpPr>
          <p:nvPr>
            <p:ph type="body" orient="vert" idx="1"/>
          </p:nvPr>
        </p:nvSpPr>
        <p:spPr/>
        <p:txBody>
          <a:bodyPr vert="eaVert"/>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Date Placeholder 3"/>
          <p:cNvSpPr>
            <a:spLocks noGrp="1"/>
          </p:cNvSpPr>
          <p:nvPr>
            <p:ph type="dt" sz="half" idx="10"/>
          </p:nvPr>
        </p:nvSpPr>
        <p:spPr/>
        <p:txBody>
          <a:bodyPr/>
          <a:lstStyle>
            <a:lvl1pPr>
              <a:defRPr/>
            </a:lvl1pPr>
          </a:lstStyle>
          <a:p>
            <a:pPr>
              <a:defRPr/>
            </a:pPr>
            <a:fld id="{E4BF9820-9A8C-43F2-8728-BAC9AC9B358C}" type="datetimeFigureOut">
              <a:rPr lang="fr-FR"/>
              <a:pPr>
                <a:defRPr/>
              </a:pPr>
              <a:t>21/03/2023</a:t>
            </a:fld>
            <a:endParaRPr lang="fr-FR"/>
          </a:p>
        </p:txBody>
      </p:sp>
      <p:sp>
        <p:nvSpPr>
          <p:cNvPr id="5" name="Footer Placeholder 4"/>
          <p:cNvSpPr>
            <a:spLocks noGrp="1"/>
          </p:cNvSpPr>
          <p:nvPr>
            <p:ph type="ftr" sz="quarter" idx="11"/>
          </p:nvPr>
        </p:nvSpPr>
        <p:spPr/>
        <p:txBody>
          <a:bodyPr/>
          <a:lstStyle>
            <a:lvl1pPr>
              <a:defRPr/>
            </a:lvl1pPr>
          </a:lstStyle>
          <a:p>
            <a:pPr>
              <a:defRPr/>
            </a:pPr>
            <a:endParaRPr lang="fr-FR"/>
          </a:p>
        </p:txBody>
      </p:sp>
      <p:sp>
        <p:nvSpPr>
          <p:cNvPr id="6" name="Slide Number Placeholder 5"/>
          <p:cNvSpPr>
            <a:spLocks noGrp="1"/>
          </p:cNvSpPr>
          <p:nvPr>
            <p:ph type="sldNum" sz="quarter" idx="12"/>
          </p:nvPr>
        </p:nvSpPr>
        <p:spPr/>
        <p:txBody>
          <a:bodyPr/>
          <a:lstStyle>
            <a:lvl1pPr>
              <a:defRPr/>
            </a:lvl1pPr>
          </a:lstStyle>
          <a:p>
            <a:fld id="{60175667-80EF-451B-8C43-4A1C83BE8C0E}" type="slidenum">
              <a:rPr lang="fr-FR" altLang="fr-FR"/>
              <a:pPr/>
              <a:t>‹N°›</a:t>
            </a:fld>
            <a:endParaRPr lang="fr-FR" altLang="fr-FR"/>
          </a:p>
        </p:txBody>
      </p:sp>
    </p:spTree>
    <p:extLst>
      <p:ext uri="{BB962C8B-B14F-4D97-AF65-F5344CB8AC3E}">
        <p14:creationId xmlns:p14="http://schemas.microsoft.com/office/powerpoint/2010/main" val="2248013674"/>
      </p:ext>
    </p:extLst>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81801" y="457200"/>
            <a:ext cx="1503758" cy="3886201"/>
          </a:xfrm>
        </p:spPr>
        <p:txBody>
          <a:bodyPr vert="eaVert"/>
          <a:lstStyle/>
          <a:p>
            <a:r>
              <a:rPr lang="fr-FR" smtClean="0"/>
              <a:t>Modifiez le style du titre</a:t>
            </a:r>
            <a:endParaRPr lang="en-US" dirty="0"/>
          </a:p>
        </p:txBody>
      </p:sp>
      <p:sp>
        <p:nvSpPr>
          <p:cNvPr id="3" name="Vertical Text Placeholder 2"/>
          <p:cNvSpPr>
            <a:spLocks noGrp="1"/>
          </p:cNvSpPr>
          <p:nvPr>
            <p:ph type="body" orient="vert" idx="1"/>
          </p:nvPr>
        </p:nvSpPr>
        <p:spPr>
          <a:xfrm>
            <a:off x="856057" y="457200"/>
            <a:ext cx="5811443" cy="3886201"/>
          </a:xfrm>
        </p:spPr>
        <p:txBody>
          <a:bodyPr vert="eaVert"/>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Date Placeholder 3"/>
          <p:cNvSpPr>
            <a:spLocks noGrp="1"/>
          </p:cNvSpPr>
          <p:nvPr>
            <p:ph type="dt" sz="half" idx="10"/>
          </p:nvPr>
        </p:nvSpPr>
        <p:spPr/>
        <p:txBody>
          <a:bodyPr/>
          <a:lstStyle>
            <a:lvl1pPr>
              <a:defRPr/>
            </a:lvl1pPr>
          </a:lstStyle>
          <a:p>
            <a:pPr>
              <a:defRPr/>
            </a:pPr>
            <a:fld id="{7BF2DB01-DC26-4E5A-9558-D30BB4BCAA2B}" type="datetimeFigureOut">
              <a:rPr lang="fr-FR"/>
              <a:pPr>
                <a:defRPr/>
              </a:pPr>
              <a:t>21/03/2023</a:t>
            </a:fld>
            <a:endParaRPr lang="fr-FR"/>
          </a:p>
        </p:txBody>
      </p:sp>
      <p:sp>
        <p:nvSpPr>
          <p:cNvPr id="5" name="Footer Placeholder 4"/>
          <p:cNvSpPr>
            <a:spLocks noGrp="1"/>
          </p:cNvSpPr>
          <p:nvPr>
            <p:ph type="ftr" sz="quarter" idx="11"/>
          </p:nvPr>
        </p:nvSpPr>
        <p:spPr/>
        <p:txBody>
          <a:bodyPr/>
          <a:lstStyle>
            <a:lvl1pPr>
              <a:defRPr/>
            </a:lvl1pPr>
          </a:lstStyle>
          <a:p>
            <a:pPr>
              <a:defRPr/>
            </a:pPr>
            <a:endParaRPr lang="fr-FR"/>
          </a:p>
        </p:txBody>
      </p:sp>
      <p:sp>
        <p:nvSpPr>
          <p:cNvPr id="6" name="Slide Number Placeholder 5"/>
          <p:cNvSpPr>
            <a:spLocks noGrp="1"/>
          </p:cNvSpPr>
          <p:nvPr>
            <p:ph type="sldNum" sz="quarter" idx="12"/>
          </p:nvPr>
        </p:nvSpPr>
        <p:spPr/>
        <p:txBody>
          <a:bodyPr/>
          <a:lstStyle>
            <a:lvl1pPr>
              <a:defRPr/>
            </a:lvl1pPr>
          </a:lstStyle>
          <a:p>
            <a:fld id="{C5B4898F-5678-4B6C-AB12-CF5A65721E3A}" type="slidenum">
              <a:rPr lang="fr-FR" altLang="fr-FR"/>
              <a:pPr/>
              <a:t>‹N°›</a:t>
            </a:fld>
            <a:endParaRPr lang="fr-FR" altLang="fr-FR"/>
          </a:p>
        </p:txBody>
      </p:sp>
    </p:spTree>
    <p:extLst>
      <p:ext uri="{BB962C8B-B14F-4D97-AF65-F5344CB8AC3E}">
        <p14:creationId xmlns:p14="http://schemas.microsoft.com/office/powerpoint/2010/main" val="259535207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Diapositive de titre">
    <p:spTree>
      <p:nvGrpSpPr>
        <p:cNvPr id="1" name=""/>
        <p:cNvGrpSpPr/>
        <p:nvPr/>
      </p:nvGrpSpPr>
      <p:grpSpPr>
        <a:xfrm>
          <a:off x="0" y="0"/>
          <a:ext cx="0" cy="0"/>
          <a:chOff x="0" y="0"/>
          <a:chExt cx="0" cy="0"/>
        </a:xfrm>
      </p:grpSpPr>
      <p:sp>
        <p:nvSpPr>
          <p:cNvPr id="5" name="Freeform 47"/>
          <p:cNvSpPr>
            <a:spLocks/>
          </p:cNvSpPr>
          <p:nvPr userDrawn="1"/>
        </p:nvSpPr>
        <p:spPr bwMode="auto">
          <a:xfrm>
            <a:off x="5210175" y="0"/>
            <a:ext cx="3946525" cy="5178425"/>
          </a:xfrm>
          <a:custGeom>
            <a:avLst/>
            <a:gdLst>
              <a:gd name="T0" fmla="*/ 2147483647 w 10000"/>
              <a:gd name="T1" fmla="*/ 2147483647 h 10001"/>
              <a:gd name="T2" fmla="*/ 2147483647 w 10000"/>
              <a:gd name="T3" fmla="*/ 2147483647 h 10001"/>
              <a:gd name="T4" fmla="*/ 2147483647 w 10000"/>
              <a:gd name="T5" fmla="*/ 2147483647 h 10001"/>
              <a:gd name="T6" fmla="*/ 2147483647 w 10000"/>
              <a:gd name="T7" fmla="*/ 0 h 10001"/>
              <a:gd name="T8" fmla="*/ 2147483647 w 10000"/>
              <a:gd name="T9" fmla="*/ 2147483647 h 1000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0000" h="10001">
                <a:moveTo>
                  <a:pt x="5085" y="1"/>
                </a:moveTo>
                <a:cubicBezTo>
                  <a:pt x="2196" y="2118"/>
                  <a:pt x="-623" y="5218"/>
                  <a:pt x="120" y="9977"/>
                </a:cubicBezTo>
                <a:lnTo>
                  <a:pt x="9976" y="10001"/>
                </a:lnTo>
                <a:cubicBezTo>
                  <a:pt x="9988" y="5013"/>
                  <a:pt x="9992" y="3325"/>
                  <a:pt x="10000" y="0"/>
                </a:cubicBezTo>
                <a:lnTo>
                  <a:pt x="5085" y="1"/>
                </a:lnTo>
                <a:close/>
              </a:path>
            </a:pathLst>
          </a:custGeom>
          <a:solidFill>
            <a:srgbClr val="5DBFD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6" name="Demi-cadre 12"/>
          <p:cNvSpPr/>
          <p:nvPr userDrawn="1"/>
        </p:nvSpPr>
        <p:spPr bwMode="auto">
          <a:xfrm>
            <a:off x="301625" y="1447800"/>
            <a:ext cx="387350" cy="395288"/>
          </a:xfrm>
          <a:prstGeom prst="halfFrame">
            <a:avLst>
              <a:gd name="adj1" fmla="val 12269"/>
              <a:gd name="adj2" fmla="val 13535"/>
            </a:avLst>
          </a:prstGeom>
          <a:solidFill>
            <a:srgbClr val="5DBFD4"/>
          </a:solidFill>
          <a:ln>
            <a:noFill/>
          </a:ln>
        </p:spPr>
        <p:txBody>
          <a:bodyPr/>
          <a:lstStyle/>
          <a:p>
            <a:pPr algn="ctr" eaLnBrk="1" fontAlgn="auto" hangingPunct="1">
              <a:spcBef>
                <a:spcPts val="0"/>
              </a:spcBef>
              <a:spcAft>
                <a:spcPts val="0"/>
              </a:spcAft>
              <a:defRPr/>
            </a:pPr>
            <a:endParaRPr lang="fr-FR">
              <a:latin typeface="+mn-lt"/>
            </a:endParaRPr>
          </a:p>
        </p:txBody>
      </p:sp>
      <p:sp>
        <p:nvSpPr>
          <p:cNvPr id="2" name="Titre 1"/>
          <p:cNvSpPr>
            <a:spLocks noGrp="1"/>
          </p:cNvSpPr>
          <p:nvPr>
            <p:ph type="ctrTitle"/>
          </p:nvPr>
        </p:nvSpPr>
        <p:spPr>
          <a:xfrm>
            <a:off x="302049" y="1007215"/>
            <a:ext cx="4918023" cy="3190787"/>
          </a:xfrm>
        </p:spPr>
        <p:txBody>
          <a:bodyPr/>
          <a:lstStyle>
            <a:lvl1pPr algn="l">
              <a:defRPr sz="2600">
                <a:solidFill>
                  <a:srgbClr val="333366"/>
                </a:solidFill>
              </a:defRPr>
            </a:lvl1pPr>
          </a:lstStyle>
          <a:p>
            <a:r>
              <a:rPr lang="en-US" dirty="0" smtClean="0"/>
              <a:t>Cliquez pour modifier le style du titre</a:t>
            </a:r>
            <a:endParaRPr lang="fr-FR" dirty="0"/>
          </a:p>
        </p:txBody>
      </p:sp>
      <p:sp>
        <p:nvSpPr>
          <p:cNvPr id="32" name="Sous-titre 2"/>
          <p:cNvSpPr>
            <a:spLocks noGrp="1"/>
          </p:cNvSpPr>
          <p:nvPr>
            <p:ph type="subTitle" idx="1"/>
          </p:nvPr>
        </p:nvSpPr>
        <p:spPr>
          <a:xfrm>
            <a:off x="302049" y="3134826"/>
            <a:ext cx="4918023" cy="523220"/>
          </a:xfrm>
        </p:spPr>
        <p:txBody>
          <a:bodyPr>
            <a:spAutoFit/>
          </a:bodyPr>
          <a:lstStyle>
            <a:lvl1pPr marL="0" indent="0" algn="l">
              <a:lnSpc>
                <a:spcPct val="100000"/>
              </a:lnSpc>
              <a:spcBef>
                <a:spcPts val="0"/>
              </a:spcBef>
              <a:spcAft>
                <a:spcPts val="0"/>
              </a:spcAft>
              <a:buNone/>
              <a:defRPr sz="1400" b="1" cap="all">
                <a:solidFill>
                  <a:srgbClr val="5DBFD4"/>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Cliquez pour modifier le style des sous-titres du masque</a:t>
            </a:r>
            <a:endParaRPr lang="fr-FR" dirty="0" smtClean="0"/>
          </a:p>
        </p:txBody>
      </p:sp>
      <p:sp>
        <p:nvSpPr>
          <p:cNvPr id="11" name="Picture Placeholder 2"/>
          <p:cNvSpPr>
            <a:spLocks noGrp="1"/>
          </p:cNvSpPr>
          <p:nvPr>
            <p:ph type="pic" sz="quarter" idx="11"/>
          </p:nvPr>
        </p:nvSpPr>
        <p:spPr bwMode="auto">
          <a:xfrm>
            <a:off x="5501950" y="-9525"/>
            <a:ext cx="3647433" cy="5178425"/>
          </a:xfrm>
          <a:custGeom>
            <a:avLst/>
            <a:gdLst>
              <a:gd name="connsiteX0" fmla="*/ 0 w 3662362"/>
              <a:gd name="connsiteY0" fmla="*/ 0 h 5168900"/>
              <a:gd name="connsiteX1" fmla="*/ 3662362 w 3662362"/>
              <a:gd name="connsiteY1" fmla="*/ 0 h 5168900"/>
              <a:gd name="connsiteX2" fmla="*/ 3662362 w 3662362"/>
              <a:gd name="connsiteY2" fmla="*/ 5168900 h 5168900"/>
              <a:gd name="connsiteX3" fmla="*/ 0 w 3662362"/>
              <a:gd name="connsiteY3" fmla="*/ 5168900 h 5168900"/>
              <a:gd name="connsiteX4" fmla="*/ 0 w 3662362"/>
              <a:gd name="connsiteY4" fmla="*/ 0 h 5168900"/>
              <a:gd name="connsiteX0" fmla="*/ 1724025 w 3662362"/>
              <a:gd name="connsiteY0" fmla="*/ 0 h 5178425"/>
              <a:gd name="connsiteX1" fmla="*/ 3662362 w 3662362"/>
              <a:gd name="connsiteY1" fmla="*/ 9525 h 5178425"/>
              <a:gd name="connsiteX2" fmla="*/ 3662362 w 3662362"/>
              <a:gd name="connsiteY2" fmla="*/ 5178425 h 5178425"/>
              <a:gd name="connsiteX3" fmla="*/ 0 w 3662362"/>
              <a:gd name="connsiteY3" fmla="*/ 5178425 h 5178425"/>
              <a:gd name="connsiteX4" fmla="*/ 1724025 w 3662362"/>
              <a:gd name="connsiteY4" fmla="*/ 0 h 5178425"/>
              <a:gd name="connsiteX0" fmla="*/ 1724025 w 3662362"/>
              <a:gd name="connsiteY0" fmla="*/ 0 h 5178425"/>
              <a:gd name="connsiteX1" fmla="*/ 3662362 w 3662362"/>
              <a:gd name="connsiteY1" fmla="*/ 9525 h 5178425"/>
              <a:gd name="connsiteX2" fmla="*/ 3662362 w 3662362"/>
              <a:gd name="connsiteY2" fmla="*/ 5178425 h 5178425"/>
              <a:gd name="connsiteX3" fmla="*/ 0 w 3662362"/>
              <a:gd name="connsiteY3" fmla="*/ 5178425 h 5178425"/>
              <a:gd name="connsiteX4" fmla="*/ 1724025 w 3662362"/>
              <a:gd name="connsiteY4" fmla="*/ 0 h 5178425"/>
              <a:gd name="connsiteX0" fmla="*/ 1609725 w 3548062"/>
              <a:gd name="connsiteY0" fmla="*/ 0 h 5178425"/>
              <a:gd name="connsiteX1" fmla="*/ 3548062 w 3548062"/>
              <a:gd name="connsiteY1" fmla="*/ 9525 h 5178425"/>
              <a:gd name="connsiteX2" fmla="*/ 3548062 w 3548062"/>
              <a:gd name="connsiteY2" fmla="*/ 5178425 h 5178425"/>
              <a:gd name="connsiteX3" fmla="*/ 0 w 3548062"/>
              <a:gd name="connsiteY3" fmla="*/ 5178425 h 5178425"/>
              <a:gd name="connsiteX4" fmla="*/ 1609725 w 3548062"/>
              <a:gd name="connsiteY4" fmla="*/ 0 h 5178425"/>
              <a:gd name="connsiteX0" fmla="*/ 1758948 w 3697285"/>
              <a:gd name="connsiteY0" fmla="*/ 0 h 5178425"/>
              <a:gd name="connsiteX1" fmla="*/ 3697285 w 3697285"/>
              <a:gd name="connsiteY1" fmla="*/ 9525 h 5178425"/>
              <a:gd name="connsiteX2" fmla="*/ 3697285 w 3697285"/>
              <a:gd name="connsiteY2" fmla="*/ 5178425 h 5178425"/>
              <a:gd name="connsiteX3" fmla="*/ 149223 w 3697285"/>
              <a:gd name="connsiteY3" fmla="*/ 5178425 h 5178425"/>
              <a:gd name="connsiteX4" fmla="*/ 1758948 w 3697285"/>
              <a:gd name="connsiteY4" fmla="*/ 0 h 5178425"/>
              <a:gd name="connsiteX0" fmla="*/ 1709096 w 3647433"/>
              <a:gd name="connsiteY0" fmla="*/ 0 h 5178425"/>
              <a:gd name="connsiteX1" fmla="*/ 3647433 w 3647433"/>
              <a:gd name="connsiteY1" fmla="*/ 9525 h 5178425"/>
              <a:gd name="connsiteX2" fmla="*/ 3647433 w 3647433"/>
              <a:gd name="connsiteY2" fmla="*/ 5178425 h 5178425"/>
              <a:gd name="connsiteX3" fmla="*/ 99371 w 3647433"/>
              <a:gd name="connsiteY3" fmla="*/ 5178425 h 5178425"/>
              <a:gd name="connsiteX4" fmla="*/ 1709096 w 3647433"/>
              <a:gd name="connsiteY4" fmla="*/ 0 h 51784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47433" h="5178425">
                <a:moveTo>
                  <a:pt x="1709096" y="0"/>
                </a:moveTo>
                <a:lnTo>
                  <a:pt x="3647433" y="9525"/>
                </a:lnTo>
                <a:lnTo>
                  <a:pt x="3647433" y="5178425"/>
                </a:lnTo>
                <a:lnTo>
                  <a:pt x="99371" y="5178425"/>
                </a:lnTo>
                <a:cubicBezTo>
                  <a:pt x="-30804" y="4471458"/>
                  <a:pt x="-351479" y="2116667"/>
                  <a:pt x="1709096" y="0"/>
                </a:cubicBezTo>
                <a:close/>
              </a:path>
            </a:pathLst>
          </a:custGeom>
          <a:solidFill>
            <a:schemeClr val="bg1">
              <a:lumMod val="85000"/>
            </a:schemeClr>
          </a:solidFill>
          <a:ln>
            <a:noFill/>
          </a:ln>
          <a:effectLst/>
          <a:extLst/>
        </p:spPr>
        <p:txBody>
          <a:bodyPr lIns="432000" rtlCol="0" anchor="ctr">
            <a:noAutofit/>
          </a:bodyPr>
          <a:lstStyle>
            <a:lvl1pPr marL="0" indent="0" algn="ctr">
              <a:buFontTx/>
              <a:buNone/>
              <a:defRPr b="0">
                <a:solidFill>
                  <a:schemeClr val="bg1"/>
                </a:solidFill>
              </a:defRPr>
            </a:lvl1pPr>
          </a:lstStyle>
          <a:p>
            <a:pPr lvl="0"/>
            <a:r>
              <a:rPr lang="fr-FR" noProof="0" smtClean="0"/>
              <a:t>Cliquez sur l'icône pour ajouter une image</a:t>
            </a:r>
            <a:endParaRPr lang="en-AU" noProof="0" dirty="0"/>
          </a:p>
        </p:txBody>
      </p:sp>
    </p:spTree>
    <p:extLst>
      <p:ext uri="{BB962C8B-B14F-4D97-AF65-F5344CB8AC3E}">
        <p14:creationId xmlns:p14="http://schemas.microsoft.com/office/powerpoint/2010/main" val="143333363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2- Slide Title">
    <p:spTree>
      <p:nvGrpSpPr>
        <p:cNvPr id="1" name=""/>
        <p:cNvGrpSpPr/>
        <p:nvPr/>
      </p:nvGrpSpPr>
      <p:grpSpPr>
        <a:xfrm>
          <a:off x="0" y="0"/>
          <a:ext cx="0" cy="0"/>
          <a:chOff x="0" y="0"/>
          <a:chExt cx="0" cy="0"/>
        </a:xfrm>
      </p:grpSpPr>
      <p:sp>
        <p:nvSpPr>
          <p:cNvPr id="5" name="Freeform 47"/>
          <p:cNvSpPr>
            <a:spLocks/>
          </p:cNvSpPr>
          <p:nvPr userDrawn="1"/>
        </p:nvSpPr>
        <p:spPr bwMode="auto">
          <a:xfrm>
            <a:off x="5210175" y="0"/>
            <a:ext cx="3946525" cy="5178425"/>
          </a:xfrm>
          <a:custGeom>
            <a:avLst/>
            <a:gdLst>
              <a:gd name="T0" fmla="*/ 2147483647 w 10000"/>
              <a:gd name="T1" fmla="*/ 2147483647 h 10001"/>
              <a:gd name="T2" fmla="*/ 2147483647 w 10000"/>
              <a:gd name="T3" fmla="*/ 2147483647 h 10001"/>
              <a:gd name="T4" fmla="*/ 2147483647 w 10000"/>
              <a:gd name="T5" fmla="*/ 2147483647 h 10001"/>
              <a:gd name="T6" fmla="*/ 2147483647 w 10000"/>
              <a:gd name="T7" fmla="*/ 0 h 10001"/>
              <a:gd name="T8" fmla="*/ 2147483647 w 10000"/>
              <a:gd name="T9" fmla="*/ 2147483647 h 1000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0000" h="10001">
                <a:moveTo>
                  <a:pt x="5085" y="1"/>
                </a:moveTo>
                <a:cubicBezTo>
                  <a:pt x="2196" y="2118"/>
                  <a:pt x="-623" y="5218"/>
                  <a:pt x="120" y="9977"/>
                </a:cubicBezTo>
                <a:lnTo>
                  <a:pt x="9976" y="10001"/>
                </a:lnTo>
                <a:cubicBezTo>
                  <a:pt x="9988" y="5013"/>
                  <a:pt x="9992" y="3325"/>
                  <a:pt x="10000" y="0"/>
                </a:cubicBezTo>
                <a:lnTo>
                  <a:pt x="5085" y="1"/>
                </a:lnTo>
                <a:close/>
              </a:path>
            </a:pathLst>
          </a:custGeom>
          <a:solidFill>
            <a:srgbClr val="5DBFD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6" name="Demi-cadre 28"/>
          <p:cNvSpPr/>
          <p:nvPr userDrawn="1"/>
        </p:nvSpPr>
        <p:spPr bwMode="auto">
          <a:xfrm>
            <a:off x="301625" y="1849438"/>
            <a:ext cx="387350" cy="288925"/>
          </a:xfrm>
          <a:prstGeom prst="halfFrame">
            <a:avLst>
              <a:gd name="adj1" fmla="val 12269"/>
              <a:gd name="adj2" fmla="val 13535"/>
            </a:avLst>
          </a:prstGeom>
          <a:solidFill>
            <a:srgbClr val="5DBFD4"/>
          </a:solidFill>
          <a:ln>
            <a:noFill/>
          </a:ln>
        </p:spPr>
        <p:txBody>
          <a:bodyPr/>
          <a:lstStyle/>
          <a:p>
            <a:pPr algn="ctr" eaLnBrk="1" fontAlgn="auto" hangingPunct="1">
              <a:spcBef>
                <a:spcPts val="0"/>
              </a:spcBef>
              <a:spcAft>
                <a:spcPts val="0"/>
              </a:spcAft>
              <a:defRPr/>
            </a:pPr>
            <a:endParaRPr lang="fr-FR">
              <a:latin typeface="+mn-lt"/>
            </a:endParaRPr>
          </a:p>
        </p:txBody>
      </p:sp>
      <p:sp>
        <p:nvSpPr>
          <p:cNvPr id="2" name="Titre 1"/>
          <p:cNvSpPr>
            <a:spLocks noGrp="1"/>
          </p:cNvSpPr>
          <p:nvPr>
            <p:ph type="ctrTitle"/>
          </p:nvPr>
        </p:nvSpPr>
        <p:spPr>
          <a:xfrm>
            <a:off x="302049" y="1007215"/>
            <a:ext cx="4918023" cy="3190787"/>
          </a:xfrm>
        </p:spPr>
        <p:txBody>
          <a:bodyPr/>
          <a:lstStyle>
            <a:lvl1pPr algn="l">
              <a:defRPr sz="2600">
                <a:solidFill>
                  <a:srgbClr val="333366"/>
                </a:solidFill>
              </a:defRPr>
            </a:lvl1pPr>
          </a:lstStyle>
          <a:p>
            <a:r>
              <a:rPr lang="en-US" noProof="0" dirty="0" smtClean="0"/>
              <a:t>Cliquez pour modifier le style du titre</a:t>
            </a:r>
            <a:endParaRPr lang="fr-FR" dirty="0"/>
          </a:p>
        </p:txBody>
      </p:sp>
      <p:sp>
        <p:nvSpPr>
          <p:cNvPr id="32" name="Sous-titre 2"/>
          <p:cNvSpPr>
            <a:spLocks noGrp="1"/>
          </p:cNvSpPr>
          <p:nvPr>
            <p:ph type="subTitle" idx="1"/>
          </p:nvPr>
        </p:nvSpPr>
        <p:spPr>
          <a:xfrm>
            <a:off x="302049" y="3134826"/>
            <a:ext cx="4918023" cy="307777"/>
          </a:xfrm>
        </p:spPr>
        <p:txBody>
          <a:bodyPr>
            <a:spAutoFit/>
          </a:bodyPr>
          <a:lstStyle>
            <a:lvl1pPr marL="0" indent="0" algn="l">
              <a:lnSpc>
                <a:spcPct val="100000"/>
              </a:lnSpc>
              <a:spcBef>
                <a:spcPts val="0"/>
              </a:spcBef>
              <a:spcAft>
                <a:spcPts val="0"/>
              </a:spcAft>
              <a:buNone/>
              <a:defRPr sz="1400" b="1" cap="all">
                <a:solidFill>
                  <a:srgbClr val="5DBFD4"/>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noProof="0" dirty="0" smtClean="0"/>
              <a:t>Cliquez pour modifier le style des sous-titres du masque</a:t>
            </a:r>
            <a:endParaRPr lang="en-AU" noProof="0" dirty="0" smtClean="0"/>
          </a:p>
        </p:txBody>
      </p:sp>
      <p:sp>
        <p:nvSpPr>
          <p:cNvPr id="10" name="Picture Placeholder 2"/>
          <p:cNvSpPr>
            <a:spLocks noGrp="1"/>
          </p:cNvSpPr>
          <p:nvPr>
            <p:ph type="pic" sz="quarter" idx="11"/>
          </p:nvPr>
        </p:nvSpPr>
        <p:spPr bwMode="auto">
          <a:xfrm>
            <a:off x="5501950" y="-9525"/>
            <a:ext cx="3647433" cy="5178425"/>
          </a:xfrm>
          <a:custGeom>
            <a:avLst/>
            <a:gdLst>
              <a:gd name="connsiteX0" fmla="*/ 0 w 3662362"/>
              <a:gd name="connsiteY0" fmla="*/ 0 h 5168900"/>
              <a:gd name="connsiteX1" fmla="*/ 3662362 w 3662362"/>
              <a:gd name="connsiteY1" fmla="*/ 0 h 5168900"/>
              <a:gd name="connsiteX2" fmla="*/ 3662362 w 3662362"/>
              <a:gd name="connsiteY2" fmla="*/ 5168900 h 5168900"/>
              <a:gd name="connsiteX3" fmla="*/ 0 w 3662362"/>
              <a:gd name="connsiteY3" fmla="*/ 5168900 h 5168900"/>
              <a:gd name="connsiteX4" fmla="*/ 0 w 3662362"/>
              <a:gd name="connsiteY4" fmla="*/ 0 h 5168900"/>
              <a:gd name="connsiteX0" fmla="*/ 1724025 w 3662362"/>
              <a:gd name="connsiteY0" fmla="*/ 0 h 5178425"/>
              <a:gd name="connsiteX1" fmla="*/ 3662362 w 3662362"/>
              <a:gd name="connsiteY1" fmla="*/ 9525 h 5178425"/>
              <a:gd name="connsiteX2" fmla="*/ 3662362 w 3662362"/>
              <a:gd name="connsiteY2" fmla="*/ 5178425 h 5178425"/>
              <a:gd name="connsiteX3" fmla="*/ 0 w 3662362"/>
              <a:gd name="connsiteY3" fmla="*/ 5178425 h 5178425"/>
              <a:gd name="connsiteX4" fmla="*/ 1724025 w 3662362"/>
              <a:gd name="connsiteY4" fmla="*/ 0 h 5178425"/>
              <a:gd name="connsiteX0" fmla="*/ 1724025 w 3662362"/>
              <a:gd name="connsiteY0" fmla="*/ 0 h 5178425"/>
              <a:gd name="connsiteX1" fmla="*/ 3662362 w 3662362"/>
              <a:gd name="connsiteY1" fmla="*/ 9525 h 5178425"/>
              <a:gd name="connsiteX2" fmla="*/ 3662362 w 3662362"/>
              <a:gd name="connsiteY2" fmla="*/ 5178425 h 5178425"/>
              <a:gd name="connsiteX3" fmla="*/ 0 w 3662362"/>
              <a:gd name="connsiteY3" fmla="*/ 5178425 h 5178425"/>
              <a:gd name="connsiteX4" fmla="*/ 1724025 w 3662362"/>
              <a:gd name="connsiteY4" fmla="*/ 0 h 5178425"/>
              <a:gd name="connsiteX0" fmla="*/ 1609725 w 3548062"/>
              <a:gd name="connsiteY0" fmla="*/ 0 h 5178425"/>
              <a:gd name="connsiteX1" fmla="*/ 3548062 w 3548062"/>
              <a:gd name="connsiteY1" fmla="*/ 9525 h 5178425"/>
              <a:gd name="connsiteX2" fmla="*/ 3548062 w 3548062"/>
              <a:gd name="connsiteY2" fmla="*/ 5178425 h 5178425"/>
              <a:gd name="connsiteX3" fmla="*/ 0 w 3548062"/>
              <a:gd name="connsiteY3" fmla="*/ 5178425 h 5178425"/>
              <a:gd name="connsiteX4" fmla="*/ 1609725 w 3548062"/>
              <a:gd name="connsiteY4" fmla="*/ 0 h 5178425"/>
              <a:gd name="connsiteX0" fmla="*/ 1758948 w 3697285"/>
              <a:gd name="connsiteY0" fmla="*/ 0 h 5178425"/>
              <a:gd name="connsiteX1" fmla="*/ 3697285 w 3697285"/>
              <a:gd name="connsiteY1" fmla="*/ 9525 h 5178425"/>
              <a:gd name="connsiteX2" fmla="*/ 3697285 w 3697285"/>
              <a:gd name="connsiteY2" fmla="*/ 5178425 h 5178425"/>
              <a:gd name="connsiteX3" fmla="*/ 149223 w 3697285"/>
              <a:gd name="connsiteY3" fmla="*/ 5178425 h 5178425"/>
              <a:gd name="connsiteX4" fmla="*/ 1758948 w 3697285"/>
              <a:gd name="connsiteY4" fmla="*/ 0 h 5178425"/>
              <a:gd name="connsiteX0" fmla="*/ 1709096 w 3647433"/>
              <a:gd name="connsiteY0" fmla="*/ 0 h 5178425"/>
              <a:gd name="connsiteX1" fmla="*/ 3647433 w 3647433"/>
              <a:gd name="connsiteY1" fmla="*/ 9525 h 5178425"/>
              <a:gd name="connsiteX2" fmla="*/ 3647433 w 3647433"/>
              <a:gd name="connsiteY2" fmla="*/ 5178425 h 5178425"/>
              <a:gd name="connsiteX3" fmla="*/ 99371 w 3647433"/>
              <a:gd name="connsiteY3" fmla="*/ 5178425 h 5178425"/>
              <a:gd name="connsiteX4" fmla="*/ 1709096 w 3647433"/>
              <a:gd name="connsiteY4" fmla="*/ 0 h 51784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47433" h="5178425">
                <a:moveTo>
                  <a:pt x="1709096" y="0"/>
                </a:moveTo>
                <a:lnTo>
                  <a:pt x="3647433" y="9525"/>
                </a:lnTo>
                <a:lnTo>
                  <a:pt x="3647433" y="5178425"/>
                </a:lnTo>
                <a:lnTo>
                  <a:pt x="99371" y="5178425"/>
                </a:lnTo>
                <a:cubicBezTo>
                  <a:pt x="-30804" y="4471458"/>
                  <a:pt x="-351479" y="2116667"/>
                  <a:pt x="1709096" y="0"/>
                </a:cubicBezTo>
                <a:close/>
              </a:path>
            </a:pathLst>
          </a:custGeom>
          <a:solidFill>
            <a:schemeClr val="bg1">
              <a:lumMod val="85000"/>
            </a:schemeClr>
          </a:solidFill>
          <a:ln>
            <a:noFill/>
          </a:ln>
          <a:effectLst/>
          <a:extLst/>
        </p:spPr>
        <p:txBody>
          <a:bodyPr lIns="432000" rtlCol="0" anchor="ctr">
            <a:noAutofit/>
          </a:bodyPr>
          <a:lstStyle>
            <a:lvl1pPr marL="0" indent="0" algn="ctr">
              <a:buFontTx/>
              <a:buNone/>
              <a:defRPr b="0" baseline="0">
                <a:solidFill>
                  <a:schemeClr val="bg1"/>
                </a:solidFill>
              </a:defRPr>
            </a:lvl1pPr>
          </a:lstStyle>
          <a:p>
            <a:pPr lvl="0"/>
            <a:r>
              <a:rPr lang="en-US" noProof="0" dirty="0" smtClean="0"/>
              <a:t>Cliquez sur l'icône pour ajouter une image</a:t>
            </a:r>
            <a:endParaRPr lang="en-AU" noProof="0" dirty="0"/>
          </a:p>
        </p:txBody>
      </p:sp>
    </p:spTree>
    <p:extLst>
      <p:ext uri="{BB962C8B-B14F-4D97-AF65-F5344CB8AC3E}">
        <p14:creationId xmlns:p14="http://schemas.microsoft.com/office/powerpoint/2010/main" val="373306110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1598613"/>
            <a:ext cx="7772400" cy="1101725"/>
          </a:xfrm>
        </p:spPr>
        <p:txBody>
          <a:bodyPr/>
          <a:lstStyle/>
          <a:p>
            <a:r>
              <a:rPr lang="fr-FR" smtClean="0"/>
              <a:t>Modifiez le style du titre</a:t>
            </a:r>
            <a:endParaRPr lang="fr-FR"/>
          </a:p>
        </p:txBody>
      </p:sp>
      <p:sp>
        <p:nvSpPr>
          <p:cNvPr id="3" name="Sous-titr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smtClean="0"/>
              <a:t>Modifiez le style des sous-titres du masque</a:t>
            </a:r>
            <a:endParaRPr lang="fr-FR"/>
          </a:p>
        </p:txBody>
      </p:sp>
      <p:sp>
        <p:nvSpPr>
          <p:cNvPr id="4" name="Espace réservé de la date 3"/>
          <p:cNvSpPr>
            <a:spLocks noGrp="1"/>
          </p:cNvSpPr>
          <p:nvPr>
            <p:ph type="dt" sz="half" idx="10"/>
          </p:nvPr>
        </p:nvSpPr>
        <p:spPr/>
        <p:txBody>
          <a:bodyPr/>
          <a:lstStyle>
            <a:lvl1pPr>
              <a:defRPr/>
            </a:lvl1pPr>
          </a:lstStyle>
          <a:p>
            <a:pPr>
              <a:defRPr/>
            </a:pPr>
            <a:fld id="{193F0CFF-B174-4466-8074-4EED40E0939D}" type="datetimeFigureOut">
              <a:rPr lang="fr-FR"/>
              <a:pPr>
                <a:defRPr/>
              </a:pPr>
              <a:t>21/03/2023</a:t>
            </a:fld>
            <a:endParaRPr lang="fr-FR"/>
          </a:p>
        </p:txBody>
      </p:sp>
      <p:sp>
        <p:nvSpPr>
          <p:cNvPr id="5" name="Espace réservé du pied de page 4"/>
          <p:cNvSpPr>
            <a:spLocks noGrp="1"/>
          </p:cNvSpPr>
          <p:nvPr>
            <p:ph type="ftr" sz="quarter" idx="11"/>
          </p:nvPr>
        </p:nvSpPr>
        <p:spPr/>
        <p:txBody>
          <a:bodyPr/>
          <a:lstStyle>
            <a:lvl1pPr>
              <a:defRPr/>
            </a:lvl1pPr>
          </a:lstStyle>
          <a:p>
            <a:pPr>
              <a:defRPr/>
            </a:pPr>
            <a:endParaRPr lang="fr-FR"/>
          </a:p>
        </p:txBody>
      </p:sp>
      <p:sp>
        <p:nvSpPr>
          <p:cNvPr id="6" name="Espace réservé du numéro de diapositive 5"/>
          <p:cNvSpPr>
            <a:spLocks noGrp="1"/>
          </p:cNvSpPr>
          <p:nvPr>
            <p:ph type="sldNum" sz="quarter" idx="12"/>
          </p:nvPr>
        </p:nvSpPr>
        <p:spPr/>
        <p:txBody>
          <a:bodyPr wrap="square" numCol="1" anchorCtr="0" compatLnSpc="1">
            <a:prstTxWarp prst="textNoShape">
              <a:avLst/>
            </a:prstTxWarp>
          </a:bodyPr>
          <a:lstStyle>
            <a:lvl1pPr fontAlgn="base">
              <a:spcBef>
                <a:spcPct val="0"/>
              </a:spcBef>
              <a:spcAft>
                <a:spcPct val="0"/>
              </a:spcAft>
              <a:defRPr smtClean="0">
                <a:solidFill>
                  <a:srgbClr val="898989"/>
                </a:solidFill>
              </a:defRPr>
            </a:lvl1pPr>
          </a:lstStyle>
          <a:p>
            <a:fld id="{EA4AA3E5-34BA-4CE8-B364-2A1147BC44A4}" type="slidenum">
              <a:rPr lang="fr-FR" altLang="fr-FR"/>
              <a:pPr/>
              <a:t>‹N°›</a:t>
            </a:fld>
            <a:endParaRPr lang="fr-FR" altLang="fr-FR"/>
          </a:p>
        </p:txBody>
      </p:sp>
    </p:spTree>
    <p:extLst>
      <p:ext uri="{BB962C8B-B14F-4D97-AF65-F5344CB8AC3E}">
        <p14:creationId xmlns:p14="http://schemas.microsoft.com/office/powerpoint/2010/main" val="4483952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contenu 2"/>
          <p:cNvSpPr>
            <a:spLocks noGrp="1"/>
          </p:cNvSpPr>
          <p:nvPr>
            <p:ph idx="1"/>
          </p:nvPr>
        </p:nvSpPr>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lvl1pPr>
              <a:defRPr/>
            </a:lvl1pPr>
          </a:lstStyle>
          <a:p>
            <a:pPr>
              <a:defRPr/>
            </a:pPr>
            <a:fld id="{1431E7CD-A28F-4F60-A4B2-6A75C5722CCB}" type="datetimeFigureOut">
              <a:rPr lang="fr-FR"/>
              <a:pPr>
                <a:defRPr/>
              </a:pPr>
              <a:t>21/03/2023</a:t>
            </a:fld>
            <a:endParaRPr lang="fr-FR"/>
          </a:p>
        </p:txBody>
      </p:sp>
      <p:sp>
        <p:nvSpPr>
          <p:cNvPr id="5" name="Espace réservé du pied de page 4"/>
          <p:cNvSpPr>
            <a:spLocks noGrp="1"/>
          </p:cNvSpPr>
          <p:nvPr>
            <p:ph type="ftr" sz="quarter" idx="11"/>
          </p:nvPr>
        </p:nvSpPr>
        <p:spPr/>
        <p:txBody>
          <a:bodyPr/>
          <a:lstStyle>
            <a:lvl1pPr>
              <a:defRPr/>
            </a:lvl1pPr>
          </a:lstStyle>
          <a:p>
            <a:pPr>
              <a:defRPr/>
            </a:pPr>
            <a:endParaRPr lang="fr-FR"/>
          </a:p>
        </p:txBody>
      </p:sp>
      <p:sp>
        <p:nvSpPr>
          <p:cNvPr id="6" name="Espace réservé du numéro de diapositive 5"/>
          <p:cNvSpPr>
            <a:spLocks noGrp="1"/>
          </p:cNvSpPr>
          <p:nvPr>
            <p:ph type="sldNum" sz="quarter" idx="12"/>
          </p:nvPr>
        </p:nvSpPr>
        <p:spPr/>
        <p:txBody>
          <a:bodyPr wrap="square" numCol="1" anchorCtr="0" compatLnSpc="1">
            <a:prstTxWarp prst="textNoShape">
              <a:avLst/>
            </a:prstTxWarp>
          </a:bodyPr>
          <a:lstStyle>
            <a:lvl1pPr fontAlgn="base">
              <a:spcBef>
                <a:spcPct val="0"/>
              </a:spcBef>
              <a:spcAft>
                <a:spcPct val="0"/>
              </a:spcAft>
              <a:defRPr smtClean="0">
                <a:solidFill>
                  <a:srgbClr val="898989"/>
                </a:solidFill>
              </a:defRPr>
            </a:lvl1pPr>
          </a:lstStyle>
          <a:p>
            <a:fld id="{48E86B74-8191-4C72-9F10-81B5EA4DB9B7}" type="slidenum">
              <a:rPr lang="fr-FR" altLang="fr-FR"/>
              <a:pPr/>
              <a:t>‹N°›</a:t>
            </a:fld>
            <a:endParaRPr lang="fr-FR" altLang="fr-FR"/>
          </a:p>
        </p:txBody>
      </p:sp>
    </p:spTree>
    <p:extLst>
      <p:ext uri="{BB962C8B-B14F-4D97-AF65-F5344CB8AC3E}">
        <p14:creationId xmlns:p14="http://schemas.microsoft.com/office/powerpoint/2010/main" val="219887382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3305175"/>
            <a:ext cx="7772400" cy="1022350"/>
          </a:xfrm>
        </p:spPr>
        <p:txBody>
          <a:bodyPr anchor="t"/>
          <a:lstStyle>
            <a:lvl1pPr algn="l">
              <a:defRPr sz="4000" b="1" cap="all"/>
            </a:lvl1pPr>
          </a:lstStyle>
          <a:p>
            <a:r>
              <a:rPr lang="fr-FR" smtClean="0"/>
              <a:t>Modifiez le style du titre</a:t>
            </a:r>
            <a:endParaRPr lang="fr-FR"/>
          </a:p>
        </p:txBody>
      </p:sp>
      <p:sp>
        <p:nvSpPr>
          <p:cNvPr id="3" name="Espace réservé du texte 2"/>
          <p:cNvSpPr>
            <a:spLocks noGrp="1"/>
          </p:cNvSpPr>
          <p:nvPr>
            <p:ph type="body" idx="1"/>
          </p:nvPr>
        </p:nvSpPr>
        <p:spPr>
          <a:xfrm>
            <a:off x="722313" y="2179638"/>
            <a:ext cx="7772400" cy="112553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Modifiez les styles du texte du masque</a:t>
            </a:r>
          </a:p>
        </p:txBody>
      </p:sp>
      <p:sp>
        <p:nvSpPr>
          <p:cNvPr id="4" name="Espace réservé de la date 3"/>
          <p:cNvSpPr>
            <a:spLocks noGrp="1"/>
          </p:cNvSpPr>
          <p:nvPr>
            <p:ph type="dt" sz="half" idx="10"/>
          </p:nvPr>
        </p:nvSpPr>
        <p:spPr/>
        <p:txBody>
          <a:bodyPr/>
          <a:lstStyle>
            <a:lvl1pPr>
              <a:defRPr/>
            </a:lvl1pPr>
          </a:lstStyle>
          <a:p>
            <a:pPr>
              <a:defRPr/>
            </a:pPr>
            <a:fld id="{D153332E-AE4F-4739-BC26-5F3AC37787F1}" type="datetimeFigureOut">
              <a:rPr lang="fr-FR"/>
              <a:pPr>
                <a:defRPr/>
              </a:pPr>
              <a:t>21/03/2023</a:t>
            </a:fld>
            <a:endParaRPr lang="fr-FR"/>
          </a:p>
        </p:txBody>
      </p:sp>
      <p:sp>
        <p:nvSpPr>
          <p:cNvPr id="5" name="Espace réservé du pied de page 4"/>
          <p:cNvSpPr>
            <a:spLocks noGrp="1"/>
          </p:cNvSpPr>
          <p:nvPr>
            <p:ph type="ftr" sz="quarter" idx="11"/>
          </p:nvPr>
        </p:nvSpPr>
        <p:spPr/>
        <p:txBody>
          <a:bodyPr/>
          <a:lstStyle>
            <a:lvl1pPr>
              <a:defRPr/>
            </a:lvl1pPr>
          </a:lstStyle>
          <a:p>
            <a:pPr>
              <a:defRPr/>
            </a:pPr>
            <a:endParaRPr lang="fr-FR"/>
          </a:p>
        </p:txBody>
      </p:sp>
      <p:sp>
        <p:nvSpPr>
          <p:cNvPr id="6" name="Espace réservé du numéro de diapositive 5"/>
          <p:cNvSpPr>
            <a:spLocks noGrp="1"/>
          </p:cNvSpPr>
          <p:nvPr>
            <p:ph type="sldNum" sz="quarter" idx="12"/>
          </p:nvPr>
        </p:nvSpPr>
        <p:spPr/>
        <p:txBody>
          <a:bodyPr wrap="square" numCol="1" anchorCtr="0" compatLnSpc="1">
            <a:prstTxWarp prst="textNoShape">
              <a:avLst/>
            </a:prstTxWarp>
          </a:bodyPr>
          <a:lstStyle>
            <a:lvl1pPr fontAlgn="base">
              <a:spcBef>
                <a:spcPct val="0"/>
              </a:spcBef>
              <a:spcAft>
                <a:spcPct val="0"/>
              </a:spcAft>
              <a:defRPr smtClean="0">
                <a:solidFill>
                  <a:srgbClr val="898989"/>
                </a:solidFill>
              </a:defRPr>
            </a:lvl1pPr>
          </a:lstStyle>
          <a:p>
            <a:fld id="{64153009-8597-41AF-8133-9DB2DF4D1957}" type="slidenum">
              <a:rPr lang="fr-FR" altLang="fr-FR"/>
              <a:pPr/>
              <a:t>‹N°›</a:t>
            </a:fld>
            <a:endParaRPr lang="fr-FR" altLang="fr-FR"/>
          </a:p>
        </p:txBody>
      </p:sp>
    </p:spTree>
    <p:extLst>
      <p:ext uri="{BB962C8B-B14F-4D97-AF65-F5344CB8AC3E}">
        <p14:creationId xmlns:p14="http://schemas.microsoft.com/office/powerpoint/2010/main" val="188582185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contenu 2"/>
          <p:cNvSpPr>
            <a:spLocks noGrp="1"/>
          </p:cNvSpPr>
          <p:nvPr>
            <p:ph sz="half" idx="1"/>
          </p:nvPr>
        </p:nvSpPr>
        <p:spPr>
          <a:xfrm>
            <a:off x="457200" y="1200150"/>
            <a:ext cx="4038600" cy="33940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contenu 3"/>
          <p:cNvSpPr>
            <a:spLocks noGrp="1"/>
          </p:cNvSpPr>
          <p:nvPr>
            <p:ph sz="half" idx="2"/>
          </p:nvPr>
        </p:nvSpPr>
        <p:spPr>
          <a:xfrm>
            <a:off x="4648200" y="1200150"/>
            <a:ext cx="4038600" cy="33940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e la date 4"/>
          <p:cNvSpPr>
            <a:spLocks noGrp="1"/>
          </p:cNvSpPr>
          <p:nvPr>
            <p:ph type="dt" sz="half" idx="10"/>
          </p:nvPr>
        </p:nvSpPr>
        <p:spPr/>
        <p:txBody>
          <a:bodyPr/>
          <a:lstStyle>
            <a:lvl1pPr>
              <a:defRPr/>
            </a:lvl1pPr>
          </a:lstStyle>
          <a:p>
            <a:pPr>
              <a:defRPr/>
            </a:pPr>
            <a:fld id="{DC1D9B01-F3EF-420A-B412-280C5F7BA5B4}" type="datetimeFigureOut">
              <a:rPr lang="fr-FR"/>
              <a:pPr>
                <a:defRPr/>
              </a:pPr>
              <a:t>21/03/2023</a:t>
            </a:fld>
            <a:endParaRPr lang="fr-FR"/>
          </a:p>
        </p:txBody>
      </p:sp>
      <p:sp>
        <p:nvSpPr>
          <p:cNvPr id="6" name="Espace réservé du pied de page 5"/>
          <p:cNvSpPr>
            <a:spLocks noGrp="1"/>
          </p:cNvSpPr>
          <p:nvPr>
            <p:ph type="ftr" sz="quarter" idx="11"/>
          </p:nvPr>
        </p:nvSpPr>
        <p:spPr/>
        <p:txBody>
          <a:bodyPr/>
          <a:lstStyle>
            <a:lvl1pPr>
              <a:defRPr/>
            </a:lvl1pPr>
          </a:lstStyle>
          <a:p>
            <a:pPr>
              <a:defRPr/>
            </a:pPr>
            <a:endParaRPr lang="fr-FR"/>
          </a:p>
        </p:txBody>
      </p:sp>
      <p:sp>
        <p:nvSpPr>
          <p:cNvPr id="7" name="Espace réservé du numéro de diapositive 6"/>
          <p:cNvSpPr>
            <a:spLocks noGrp="1"/>
          </p:cNvSpPr>
          <p:nvPr>
            <p:ph type="sldNum" sz="quarter" idx="12"/>
          </p:nvPr>
        </p:nvSpPr>
        <p:spPr/>
        <p:txBody>
          <a:bodyPr wrap="square" numCol="1" anchorCtr="0" compatLnSpc="1">
            <a:prstTxWarp prst="textNoShape">
              <a:avLst/>
            </a:prstTxWarp>
          </a:bodyPr>
          <a:lstStyle>
            <a:lvl1pPr fontAlgn="base">
              <a:spcBef>
                <a:spcPct val="0"/>
              </a:spcBef>
              <a:spcAft>
                <a:spcPct val="0"/>
              </a:spcAft>
              <a:defRPr smtClean="0">
                <a:solidFill>
                  <a:srgbClr val="898989"/>
                </a:solidFill>
              </a:defRPr>
            </a:lvl1pPr>
          </a:lstStyle>
          <a:p>
            <a:fld id="{C01C508D-68C4-41FE-A5B7-474B69267A6D}" type="slidenum">
              <a:rPr lang="fr-FR" altLang="fr-FR"/>
              <a:pPr/>
              <a:t>‹N°›</a:t>
            </a:fld>
            <a:endParaRPr lang="fr-FR" altLang="fr-FR"/>
          </a:p>
        </p:txBody>
      </p:sp>
    </p:spTree>
    <p:extLst>
      <p:ext uri="{BB962C8B-B14F-4D97-AF65-F5344CB8AC3E}">
        <p14:creationId xmlns:p14="http://schemas.microsoft.com/office/powerpoint/2010/main" val="206400603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fr-FR" smtClean="0"/>
              <a:t>Modifiez le style du titre</a:t>
            </a:r>
            <a:endParaRPr lang="fr-FR"/>
          </a:p>
        </p:txBody>
      </p:sp>
      <p:sp>
        <p:nvSpPr>
          <p:cNvPr id="3" name="Espace réservé du texte 2"/>
          <p:cNvSpPr>
            <a:spLocks noGrp="1"/>
          </p:cNvSpPr>
          <p:nvPr>
            <p:ph type="body" idx="1"/>
          </p:nvPr>
        </p:nvSpPr>
        <p:spPr>
          <a:xfrm>
            <a:off x="457200" y="1150938"/>
            <a:ext cx="4040188" cy="4810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4" name="Espace réservé du contenu 3"/>
          <p:cNvSpPr>
            <a:spLocks noGrp="1"/>
          </p:cNvSpPr>
          <p:nvPr>
            <p:ph sz="half" idx="2"/>
          </p:nvPr>
        </p:nvSpPr>
        <p:spPr>
          <a:xfrm>
            <a:off x="457200" y="1631950"/>
            <a:ext cx="4040188" cy="296227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u texte 4"/>
          <p:cNvSpPr>
            <a:spLocks noGrp="1"/>
          </p:cNvSpPr>
          <p:nvPr>
            <p:ph type="body" sz="quarter" idx="3"/>
          </p:nvPr>
        </p:nvSpPr>
        <p:spPr>
          <a:xfrm>
            <a:off x="4645025" y="1150938"/>
            <a:ext cx="4041775" cy="4810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6" name="Espace réservé du contenu 5"/>
          <p:cNvSpPr>
            <a:spLocks noGrp="1"/>
          </p:cNvSpPr>
          <p:nvPr>
            <p:ph sz="quarter" idx="4"/>
          </p:nvPr>
        </p:nvSpPr>
        <p:spPr>
          <a:xfrm>
            <a:off x="4645025" y="1631950"/>
            <a:ext cx="4041775" cy="296227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7" name="Espace réservé de la date 6"/>
          <p:cNvSpPr>
            <a:spLocks noGrp="1"/>
          </p:cNvSpPr>
          <p:nvPr>
            <p:ph type="dt" sz="half" idx="10"/>
          </p:nvPr>
        </p:nvSpPr>
        <p:spPr/>
        <p:txBody>
          <a:bodyPr/>
          <a:lstStyle>
            <a:lvl1pPr>
              <a:defRPr/>
            </a:lvl1pPr>
          </a:lstStyle>
          <a:p>
            <a:pPr>
              <a:defRPr/>
            </a:pPr>
            <a:fld id="{876FC77C-502B-4B0F-9A25-D7065DEF5FC9}" type="datetimeFigureOut">
              <a:rPr lang="fr-FR"/>
              <a:pPr>
                <a:defRPr/>
              </a:pPr>
              <a:t>21/03/2023</a:t>
            </a:fld>
            <a:endParaRPr lang="fr-FR"/>
          </a:p>
        </p:txBody>
      </p:sp>
      <p:sp>
        <p:nvSpPr>
          <p:cNvPr id="8" name="Espace réservé du pied de page 7"/>
          <p:cNvSpPr>
            <a:spLocks noGrp="1"/>
          </p:cNvSpPr>
          <p:nvPr>
            <p:ph type="ftr" sz="quarter" idx="11"/>
          </p:nvPr>
        </p:nvSpPr>
        <p:spPr/>
        <p:txBody>
          <a:bodyPr/>
          <a:lstStyle>
            <a:lvl1pPr>
              <a:defRPr/>
            </a:lvl1pPr>
          </a:lstStyle>
          <a:p>
            <a:pPr>
              <a:defRPr/>
            </a:pPr>
            <a:endParaRPr lang="fr-FR"/>
          </a:p>
        </p:txBody>
      </p:sp>
      <p:sp>
        <p:nvSpPr>
          <p:cNvPr id="9" name="Espace réservé du numéro de diapositive 8"/>
          <p:cNvSpPr>
            <a:spLocks noGrp="1"/>
          </p:cNvSpPr>
          <p:nvPr>
            <p:ph type="sldNum" sz="quarter" idx="12"/>
          </p:nvPr>
        </p:nvSpPr>
        <p:spPr/>
        <p:txBody>
          <a:bodyPr wrap="square" numCol="1" anchorCtr="0" compatLnSpc="1">
            <a:prstTxWarp prst="textNoShape">
              <a:avLst/>
            </a:prstTxWarp>
          </a:bodyPr>
          <a:lstStyle>
            <a:lvl1pPr fontAlgn="base">
              <a:spcBef>
                <a:spcPct val="0"/>
              </a:spcBef>
              <a:spcAft>
                <a:spcPct val="0"/>
              </a:spcAft>
              <a:defRPr smtClean="0">
                <a:solidFill>
                  <a:srgbClr val="898989"/>
                </a:solidFill>
              </a:defRPr>
            </a:lvl1pPr>
          </a:lstStyle>
          <a:p>
            <a:fld id="{3BEB67AF-47AB-4892-8688-784F7651AE79}" type="slidenum">
              <a:rPr lang="fr-FR" altLang="fr-FR"/>
              <a:pPr/>
              <a:t>‹N°›</a:t>
            </a:fld>
            <a:endParaRPr lang="fr-FR" altLang="fr-FR"/>
          </a:p>
        </p:txBody>
      </p:sp>
    </p:spTree>
    <p:extLst>
      <p:ext uri="{BB962C8B-B14F-4D97-AF65-F5344CB8AC3E}">
        <p14:creationId xmlns:p14="http://schemas.microsoft.com/office/powerpoint/2010/main" val="394304151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e la date 2"/>
          <p:cNvSpPr>
            <a:spLocks noGrp="1"/>
          </p:cNvSpPr>
          <p:nvPr>
            <p:ph type="dt" sz="half" idx="10"/>
          </p:nvPr>
        </p:nvSpPr>
        <p:spPr/>
        <p:txBody>
          <a:bodyPr/>
          <a:lstStyle>
            <a:lvl1pPr>
              <a:defRPr/>
            </a:lvl1pPr>
          </a:lstStyle>
          <a:p>
            <a:pPr>
              <a:defRPr/>
            </a:pPr>
            <a:fld id="{3B4AABB6-F3D2-4824-94FF-1BDF8E149A05}" type="datetimeFigureOut">
              <a:rPr lang="fr-FR"/>
              <a:pPr>
                <a:defRPr/>
              </a:pPr>
              <a:t>21/03/2023</a:t>
            </a:fld>
            <a:endParaRPr lang="fr-FR"/>
          </a:p>
        </p:txBody>
      </p:sp>
      <p:sp>
        <p:nvSpPr>
          <p:cNvPr id="4" name="Espace réservé du pied de page 3"/>
          <p:cNvSpPr>
            <a:spLocks noGrp="1"/>
          </p:cNvSpPr>
          <p:nvPr>
            <p:ph type="ftr" sz="quarter" idx="11"/>
          </p:nvPr>
        </p:nvSpPr>
        <p:spPr/>
        <p:txBody>
          <a:bodyPr/>
          <a:lstStyle>
            <a:lvl1pPr>
              <a:defRPr/>
            </a:lvl1pPr>
          </a:lstStyle>
          <a:p>
            <a:pPr>
              <a:defRPr/>
            </a:pPr>
            <a:endParaRPr lang="fr-FR"/>
          </a:p>
        </p:txBody>
      </p:sp>
      <p:sp>
        <p:nvSpPr>
          <p:cNvPr id="5" name="Espace réservé du numéro de diapositive 4"/>
          <p:cNvSpPr>
            <a:spLocks noGrp="1"/>
          </p:cNvSpPr>
          <p:nvPr>
            <p:ph type="sldNum" sz="quarter" idx="12"/>
          </p:nvPr>
        </p:nvSpPr>
        <p:spPr/>
        <p:txBody>
          <a:bodyPr wrap="square" numCol="1" anchorCtr="0" compatLnSpc="1">
            <a:prstTxWarp prst="textNoShape">
              <a:avLst/>
            </a:prstTxWarp>
          </a:bodyPr>
          <a:lstStyle>
            <a:lvl1pPr fontAlgn="base">
              <a:spcBef>
                <a:spcPct val="0"/>
              </a:spcBef>
              <a:spcAft>
                <a:spcPct val="0"/>
              </a:spcAft>
              <a:defRPr smtClean="0">
                <a:solidFill>
                  <a:srgbClr val="898989"/>
                </a:solidFill>
              </a:defRPr>
            </a:lvl1pPr>
          </a:lstStyle>
          <a:p>
            <a:fld id="{BC650AB7-EC63-4050-B301-9D340FF86C87}" type="slidenum">
              <a:rPr lang="fr-FR" altLang="fr-FR"/>
              <a:pPr/>
              <a:t>‹N°›</a:t>
            </a:fld>
            <a:endParaRPr lang="fr-FR" altLang="fr-FR"/>
          </a:p>
        </p:txBody>
      </p:sp>
    </p:spTree>
    <p:extLst>
      <p:ext uri="{BB962C8B-B14F-4D97-AF65-F5344CB8AC3E}">
        <p14:creationId xmlns:p14="http://schemas.microsoft.com/office/powerpoint/2010/main" val="14818249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dirty="0"/>
          </a:p>
        </p:txBody>
      </p:sp>
      <p:sp>
        <p:nvSpPr>
          <p:cNvPr id="3" name="Espace réservé du contenu 2"/>
          <p:cNvSpPr>
            <a:spLocks noGrp="1"/>
          </p:cNvSpPr>
          <p:nvPr>
            <p:ph idx="1"/>
          </p:nvPr>
        </p:nvSpPr>
        <p:spPr/>
        <p:txBody>
          <a:bodyPr/>
          <a:lstStyle>
            <a:lvl1pPr>
              <a:spcBef>
                <a:spcPts val="600"/>
              </a:spcBef>
              <a:spcAft>
                <a:spcPts val="1200"/>
              </a:spcAft>
              <a:defRPr/>
            </a:lvl1pPr>
            <a:lvl3pPr>
              <a:spcAft>
                <a:spcPts val="0"/>
              </a:spcAft>
              <a:defRPr/>
            </a:lvl3pPr>
          </a:lstStyle>
          <a:p>
            <a:pPr lvl="0"/>
            <a:r>
              <a:rPr lang="fr-FR" dirty="0" smtClean="0"/>
              <a:t>Modifiez les styles du texte du masque</a:t>
            </a:r>
          </a:p>
          <a:p>
            <a:pPr lvl="1"/>
            <a:r>
              <a:rPr lang="fr-FR" dirty="0" smtClean="0"/>
              <a:t>Deuxième niveau</a:t>
            </a:r>
          </a:p>
          <a:p>
            <a:pPr lvl="2"/>
            <a:r>
              <a:rPr lang="fr-FR" dirty="0" smtClean="0"/>
              <a:t>Troisième niveau</a:t>
            </a:r>
          </a:p>
        </p:txBody>
      </p:sp>
    </p:spTree>
    <p:extLst>
      <p:ext uri="{BB962C8B-B14F-4D97-AF65-F5344CB8AC3E}">
        <p14:creationId xmlns:p14="http://schemas.microsoft.com/office/powerpoint/2010/main" val="253773143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lvl1pPr>
              <a:defRPr/>
            </a:lvl1pPr>
          </a:lstStyle>
          <a:p>
            <a:pPr>
              <a:defRPr/>
            </a:pPr>
            <a:fld id="{0DB7256E-19BE-4283-B5AA-38CEED7D5BE9}" type="datetimeFigureOut">
              <a:rPr lang="fr-FR"/>
              <a:pPr>
                <a:defRPr/>
              </a:pPr>
              <a:t>21/03/2023</a:t>
            </a:fld>
            <a:endParaRPr lang="fr-FR"/>
          </a:p>
        </p:txBody>
      </p:sp>
      <p:sp>
        <p:nvSpPr>
          <p:cNvPr id="3" name="Espace réservé du pied de page 2"/>
          <p:cNvSpPr>
            <a:spLocks noGrp="1"/>
          </p:cNvSpPr>
          <p:nvPr>
            <p:ph type="ftr" sz="quarter" idx="11"/>
          </p:nvPr>
        </p:nvSpPr>
        <p:spPr/>
        <p:txBody>
          <a:bodyPr/>
          <a:lstStyle>
            <a:lvl1pPr>
              <a:defRPr/>
            </a:lvl1pPr>
          </a:lstStyle>
          <a:p>
            <a:pPr>
              <a:defRPr/>
            </a:pPr>
            <a:endParaRPr lang="fr-FR"/>
          </a:p>
        </p:txBody>
      </p:sp>
      <p:sp>
        <p:nvSpPr>
          <p:cNvPr id="4" name="Espace réservé du numéro de diapositive 3"/>
          <p:cNvSpPr>
            <a:spLocks noGrp="1"/>
          </p:cNvSpPr>
          <p:nvPr>
            <p:ph type="sldNum" sz="quarter" idx="12"/>
          </p:nvPr>
        </p:nvSpPr>
        <p:spPr/>
        <p:txBody>
          <a:bodyPr wrap="square" numCol="1" anchorCtr="0" compatLnSpc="1">
            <a:prstTxWarp prst="textNoShape">
              <a:avLst/>
            </a:prstTxWarp>
          </a:bodyPr>
          <a:lstStyle>
            <a:lvl1pPr fontAlgn="base">
              <a:spcBef>
                <a:spcPct val="0"/>
              </a:spcBef>
              <a:spcAft>
                <a:spcPct val="0"/>
              </a:spcAft>
              <a:defRPr smtClean="0">
                <a:solidFill>
                  <a:srgbClr val="898989"/>
                </a:solidFill>
              </a:defRPr>
            </a:lvl1pPr>
          </a:lstStyle>
          <a:p>
            <a:fld id="{108DD584-6345-4DAF-92D4-CA27A8DC13DF}" type="slidenum">
              <a:rPr lang="fr-FR" altLang="fr-FR"/>
              <a:pPr/>
              <a:t>‹N°›</a:t>
            </a:fld>
            <a:endParaRPr lang="fr-FR" altLang="fr-FR"/>
          </a:p>
        </p:txBody>
      </p:sp>
    </p:spTree>
    <p:extLst>
      <p:ext uri="{BB962C8B-B14F-4D97-AF65-F5344CB8AC3E}">
        <p14:creationId xmlns:p14="http://schemas.microsoft.com/office/powerpoint/2010/main" val="132916074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04788"/>
            <a:ext cx="3008313" cy="871537"/>
          </a:xfrm>
        </p:spPr>
        <p:txBody>
          <a:bodyPr anchor="b"/>
          <a:lstStyle>
            <a:lvl1pPr algn="l">
              <a:defRPr sz="2000" b="1"/>
            </a:lvl1pPr>
          </a:lstStyle>
          <a:p>
            <a:r>
              <a:rPr lang="fr-FR" smtClean="0"/>
              <a:t>Modifiez le style du titre</a:t>
            </a:r>
            <a:endParaRPr lang="fr-FR"/>
          </a:p>
        </p:txBody>
      </p:sp>
      <p:sp>
        <p:nvSpPr>
          <p:cNvPr id="3" name="Espace réservé du contenu 2"/>
          <p:cNvSpPr>
            <a:spLocks noGrp="1"/>
          </p:cNvSpPr>
          <p:nvPr>
            <p:ph idx="1"/>
          </p:nvPr>
        </p:nvSpPr>
        <p:spPr>
          <a:xfrm>
            <a:off x="3575050" y="204788"/>
            <a:ext cx="5111750" cy="4389437"/>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texte 3"/>
          <p:cNvSpPr>
            <a:spLocks noGrp="1"/>
          </p:cNvSpPr>
          <p:nvPr>
            <p:ph type="body" sz="half" idx="2"/>
          </p:nvPr>
        </p:nvSpPr>
        <p:spPr>
          <a:xfrm>
            <a:off x="457200" y="1076325"/>
            <a:ext cx="3008313" cy="35179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5" name="Espace réservé de la date 4"/>
          <p:cNvSpPr>
            <a:spLocks noGrp="1"/>
          </p:cNvSpPr>
          <p:nvPr>
            <p:ph type="dt" sz="half" idx="10"/>
          </p:nvPr>
        </p:nvSpPr>
        <p:spPr/>
        <p:txBody>
          <a:bodyPr/>
          <a:lstStyle>
            <a:lvl1pPr>
              <a:defRPr/>
            </a:lvl1pPr>
          </a:lstStyle>
          <a:p>
            <a:pPr>
              <a:defRPr/>
            </a:pPr>
            <a:fld id="{DB83A843-64F8-47F3-AD93-2D17C9E50182}" type="datetimeFigureOut">
              <a:rPr lang="fr-FR"/>
              <a:pPr>
                <a:defRPr/>
              </a:pPr>
              <a:t>21/03/2023</a:t>
            </a:fld>
            <a:endParaRPr lang="fr-FR"/>
          </a:p>
        </p:txBody>
      </p:sp>
      <p:sp>
        <p:nvSpPr>
          <p:cNvPr id="6" name="Espace réservé du pied de page 5"/>
          <p:cNvSpPr>
            <a:spLocks noGrp="1"/>
          </p:cNvSpPr>
          <p:nvPr>
            <p:ph type="ftr" sz="quarter" idx="11"/>
          </p:nvPr>
        </p:nvSpPr>
        <p:spPr/>
        <p:txBody>
          <a:bodyPr/>
          <a:lstStyle>
            <a:lvl1pPr>
              <a:defRPr/>
            </a:lvl1pPr>
          </a:lstStyle>
          <a:p>
            <a:pPr>
              <a:defRPr/>
            </a:pPr>
            <a:endParaRPr lang="fr-FR"/>
          </a:p>
        </p:txBody>
      </p:sp>
      <p:sp>
        <p:nvSpPr>
          <p:cNvPr id="7" name="Espace réservé du numéro de diapositive 6"/>
          <p:cNvSpPr>
            <a:spLocks noGrp="1"/>
          </p:cNvSpPr>
          <p:nvPr>
            <p:ph type="sldNum" sz="quarter" idx="12"/>
          </p:nvPr>
        </p:nvSpPr>
        <p:spPr/>
        <p:txBody>
          <a:bodyPr wrap="square" numCol="1" anchorCtr="0" compatLnSpc="1">
            <a:prstTxWarp prst="textNoShape">
              <a:avLst/>
            </a:prstTxWarp>
          </a:bodyPr>
          <a:lstStyle>
            <a:lvl1pPr fontAlgn="base">
              <a:spcBef>
                <a:spcPct val="0"/>
              </a:spcBef>
              <a:spcAft>
                <a:spcPct val="0"/>
              </a:spcAft>
              <a:defRPr smtClean="0">
                <a:solidFill>
                  <a:srgbClr val="898989"/>
                </a:solidFill>
              </a:defRPr>
            </a:lvl1pPr>
          </a:lstStyle>
          <a:p>
            <a:fld id="{CDC62BBD-7FB7-4267-9238-43EC48A5B94C}" type="slidenum">
              <a:rPr lang="fr-FR" altLang="fr-FR"/>
              <a:pPr/>
              <a:t>‹N°›</a:t>
            </a:fld>
            <a:endParaRPr lang="fr-FR" altLang="fr-FR"/>
          </a:p>
        </p:txBody>
      </p:sp>
    </p:spTree>
    <p:extLst>
      <p:ext uri="{BB962C8B-B14F-4D97-AF65-F5344CB8AC3E}">
        <p14:creationId xmlns:p14="http://schemas.microsoft.com/office/powerpoint/2010/main" val="226753889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3600450"/>
            <a:ext cx="5486400" cy="425450"/>
          </a:xfrm>
        </p:spPr>
        <p:txBody>
          <a:bodyPr anchor="b"/>
          <a:lstStyle>
            <a:lvl1pPr algn="l">
              <a:defRPr sz="2000" b="1"/>
            </a:lvl1pPr>
          </a:lstStyle>
          <a:p>
            <a:r>
              <a:rPr lang="fr-FR" smtClean="0"/>
              <a:t>Modifiez le style du titre</a:t>
            </a:r>
            <a:endParaRPr lang="fr-FR"/>
          </a:p>
        </p:txBody>
      </p:sp>
      <p:sp>
        <p:nvSpPr>
          <p:cNvPr id="3" name="Espace réservé pour une image  2"/>
          <p:cNvSpPr>
            <a:spLocks noGrp="1"/>
          </p:cNvSpPr>
          <p:nvPr>
            <p:ph type="pic" idx="1"/>
          </p:nvPr>
        </p:nvSpPr>
        <p:spPr>
          <a:xfrm>
            <a:off x="1792288" y="460375"/>
            <a:ext cx="5486400" cy="30861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fr-FR" noProof="0"/>
          </a:p>
        </p:txBody>
      </p:sp>
      <p:sp>
        <p:nvSpPr>
          <p:cNvPr id="4" name="Espace réservé du texte 3"/>
          <p:cNvSpPr>
            <a:spLocks noGrp="1"/>
          </p:cNvSpPr>
          <p:nvPr>
            <p:ph type="body" sz="half" idx="2"/>
          </p:nvPr>
        </p:nvSpPr>
        <p:spPr>
          <a:xfrm>
            <a:off x="1792288" y="4025900"/>
            <a:ext cx="5486400" cy="60325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5" name="Espace réservé de la date 4"/>
          <p:cNvSpPr>
            <a:spLocks noGrp="1"/>
          </p:cNvSpPr>
          <p:nvPr>
            <p:ph type="dt" sz="half" idx="10"/>
          </p:nvPr>
        </p:nvSpPr>
        <p:spPr/>
        <p:txBody>
          <a:bodyPr/>
          <a:lstStyle>
            <a:lvl1pPr>
              <a:defRPr/>
            </a:lvl1pPr>
          </a:lstStyle>
          <a:p>
            <a:pPr>
              <a:defRPr/>
            </a:pPr>
            <a:fld id="{4CA232DC-B7D9-47A8-94CA-523ADE45003C}" type="datetimeFigureOut">
              <a:rPr lang="fr-FR"/>
              <a:pPr>
                <a:defRPr/>
              </a:pPr>
              <a:t>21/03/2023</a:t>
            </a:fld>
            <a:endParaRPr lang="fr-FR"/>
          </a:p>
        </p:txBody>
      </p:sp>
      <p:sp>
        <p:nvSpPr>
          <p:cNvPr id="6" name="Espace réservé du pied de page 5"/>
          <p:cNvSpPr>
            <a:spLocks noGrp="1"/>
          </p:cNvSpPr>
          <p:nvPr>
            <p:ph type="ftr" sz="quarter" idx="11"/>
          </p:nvPr>
        </p:nvSpPr>
        <p:spPr/>
        <p:txBody>
          <a:bodyPr/>
          <a:lstStyle>
            <a:lvl1pPr>
              <a:defRPr/>
            </a:lvl1pPr>
          </a:lstStyle>
          <a:p>
            <a:pPr>
              <a:defRPr/>
            </a:pPr>
            <a:endParaRPr lang="fr-FR"/>
          </a:p>
        </p:txBody>
      </p:sp>
      <p:sp>
        <p:nvSpPr>
          <p:cNvPr id="7" name="Espace réservé du numéro de diapositive 6"/>
          <p:cNvSpPr>
            <a:spLocks noGrp="1"/>
          </p:cNvSpPr>
          <p:nvPr>
            <p:ph type="sldNum" sz="quarter" idx="12"/>
          </p:nvPr>
        </p:nvSpPr>
        <p:spPr/>
        <p:txBody>
          <a:bodyPr wrap="square" numCol="1" anchorCtr="0" compatLnSpc="1">
            <a:prstTxWarp prst="textNoShape">
              <a:avLst/>
            </a:prstTxWarp>
          </a:bodyPr>
          <a:lstStyle>
            <a:lvl1pPr fontAlgn="base">
              <a:spcBef>
                <a:spcPct val="0"/>
              </a:spcBef>
              <a:spcAft>
                <a:spcPct val="0"/>
              </a:spcAft>
              <a:defRPr smtClean="0">
                <a:solidFill>
                  <a:srgbClr val="898989"/>
                </a:solidFill>
              </a:defRPr>
            </a:lvl1pPr>
          </a:lstStyle>
          <a:p>
            <a:fld id="{AF7ECF57-ECB2-4A25-9002-86847615877E}" type="slidenum">
              <a:rPr lang="fr-FR" altLang="fr-FR"/>
              <a:pPr/>
              <a:t>‹N°›</a:t>
            </a:fld>
            <a:endParaRPr lang="fr-FR" altLang="fr-FR"/>
          </a:p>
        </p:txBody>
      </p:sp>
    </p:spTree>
    <p:extLst>
      <p:ext uri="{BB962C8B-B14F-4D97-AF65-F5344CB8AC3E}">
        <p14:creationId xmlns:p14="http://schemas.microsoft.com/office/powerpoint/2010/main" val="67363830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texte vertical 2"/>
          <p:cNvSpPr>
            <a:spLocks noGrp="1"/>
          </p:cNvSpPr>
          <p:nvPr>
            <p:ph type="body" orient="vert" idx="1"/>
          </p:nvPr>
        </p:nvSpPr>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lvl1pPr>
              <a:defRPr/>
            </a:lvl1pPr>
          </a:lstStyle>
          <a:p>
            <a:pPr>
              <a:defRPr/>
            </a:pPr>
            <a:fld id="{B7FD3145-4B5A-4C76-BDEF-41462D14E5BE}" type="datetimeFigureOut">
              <a:rPr lang="fr-FR"/>
              <a:pPr>
                <a:defRPr/>
              </a:pPr>
              <a:t>21/03/2023</a:t>
            </a:fld>
            <a:endParaRPr lang="fr-FR"/>
          </a:p>
        </p:txBody>
      </p:sp>
      <p:sp>
        <p:nvSpPr>
          <p:cNvPr id="5" name="Espace réservé du pied de page 4"/>
          <p:cNvSpPr>
            <a:spLocks noGrp="1"/>
          </p:cNvSpPr>
          <p:nvPr>
            <p:ph type="ftr" sz="quarter" idx="11"/>
          </p:nvPr>
        </p:nvSpPr>
        <p:spPr/>
        <p:txBody>
          <a:bodyPr/>
          <a:lstStyle>
            <a:lvl1pPr>
              <a:defRPr/>
            </a:lvl1pPr>
          </a:lstStyle>
          <a:p>
            <a:pPr>
              <a:defRPr/>
            </a:pPr>
            <a:endParaRPr lang="fr-FR"/>
          </a:p>
        </p:txBody>
      </p:sp>
      <p:sp>
        <p:nvSpPr>
          <p:cNvPr id="6" name="Espace réservé du numéro de diapositive 5"/>
          <p:cNvSpPr>
            <a:spLocks noGrp="1"/>
          </p:cNvSpPr>
          <p:nvPr>
            <p:ph type="sldNum" sz="quarter" idx="12"/>
          </p:nvPr>
        </p:nvSpPr>
        <p:spPr/>
        <p:txBody>
          <a:bodyPr wrap="square" numCol="1" anchorCtr="0" compatLnSpc="1">
            <a:prstTxWarp prst="textNoShape">
              <a:avLst/>
            </a:prstTxWarp>
          </a:bodyPr>
          <a:lstStyle>
            <a:lvl1pPr fontAlgn="base">
              <a:spcBef>
                <a:spcPct val="0"/>
              </a:spcBef>
              <a:spcAft>
                <a:spcPct val="0"/>
              </a:spcAft>
              <a:defRPr smtClean="0">
                <a:solidFill>
                  <a:srgbClr val="898989"/>
                </a:solidFill>
              </a:defRPr>
            </a:lvl1pPr>
          </a:lstStyle>
          <a:p>
            <a:fld id="{BC4796FA-2032-4E7E-90B9-B950D4E397C1}" type="slidenum">
              <a:rPr lang="fr-FR" altLang="fr-FR"/>
              <a:pPr/>
              <a:t>‹N°›</a:t>
            </a:fld>
            <a:endParaRPr lang="fr-FR" altLang="fr-FR"/>
          </a:p>
        </p:txBody>
      </p:sp>
    </p:spTree>
    <p:extLst>
      <p:ext uri="{BB962C8B-B14F-4D97-AF65-F5344CB8AC3E}">
        <p14:creationId xmlns:p14="http://schemas.microsoft.com/office/powerpoint/2010/main" val="163652884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06375"/>
            <a:ext cx="2057400" cy="4387850"/>
          </a:xfrm>
        </p:spPr>
        <p:txBody>
          <a:bodyPr vert="eaVert"/>
          <a:lstStyle/>
          <a:p>
            <a:r>
              <a:rPr lang="fr-FR" smtClean="0"/>
              <a:t>Modifiez le style du titre</a:t>
            </a:r>
            <a:endParaRPr lang="fr-FR"/>
          </a:p>
        </p:txBody>
      </p:sp>
      <p:sp>
        <p:nvSpPr>
          <p:cNvPr id="3" name="Espace réservé du texte vertical 2"/>
          <p:cNvSpPr>
            <a:spLocks noGrp="1"/>
          </p:cNvSpPr>
          <p:nvPr>
            <p:ph type="body" orient="vert" idx="1"/>
          </p:nvPr>
        </p:nvSpPr>
        <p:spPr>
          <a:xfrm>
            <a:off x="457200" y="206375"/>
            <a:ext cx="6019800" cy="4387850"/>
          </a:xfrm>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lvl1pPr>
              <a:defRPr/>
            </a:lvl1pPr>
          </a:lstStyle>
          <a:p>
            <a:pPr>
              <a:defRPr/>
            </a:pPr>
            <a:fld id="{A9CA77C3-9500-4F2A-9158-400C08C99EC8}" type="datetimeFigureOut">
              <a:rPr lang="fr-FR"/>
              <a:pPr>
                <a:defRPr/>
              </a:pPr>
              <a:t>21/03/2023</a:t>
            </a:fld>
            <a:endParaRPr lang="fr-FR"/>
          </a:p>
        </p:txBody>
      </p:sp>
      <p:sp>
        <p:nvSpPr>
          <p:cNvPr id="5" name="Espace réservé du pied de page 4"/>
          <p:cNvSpPr>
            <a:spLocks noGrp="1"/>
          </p:cNvSpPr>
          <p:nvPr>
            <p:ph type="ftr" sz="quarter" idx="11"/>
          </p:nvPr>
        </p:nvSpPr>
        <p:spPr/>
        <p:txBody>
          <a:bodyPr/>
          <a:lstStyle>
            <a:lvl1pPr>
              <a:defRPr/>
            </a:lvl1pPr>
          </a:lstStyle>
          <a:p>
            <a:pPr>
              <a:defRPr/>
            </a:pPr>
            <a:endParaRPr lang="fr-FR"/>
          </a:p>
        </p:txBody>
      </p:sp>
      <p:sp>
        <p:nvSpPr>
          <p:cNvPr id="6" name="Espace réservé du numéro de diapositive 5"/>
          <p:cNvSpPr>
            <a:spLocks noGrp="1"/>
          </p:cNvSpPr>
          <p:nvPr>
            <p:ph type="sldNum" sz="quarter" idx="12"/>
          </p:nvPr>
        </p:nvSpPr>
        <p:spPr/>
        <p:txBody>
          <a:bodyPr wrap="square" numCol="1" anchorCtr="0" compatLnSpc="1">
            <a:prstTxWarp prst="textNoShape">
              <a:avLst/>
            </a:prstTxWarp>
          </a:bodyPr>
          <a:lstStyle>
            <a:lvl1pPr fontAlgn="base">
              <a:spcBef>
                <a:spcPct val="0"/>
              </a:spcBef>
              <a:spcAft>
                <a:spcPct val="0"/>
              </a:spcAft>
              <a:defRPr smtClean="0">
                <a:solidFill>
                  <a:srgbClr val="898989"/>
                </a:solidFill>
              </a:defRPr>
            </a:lvl1pPr>
          </a:lstStyle>
          <a:p>
            <a:fld id="{0F1C9CA9-C1E3-45BF-9873-E92438A8027C}" type="slidenum">
              <a:rPr lang="fr-FR" altLang="fr-FR"/>
              <a:pPr/>
              <a:t>‹N°›</a:t>
            </a:fld>
            <a:endParaRPr lang="fr-FR" altLang="fr-FR"/>
          </a:p>
        </p:txBody>
      </p:sp>
    </p:spTree>
    <p:extLst>
      <p:ext uri="{BB962C8B-B14F-4D97-AF65-F5344CB8AC3E}">
        <p14:creationId xmlns:p14="http://schemas.microsoft.com/office/powerpoint/2010/main" val="228168593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1598613"/>
            <a:ext cx="7772400" cy="1101725"/>
          </a:xfrm>
        </p:spPr>
        <p:txBody>
          <a:bodyPr/>
          <a:lstStyle/>
          <a:p>
            <a:r>
              <a:rPr lang="fr-FR" smtClean="0"/>
              <a:t>Modifiez le style du titre</a:t>
            </a:r>
            <a:endParaRPr lang="fr-FR"/>
          </a:p>
        </p:txBody>
      </p:sp>
      <p:sp>
        <p:nvSpPr>
          <p:cNvPr id="3" name="Sous-titr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smtClean="0"/>
              <a:t>Modifiez le style des sous-titres du masque</a:t>
            </a:r>
            <a:endParaRPr lang="fr-FR"/>
          </a:p>
        </p:txBody>
      </p:sp>
      <p:sp>
        <p:nvSpPr>
          <p:cNvPr id="4" name="Espace réservé de la date 3"/>
          <p:cNvSpPr>
            <a:spLocks noGrp="1"/>
          </p:cNvSpPr>
          <p:nvPr>
            <p:ph type="dt" sz="half" idx="10"/>
          </p:nvPr>
        </p:nvSpPr>
        <p:spPr/>
        <p:txBody>
          <a:bodyPr/>
          <a:lstStyle>
            <a:lvl1pPr>
              <a:defRPr/>
            </a:lvl1pPr>
          </a:lstStyle>
          <a:p>
            <a:pPr>
              <a:defRPr/>
            </a:pPr>
            <a:fld id="{21E24DAD-6477-4C74-9F8E-1419911A97FD}" type="datetimeFigureOut">
              <a:rPr lang="fr-FR"/>
              <a:pPr>
                <a:defRPr/>
              </a:pPr>
              <a:t>21/03/2023</a:t>
            </a:fld>
            <a:endParaRPr lang="fr-FR"/>
          </a:p>
        </p:txBody>
      </p:sp>
      <p:sp>
        <p:nvSpPr>
          <p:cNvPr id="5" name="Espace réservé du pied de page 4"/>
          <p:cNvSpPr>
            <a:spLocks noGrp="1"/>
          </p:cNvSpPr>
          <p:nvPr>
            <p:ph type="ftr" sz="quarter" idx="11"/>
          </p:nvPr>
        </p:nvSpPr>
        <p:spPr/>
        <p:txBody>
          <a:bodyPr/>
          <a:lstStyle>
            <a:lvl1pPr>
              <a:defRPr/>
            </a:lvl1pPr>
          </a:lstStyle>
          <a:p>
            <a:pPr>
              <a:defRPr/>
            </a:pPr>
            <a:endParaRPr lang="fr-FR"/>
          </a:p>
        </p:txBody>
      </p:sp>
      <p:sp>
        <p:nvSpPr>
          <p:cNvPr id="6" name="Espace réservé du numéro de diapositive 5"/>
          <p:cNvSpPr>
            <a:spLocks noGrp="1"/>
          </p:cNvSpPr>
          <p:nvPr>
            <p:ph type="sldNum" sz="quarter" idx="12"/>
          </p:nvPr>
        </p:nvSpPr>
        <p:spPr/>
        <p:txBody>
          <a:bodyPr wrap="square" numCol="1" anchorCtr="0" compatLnSpc="1">
            <a:prstTxWarp prst="textNoShape">
              <a:avLst/>
            </a:prstTxWarp>
          </a:bodyPr>
          <a:lstStyle>
            <a:lvl1pPr fontAlgn="base">
              <a:spcBef>
                <a:spcPct val="0"/>
              </a:spcBef>
              <a:spcAft>
                <a:spcPct val="0"/>
              </a:spcAft>
              <a:defRPr smtClean="0">
                <a:solidFill>
                  <a:srgbClr val="898989"/>
                </a:solidFill>
              </a:defRPr>
            </a:lvl1pPr>
          </a:lstStyle>
          <a:p>
            <a:fld id="{7E1D824D-22F3-4C75-8FC3-913234A4BDC7}" type="slidenum">
              <a:rPr lang="fr-FR" altLang="fr-FR"/>
              <a:pPr/>
              <a:t>‹N°›</a:t>
            </a:fld>
            <a:endParaRPr lang="fr-FR" altLang="fr-FR"/>
          </a:p>
        </p:txBody>
      </p:sp>
    </p:spTree>
    <p:extLst>
      <p:ext uri="{BB962C8B-B14F-4D97-AF65-F5344CB8AC3E}">
        <p14:creationId xmlns:p14="http://schemas.microsoft.com/office/powerpoint/2010/main" val="387000172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contenu 2"/>
          <p:cNvSpPr>
            <a:spLocks noGrp="1"/>
          </p:cNvSpPr>
          <p:nvPr>
            <p:ph idx="1"/>
          </p:nvPr>
        </p:nvSpPr>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lvl1pPr>
              <a:defRPr/>
            </a:lvl1pPr>
          </a:lstStyle>
          <a:p>
            <a:pPr>
              <a:defRPr/>
            </a:pPr>
            <a:fld id="{DFDAE5A7-15DC-462F-978F-897E7DDCB39D}" type="datetimeFigureOut">
              <a:rPr lang="fr-FR"/>
              <a:pPr>
                <a:defRPr/>
              </a:pPr>
              <a:t>21/03/2023</a:t>
            </a:fld>
            <a:endParaRPr lang="fr-FR"/>
          </a:p>
        </p:txBody>
      </p:sp>
      <p:sp>
        <p:nvSpPr>
          <p:cNvPr id="5" name="Espace réservé du pied de page 4"/>
          <p:cNvSpPr>
            <a:spLocks noGrp="1"/>
          </p:cNvSpPr>
          <p:nvPr>
            <p:ph type="ftr" sz="quarter" idx="11"/>
          </p:nvPr>
        </p:nvSpPr>
        <p:spPr/>
        <p:txBody>
          <a:bodyPr/>
          <a:lstStyle>
            <a:lvl1pPr>
              <a:defRPr/>
            </a:lvl1pPr>
          </a:lstStyle>
          <a:p>
            <a:pPr>
              <a:defRPr/>
            </a:pPr>
            <a:endParaRPr lang="fr-FR"/>
          </a:p>
        </p:txBody>
      </p:sp>
      <p:sp>
        <p:nvSpPr>
          <p:cNvPr id="6" name="Espace réservé du numéro de diapositive 5"/>
          <p:cNvSpPr>
            <a:spLocks noGrp="1"/>
          </p:cNvSpPr>
          <p:nvPr>
            <p:ph type="sldNum" sz="quarter" idx="12"/>
          </p:nvPr>
        </p:nvSpPr>
        <p:spPr/>
        <p:txBody>
          <a:bodyPr wrap="square" numCol="1" anchorCtr="0" compatLnSpc="1">
            <a:prstTxWarp prst="textNoShape">
              <a:avLst/>
            </a:prstTxWarp>
          </a:bodyPr>
          <a:lstStyle>
            <a:lvl1pPr fontAlgn="base">
              <a:spcBef>
                <a:spcPct val="0"/>
              </a:spcBef>
              <a:spcAft>
                <a:spcPct val="0"/>
              </a:spcAft>
              <a:defRPr smtClean="0">
                <a:solidFill>
                  <a:srgbClr val="898989"/>
                </a:solidFill>
              </a:defRPr>
            </a:lvl1pPr>
          </a:lstStyle>
          <a:p>
            <a:fld id="{4F4504D0-E55E-43E3-AF5D-CAAB33557EBA}" type="slidenum">
              <a:rPr lang="fr-FR" altLang="fr-FR"/>
              <a:pPr/>
              <a:t>‹N°›</a:t>
            </a:fld>
            <a:endParaRPr lang="fr-FR" altLang="fr-FR"/>
          </a:p>
        </p:txBody>
      </p:sp>
    </p:spTree>
    <p:extLst>
      <p:ext uri="{BB962C8B-B14F-4D97-AF65-F5344CB8AC3E}">
        <p14:creationId xmlns:p14="http://schemas.microsoft.com/office/powerpoint/2010/main" val="118749274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3305175"/>
            <a:ext cx="7772400" cy="1022350"/>
          </a:xfrm>
        </p:spPr>
        <p:txBody>
          <a:bodyPr anchor="t"/>
          <a:lstStyle>
            <a:lvl1pPr algn="l">
              <a:defRPr sz="4000" b="1" cap="all"/>
            </a:lvl1pPr>
          </a:lstStyle>
          <a:p>
            <a:r>
              <a:rPr lang="fr-FR" smtClean="0"/>
              <a:t>Modifiez le style du titre</a:t>
            </a:r>
            <a:endParaRPr lang="fr-FR"/>
          </a:p>
        </p:txBody>
      </p:sp>
      <p:sp>
        <p:nvSpPr>
          <p:cNvPr id="3" name="Espace réservé du texte 2"/>
          <p:cNvSpPr>
            <a:spLocks noGrp="1"/>
          </p:cNvSpPr>
          <p:nvPr>
            <p:ph type="body" idx="1"/>
          </p:nvPr>
        </p:nvSpPr>
        <p:spPr>
          <a:xfrm>
            <a:off x="722313" y="2179638"/>
            <a:ext cx="7772400" cy="112553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Modifiez les styles du texte du masque</a:t>
            </a:r>
          </a:p>
        </p:txBody>
      </p:sp>
      <p:sp>
        <p:nvSpPr>
          <p:cNvPr id="4" name="Espace réservé de la date 3"/>
          <p:cNvSpPr>
            <a:spLocks noGrp="1"/>
          </p:cNvSpPr>
          <p:nvPr>
            <p:ph type="dt" sz="half" idx="10"/>
          </p:nvPr>
        </p:nvSpPr>
        <p:spPr/>
        <p:txBody>
          <a:bodyPr/>
          <a:lstStyle>
            <a:lvl1pPr>
              <a:defRPr/>
            </a:lvl1pPr>
          </a:lstStyle>
          <a:p>
            <a:pPr>
              <a:defRPr/>
            </a:pPr>
            <a:fld id="{5D7FC69D-CA19-42AF-9E55-781237419A39}" type="datetimeFigureOut">
              <a:rPr lang="fr-FR"/>
              <a:pPr>
                <a:defRPr/>
              </a:pPr>
              <a:t>21/03/2023</a:t>
            </a:fld>
            <a:endParaRPr lang="fr-FR"/>
          </a:p>
        </p:txBody>
      </p:sp>
      <p:sp>
        <p:nvSpPr>
          <p:cNvPr id="5" name="Espace réservé du pied de page 4"/>
          <p:cNvSpPr>
            <a:spLocks noGrp="1"/>
          </p:cNvSpPr>
          <p:nvPr>
            <p:ph type="ftr" sz="quarter" idx="11"/>
          </p:nvPr>
        </p:nvSpPr>
        <p:spPr/>
        <p:txBody>
          <a:bodyPr/>
          <a:lstStyle>
            <a:lvl1pPr>
              <a:defRPr/>
            </a:lvl1pPr>
          </a:lstStyle>
          <a:p>
            <a:pPr>
              <a:defRPr/>
            </a:pPr>
            <a:endParaRPr lang="fr-FR"/>
          </a:p>
        </p:txBody>
      </p:sp>
      <p:sp>
        <p:nvSpPr>
          <p:cNvPr id="6" name="Espace réservé du numéro de diapositive 5"/>
          <p:cNvSpPr>
            <a:spLocks noGrp="1"/>
          </p:cNvSpPr>
          <p:nvPr>
            <p:ph type="sldNum" sz="quarter" idx="12"/>
          </p:nvPr>
        </p:nvSpPr>
        <p:spPr/>
        <p:txBody>
          <a:bodyPr wrap="square" numCol="1" anchorCtr="0" compatLnSpc="1">
            <a:prstTxWarp prst="textNoShape">
              <a:avLst/>
            </a:prstTxWarp>
          </a:bodyPr>
          <a:lstStyle>
            <a:lvl1pPr fontAlgn="base">
              <a:spcBef>
                <a:spcPct val="0"/>
              </a:spcBef>
              <a:spcAft>
                <a:spcPct val="0"/>
              </a:spcAft>
              <a:defRPr smtClean="0">
                <a:solidFill>
                  <a:srgbClr val="898989"/>
                </a:solidFill>
              </a:defRPr>
            </a:lvl1pPr>
          </a:lstStyle>
          <a:p>
            <a:fld id="{E49A0E31-2068-443E-B961-84A8FBCA8950}" type="slidenum">
              <a:rPr lang="fr-FR" altLang="fr-FR"/>
              <a:pPr/>
              <a:t>‹N°›</a:t>
            </a:fld>
            <a:endParaRPr lang="fr-FR" altLang="fr-FR"/>
          </a:p>
        </p:txBody>
      </p:sp>
    </p:spTree>
    <p:extLst>
      <p:ext uri="{BB962C8B-B14F-4D97-AF65-F5344CB8AC3E}">
        <p14:creationId xmlns:p14="http://schemas.microsoft.com/office/powerpoint/2010/main" val="2267335904"/>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contenu 2"/>
          <p:cNvSpPr>
            <a:spLocks noGrp="1"/>
          </p:cNvSpPr>
          <p:nvPr>
            <p:ph sz="half" idx="1"/>
          </p:nvPr>
        </p:nvSpPr>
        <p:spPr>
          <a:xfrm>
            <a:off x="457200" y="1200150"/>
            <a:ext cx="4038600" cy="33940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contenu 3"/>
          <p:cNvSpPr>
            <a:spLocks noGrp="1"/>
          </p:cNvSpPr>
          <p:nvPr>
            <p:ph sz="half" idx="2"/>
          </p:nvPr>
        </p:nvSpPr>
        <p:spPr>
          <a:xfrm>
            <a:off x="4648200" y="1200150"/>
            <a:ext cx="4038600" cy="33940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e la date 4"/>
          <p:cNvSpPr>
            <a:spLocks noGrp="1"/>
          </p:cNvSpPr>
          <p:nvPr>
            <p:ph type="dt" sz="half" idx="10"/>
          </p:nvPr>
        </p:nvSpPr>
        <p:spPr/>
        <p:txBody>
          <a:bodyPr/>
          <a:lstStyle>
            <a:lvl1pPr>
              <a:defRPr/>
            </a:lvl1pPr>
          </a:lstStyle>
          <a:p>
            <a:pPr>
              <a:defRPr/>
            </a:pPr>
            <a:fld id="{03B7EE6D-BF47-4E62-8FBD-FEB5FFD6F952}" type="datetimeFigureOut">
              <a:rPr lang="fr-FR"/>
              <a:pPr>
                <a:defRPr/>
              </a:pPr>
              <a:t>21/03/2023</a:t>
            </a:fld>
            <a:endParaRPr lang="fr-FR"/>
          </a:p>
        </p:txBody>
      </p:sp>
      <p:sp>
        <p:nvSpPr>
          <p:cNvPr id="6" name="Espace réservé du pied de page 5"/>
          <p:cNvSpPr>
            <a:spLocks noGrp="1"/>
          </p:cNvSpPr>
          <p:nvPr>
            <p:ph type="ftr" sz="quarter" idx="11"/>
          </p:nvPr>
        </p:nvSpPr>
        <p:spPr/>
        <p:txBody>
          <a:bodyPr/>
          <a:lstStyle>
            <a:lvl1pPr>
              <a:defRPr/>
            </a:lvl1pPr>
          </a:lstStyle>
          <a:p>
            <a:pPr>
              <a:defRPr/>
            </a:pPr>
            <a:endParaRPr lang="fr-FR"/>
          </a:p>
        </p:txBody>
      </p:sp>
      <p:sp>
        <p:nvSpPr>
          <p:cNvPr id="7" name="Espace réservé du numéro de diapositive 6"/>
          <p:cNvSpPr>
            <a:spLocks noGrp="1"/>
          </p:cNvSpPr>
          <p:nvPr>
            <p:ph type="sldNum" sz="quarter" idx="12"/>
          </p:nvPr>
        </p:nvSpPr>
        <p:spPr/>
        <p:txBody>
          <a:bodyPr wrap="square" numCol="1" anchorCtr="0" compatLnSpc="1">
            <a:prstTxWarp prst="textNoShape">
              <a:avLst/>
            </a:prstTxWarp>
          </a:bodyPr>
          <a:lstStyle>
            <a:lvl1pPr fontAlgn="base">
              <a:spcBef>
                <a:spcPct val="0"/>
              </a:spcBef>
              <a:spcAft>
                <a:spcPct val="0"/>
              </a:spcAft>
              <a:defRPr smtClean="0">
                <a:solidFill>
                  <a:srgbClr val="898989"/>
                </a:solidFill>
              </a:defRPr>
            </a:lvl1pPr>
          </a:lstStyle>
          <a:p>
            <a:fld id="{7B96F6D8-01B6-41E0-8BD3-1BCC5E1EAEED}" type="slidenum">
              <a:rPr lang="fr-FR" altLang="fr-FR"/>
              <a:pPr/>
              <a:t>‹N°›</a:t>
            </a:fld>
            <a:endParaRPr lang="fr-FR" altLang="fr-FR"/>
          </a:p>
        </p:txBody>
      </p:sp>
    </p:spTree>
    <p:extLst>
      <p:ext uri="{BB962C8B-B14F-4D97-AF65-F5344CB8AC3E}">
        <p14:creationId xmlns:p14="http://schemas.microsoft.com/office/powerpoint/2010/main" val="2732102468"/>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fr-FR" smtClean="0"/>
              <a:t>Modifiez le style du titre</a:t>
            </a:r>
            <a:endParaRPr lang="fr-FR"/>
          </a:p>
        </p:txBody>
      </p:sp>
      <p:sp>
        <p:nvSpPr>
          <p:cNvPr id="3" name="Espace réservé du texte 2"/>
          <p:cNvSpPr>
            <a:spLocks noGrp="1"/>
          </p:cNvSpPr>
          <p:nvPr>
            <p:ph type="body" idx="1"/>
          </p:nvPr>
        </p:nvSpPr>
        <p:spPr>
          <a:xfrm>
            <a:off x="457200" y="1150938"/>
            <a:ext cx="4040188" cy="4810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4" name="Espace réservé du contenu 3"/>
          <p:cNvSpPr>
            <a:spLocks noGrp="1"/>
          </p:cNvSpPr>
          <p:nvPr>
            <p:ph sz="half" idx="2"/>
          </p:nvPr>
        </p:nvSpPr>
        <p:spPr>
          <a:xfrm>
            <a:off x="457200" y="1631950"/>
            <a:ext cx="4040188" cy="296227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u texte 4"/>
          <p:cNvSpPr>
            <a:spLocks noGrp="1"/>
          </p:cNvSpPr>
          <p:nvPr>
            <p:ph type="body" sz="quarter" idx="3"/>
          </p:nvPr>
        </p:nvSpPr>
        <p:spPr>
          <a:xfrm>
            <a:off x="4645025" y="1150938"/>
            <a:ext cx="4041775" cy="4810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6" name="Espace réservé du contenu 5"/>
          <p:cNvSpPr>
            <a:spLocks noGrp="1"/>
          </p:cNvSpPr>
          <p:nvPr>
            <p:ph sz="quarter" idx="4"/>
          </p:nvPr>
        </p:nvSpPr>
        <p:spPr>
          <a:xfrm>
            <a:off x="4645025" y="1631950"/>
            <a:ext cx="4041775" cy="296227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7" name="Espace réservé de la date 6"/>
          <p:cNvSpPr>
            <a:spLocks noGrp="1"/>
          </p:cNvSpPr>
          <p:nvPr>
            <p:ph type="dt" sz="half" idx="10"/>
          </p:nvPr>
        </p:nvSpPr>
        <p:spPr/>
        <p:txBody>
          <a:bodyPr/>
          <a:lstStyle>
            <a:lvl1pPr>
              <a:defRPr/>
            </a:lvl1pPr>
          </a:lstStyle>
          <a:p>
            <a:pPr>
              <a:defRPr/>
            </a:pPr>
            <a:fld id="{F3570989-F04E-4D94-8C2A-3AE60071AD8A}" type="datetimeFigureOut">
              <a:rPr lang="fr-FR"/>
              <a:pPr>
                <a:defRPr/>
              </a:pPr>
              <a:t>21/03/2023</a:t>
            </a:fld>
            <a:endParaRPr lang="fr-FR"/>
          </a:p>
        </p:txBody>
      </p:sp>
      <p:sp>
        <p:nvSpPr>
          <p:cNvPr id="8" name="Espace réservé du pied de page 7"/>
          <p:cNvSpPr>
            <a:spLocks noGrp="1"/>
          </p:cNvSpPr>
          <p:nvPr>
            <p:ph type="ftr" sz="quarter" idx="11"/>
          </p:nvPr>
        </p:nvSpPr>
        <p:spPr/>
        <p:txBody>
          <a:bodyPr/>
          <a:lstStyle>
            <a:lvl1pPr>
              <a:defRPr/>
            </a:lvl1pPr>
          </a:lstStyle>
          <a:p>
            <a:pPr>
              <a:defRPr/>
            </a:pPr>
            <a:endParaRPr lang="fr-FR"/>
          </a:p>
        </p:txBody>
      </p:sp>
      <p:sp>
        <p:nvSpPr>
          <p:cNvPr id="9" name="Espace réservé du numéro de diapositive 8"/>
          <p:cNvSpPr>
            <a:spLocks noGrp="1"/>
          </p:cNvSpPr>
          <p:nvPr>
            <p:ph type="sldNum" sz="quarter" idx="12"/>
          </p:nvPr>
        </p:nvSpPr>
        <p:spPr/>
        <p:txBody>
          <a:bodyPr wrap="square" numCol="1" anchorCtr="0" compatLnSpc="1">
            <a:prstTxWarp prst="textNoShape">
              <a:avLst/>
            </a:prstTxWarp>
          </a:bodyPr>
          <a:lstStyle>
            <a:lvl1pPr fontAlgn="base">
              <a:spcBef>
                <a:spcPct val="0"/>
              </a:spcBef>
              <a:spcAft>
                <a:spcPct val="0"/>
              </a:spcAft>
              <a:defRPr smtClean="0">
                <a:solidFill>
                  <a:srgbClr val="898989"/>
                </a:solidFill>
              </a:defRPr>
            </a:lvl1pPr>
          </a:lstStyle>
          <a:p>
            <a:fld id="{C1E2E8FD-CE01-4325-82F2-CA2A26223756}" type="slidenum">
              <a:rPr lang="fr-FR" altLang="fr-FR"/>
              <a:pPr/>
              <a:t>‹N°›</a:t>
            </a:fld>
            <a:endParaRPr lang="fr-FR" altLang="fr-FR"/>
          </a:p>
        </p:txBody>
      </p:sp>
    </p:spTree>
    <p:extLst>
      <p:ext uri="{BB962C8B-B14F-4D97-AF65-F5344CB8AC3E}">
        <p14:creationId xmlns:p14="http://schemas.microsoft.com/office/powerpoint/2010/main" val="68277337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re de section">
    <p:spTree>
      <p:nvGrpSpPr>
        <p:cNvPr id="1" name=""/>
        <p:cNvGrpSpPr/>
        <p:nvPr/>
      </p:nvGrpSpPr>
      <p:grpSpPr>
        <a:xfrm>
          <a:off x="0" y="0"/>
          <a:ext cx="0" cy="0"/>
          <a:chOff x="0" y="0"/>
          <a:chExt cx="0" cy="0"/>
        </a:xfrm>
      </p:grpSpPr>
      <p:sp>
        <p:nvSpPr>
          <p:cNvPr id="7" name="Freeform 47"/>
          <p:cNvSpPr>
            <a:spLocks/>
          </p:cNvSpPr>
          <p:nvPr userDrawn="1"/>
        </p:nvSpPr>
        <p:spPr bwMode="auto">
          <a:xfrm>
            <a:off x="5210175" y="0"/>
            <a:ext cx="3946525" cy="5178425"/>
          </a:xfrm>
          <a:custGeom>
            <a:avLst/>
            <a:gdLst>
              <a:gd name="T0" fmla="*/ 2147483647 w 10000"/>
              <a:gd name="T1" fmla="*/ 2147483647 h 10001"/>
              <a:gd name="T2" fmla="*/ 2147483647 w 10000"/>
              <a:gd name="T3" fmla="*/ 2147483647 h 10001"/>
              <a:gd name="T4" fmla="*/ 2147483647 w 10000"/>
              <a:gd name="T5" fmla="*/ 2147483647 h 10001"/>
              <a:gd name="T6" fmla="*/ 2147483647 w 10000"/>
              <a:gd name="T7" fmla="*/ 0 h 10001"/>
              <a:gd name="T8" fmla="*/ 2147483647 w 10000"/>
              <a:gd name="T9" fmla="*/ 2147483647 h 1000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0000" h="10001">
                <a:moveTo>
                  <a:pt x="5085" y="1"/>
                </a:moveTo>
                <a:cubicBezTo>
                  <a:pt x="2196" y="2118"/>
                  <a:pt x="-623" y="5218"/>
                  <a:pt x="120" y="9977"/>
                </a:cubicBezTo>
                <a:lnTo>
                  <a:pt x="9976" y="10001"/>
                </a:lnTo>
                <a:cubicBezTo>
                  <a:pt x="9988" y="5013"/>
                  <a:pt x="9992" y="3325"/>
                  <a:pt x="10000" y="0"/>
                </a:cubicBezTo>
                <a:lnTo>
                  <a:pt x="5085" y="1"/>
                </a:lnTo>
                <a:close/>
              </a:path>
            </a:pathLst>
          </a:custGeom>
          <a:solidFill>
            <a:srgbClr val="5DBFD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8" name="Rectangle 1030"/>
          <p:cNvSpPr>
            <a:spLocks noChangeArrowheads="1"/>
          </p:cNvSpPr>
          <p:nvPr userDrawn="1"/>
        </p:nvSpPr>
        <p:spPr bwMode="auto">
          <a:xfrm>
            <a:off x="219075" y="4819650"/>
            <a:ext cx="4403725" cy="136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tIns="0" bIns="0"/>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defRPr>
            </a:lvl9pPr>
          </a:lstStyle>
          <a:p>
            <a:pPr eaLnBrk="1" hangingPunct="1">
              <a:defRPr/>
            </a:pPr>
            <a:r>
              <a:rPr lang="en-AU" altLang="fr-FR" sz="900" smtClean="0">
                <a:latin typeface="Century Gothic" panose="020B0502020202020204" pitchFamily="34" charset="0"/>
              </a:rPr>
              <a:t>www.thalesgroup.com</a:t>
            </a:r>
          </a:p>
        </p:txBody>
      </p:sp>
      <p:sp>
        <p:nvSpPr>
          <p:cNvPr id="9" name="Rectangle 12"/>
          <p:cNvSpPr>
            <a:spLocks noChangeArrowheads="1"/>
          </p:cNvSpPr>
          <p:nvPr userDrawn="1"/>
        </p:nvSpPr>
        <p:spPr bwMode="auto">
          <a:xfrm>
            <a:off x="201613" y="1609725"/>
            <a:ext cx="95250" cy="360363"/>
          </a:xfrm>
          <a:prstGeom prst="rect">
            <a:avLst/>
          </a:prstGeom>
          <a:solidFill>
            <a:srgbClr val="5DBFD4"/>
          </a:solidFill>
          <a:ln>
            <a:noFill/>
          </a:ln>
          <a:extLst>
            <a:ext uri="{91240B29-F687-4F45-9708-019B960494DF}">
              <a14:hiddenLine xmlns:a14="http://schemas.microsoft.com/office/drawing/2010/main" w="9525" algn="ctr">
                <a:solidFill>
                  <a:srgbClr val="000000"/>
                </a:solidFill>
                <a:round/>
                <a:headEnd/>
                <a:tailEnd/>
              </a14:hiddenLine>
            </a:ext>
          </a:extLst>
        </p:spPr>
        <p:txBody>
          <a:bodyPr anchor="ct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defTabSz="914400">
              <a:defRPr/>
            </a:pPr>
            <a:endParaRPr lang="en-AU" altLang="fr-FR" sz="1400" smtClean="0">
              <a:solidFill>
                <a:srgbClr val="323265"/>
              </a:solidFill>
              <a:cs typeface="Arial" panose="020B0604020202020204" pitchFamily="34" charset="0"/>
            </a:endParaRPr>
          </a:p>
        </p:txBody>
      </p:sp>
      <p:pic>
        <p:nvPicPr>
          <p:cNvPr id="11" name="Image 11" descr="logo_thales.png"/>
          <p:cNvPicPr>
            <a:picLocks noChangeAspect="1"/>
          </p:cNvPicPr>
          <p:nvPr userDrawn="1"/>
        </p:nvPicPr>
        <p:blipFill>
          <a:blip r:embed="rId2">
            <a:extLst>
              <a:ext uri="{28A0092B-C50C-407E-A947-70E740481C1C}">
                <a14:useLocalDpi xmlns:a14="http://schemas.microsoft.com/office/drawing/2010/main" val="0"/>
              </a:ext>
            </a:extLst>
          </a:blip>
          <a:srcRect l="9052" t="36000" r="9052" b="36000"/>
          <a:stretch>
            <a:fillRect/>
          </a:stretch>
        </p:blipFill>
        <p:spPr bwMode="auto">
          <a:xfrm>
            <a:off x="236538" y="165100"/>
            <a:ext cx="2336800" cy="449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ZoneTexte 11"/>
          <p:cNvSpPr txBox="1">
            <a:spLocks noChangeArrowheads="1"/>
          </p:cNvSpPr>
          <p:nvPr userDrawn="1"/>
        </p:nvSpPr>
        <p:spPr bwMode="auto">
          <a:xfrm>
            <a:off x="3708400" y="4605338"/>
            <a:ext cx="1727200" cy="461962"/>
          </a:xfrm>
          <a:prstGeom prst="rect">
            <a:avLst/>
          </a:prstGeom>
          <a:solidFill>
            <a:schemeClr val="bg1">
              <a:alpha val="50000"/>
            </a:schemeClr>
          </a:solidFill>
          <a:ln w="6350">
            <a:solidFill>
              <a:schemeClr val="bg1">
                <a:lumMod val="85000"/>
              </a:schemeClr>
            </a:solidFill>
            <a:miter lim="800000"/>
            <a:headEnd/>
            <a:tailEnd/>
          </a:ln>
          <a:extLst/>
        </p:spPr>
        <p:txBody>
          <a:bodyPr tIns="46800" anchor="ctr">
            <a:spAutoFit/>
          </a:bodyPr>
          <a:lstStyle>
            <a:lvl1pPr eaLnBrk="0" hangingPunct="0">
              <a:defRPr sz="2400">
                <a:solidFill>
                  <a:schemeClr val="tx1"/>
                </a:solidFill>
                <a:latin typeface="Times New Roman" charset="0"/>
              </a:defRPr>
            </a:lvl1pPr>
            <a:lvl2pPr marL="742950" indent="-285750" eaLnBrk="0" hangingPunct="0">
              <a:defRPr sz="2400">
                <a:solidFill>
                  <a:schemeClr val="tx1"/>
                </a:solidFill>
                <a:latin typeface="Times New Roman" charset="0"/>
              </a:defRPr>
            </a:lvl2pPr>
            <a:lvl3pPr marL="1143000" indent="-228600" eaLnBrk="0" hangingPunct="0">
              <a:defRPr sz="2400">
                <a:solidFill>
                  <a:schemeClr val="tx1"/>
                </a:solidFill>
                <a:latin typeface="Times New Roman" charset="0"/>
              </a:defRPr>
            </a:lvl3pPr>
            <a:lvl4pPr marL="1600200" indent="-228600" eaLnBrk="0" hangingPunct="0">
              <a:defRPr sz="2400">
                <a:solidFill>
                  <a:schemeClr val="tx1"/>
                </a:solidFill>
                <a:latin typeface="Times New Roman" charset="0"/>
              </a:defRPr>
            </a:lvl4pPr>
            <a:lvl5pPr marL="2057400" indent="-228600" eaLnBrk="0" hangingPunct="0">
              <a:defRPr sz="2400">
                <a:solidFill>
                  <a:schemeClr val="tx1"/>
                </a:solidFill>
                <a:latin typeface="Times New Roman" charset="0"/>
              </a:defRPr>
            </a:lvl5pPr>
            <a:lvl6pPr marL="2514600" indent="-228600" eaLnBrk="0" fontAlgn="base" hangingPunct="0">
              <a:spcBef>
                <a:spcPct val="0"/>
              </a:spcBef>
              <a:spcAft>
                <a:spcPct val="0"/>
              </a:spcAft>
              <a:defRPr sz="2400">
                <a:solidFill>
                  <a:schemeClr val="tx1"/>
                </a:solidFill>
                <a:latin typeface="Times New Roman" charset="0"/>
              </a:defRPr>
            </a:lvl6pPr>
            <a:lvl7pPr marL="2971800" indent="-228600" eaLnBrk="0" fontAlgn="base" hangingPunct="0">
              <a:spcBef>
                <a:spcPct val="0"/>
              </a:spcBef>
              <a:spcAft>
                <a:spcPct val="0"/>
              </a:spcAft>
              <a:defRPr sz="2400">
                <a:solidFill>
                  <a:schemeClr val="tx1"/>
                </a:solidFill>
                <a:latin typeface="Times New Roman" charset="0"/>
              </a:defRPr>
            </a:lvl7pPr>
            <a:lvl8pPr marL="3429000" indent="-228600" eaLnBrk="0" fontAlgn="base" hangingPunct="0">
              <a:spcBef>
                <a:spcPct val="0"/>
              </a:spcBef>
              <a:spcAft>
                <a:spcPct val="0"/>
              </a:spcAft>
              <a:defRPr sz="2400">
                <a:solidFill>
                  <a:schemeClr val="tx1"/>
                </a:solidFill>
                <a:latin typeface="Times New Roman" charset="0"/>
              </a:defRPr>
            </a:lvl8pPr>
            <a:lvl9pPr marL="3886200" indent="-228600" eaLnBrk="0" fontAlgn="base" hangingPunct="0">
              <a:spcBef>
                <a:spcPct val="0"/>
              </a:spcBef>
              <a:spcAft>
                <a:spcPct val="0"/>
              </a:spcAft>
              <a:defRPr sz="2400">
                <a:solidFill>
                  <a:schemeClr val="tx1"/>
                </a:solidFill>
                <a:latin typeface="Times New Roman" charset="0"/>
              </a:defRPr>
            </a:lvl9pPr>
          </a:lstStyle>
          <a:p>
            <a:pPr algn="ctr" eaLnBrk="1" fontAlgn="auto" hangingPunct="1">
              <a:spcBef>
                <a:spcPts val="0"/>
              </a:spcBef>
              <a:spcAft>
                <a:spcPts val="0"/>
              </a:spcAft>
              <a:defRPr/>
            </a:pPr>
            <a:r>
              <a:rPr lang="en-US" sz="600" dirty="0" smtClean="0">
                <a:solidFill>
                  <a:schemeClr val="bg1">
                    <a:lumMod val="65000"/>
                  </a:schemeClr>
                </a:solidFill>
                <a:latin typeface="Arial" charset="0"/>
              </a:rPr>
              <a:t>OPEN</a:t>
            </a:r>
          </a:p>
          <a:p>
            <a:pPr algn="ctr" eaLnBrk="1" fontAlgn="auto" hangingPunct="1">
              <a:spcBef>
                <a:spcPts val="0"/>
              </a:spcBef>
              <a:spcAft>
                <a:spcPts val="0"/>
              </a:spcAft>
              <a:defRPr/>
            </a:pPr>
            <a:r>
              <a:rPr lang="en-US" sz="600" dirty="0" smtClean="0">
                <a:solidFill>
                  <a:schemeClr val="bg1">
                    <a:lumMod val="65000"/>
                  </a:schemeClr>
                </a:solidFill>
                <a:latin typeface="Arial" charset="0"/>
              </a:rPr>
              <a:t>THALES GROUP INTERNAL</a:t>
            </a:r>
          </a:p>
          <a:p>
            <a:pPr algn="ctr" eaLnBrk="1" fontAlgn="auto" hangingPunct="1">
              <a:spcBef>
                <a:spcPts val="0"/>
              </a:spcBef>
              <a:spcAft>
                <a:spcPts val="0"/>
              </a:spcAft>
              <a:defRPr/>
            </a:pPr>
            <a:r>
              <a:rPr lang="en-US" sz="600" dirty="0" smtClean="0">
                <a:solidFill>
                  <a:srgbClr val="FF0000"/>
                </a:solidFill>
                <a:latin typeface="Arial" charset="0"/>
              </a:rPr>
              <a:t>THALES GROUP CONFIDENTIAL</a:t>
            </a:r>
          </a:p>
          <a:p>
            <a:pPr algn="ctr" eaLnBrk="1" fontAlgn="auto" hangingPunct="1">
              <a:spcBef>
                <a:spcPts val="0"/>
              </a:spcBef>
              <a:spcAft>
                <a:spcPts val="0"/>
              </a:spcAft>
              <a:defRPr/>
            </a:pPr>
            <a:r>
              <a:rPr lang="en-US" sz="600" dirty="0" smtClean="0">
                <a:solidFill>
                  <a:srgbClr val="FF0000"/>
                </a:solidFill>
                <a:latin typeface="Arial" charset="0"/>
              </a:rPr>
              <a:t>THALES GROUP SECRET</a:t>
            </a:r>
          </a:p>
        </p:txBody>
      </p:sp>
      <p:sp>
        <p:nvSpPr>
          <p:cNvPr id="2" name="Titre 1"/>
          <p:cNvSpPr>
            <a:spLocks noGrp="1"/>
          </p:cNvSpPr>
          <p:nvPr>
            <p:ph type="ctrTitle"/>
          </p:nvPr>
        </p:nvSpPr>
        <p:spPr>
          <a:xfrm>
            <a:off x="302049" y="1344553"/>
            <a:ext cx="4918023" cy="866897"/>
          </a:xfrm>
        </p:spPr>
        <p:txBody>
          <a:bodyPr/>
          <a:lstStyle>
            <a:lvl1pPr algn="l">
              <a:defRPr sz="2400" baseline="0">
                <a:solidFill>
                  <a:srgbClr val="333366"/>
                </a:solidFill>
              </a:defRPr>
            </a:lvl1pPr>
          </a:lstStyle>
          <a:p>
            <a:r>
              <a:rPr lang="fr-FR" smtClean="0"/>
              <a:t>Modifiez le style du titre</a:t>
            </a:r>
            <a:endParaRPr lang="fr-FR" dirty="0"/>
          </a:p>
        </p:txBody>
      </p:sp>
      <p:sp>
        <p:nvSpPr>
          <p:cNvPr id="32" name="Sous-titre 2"/>
          <p:cNvSpPr>
            <a:spLocks noGrp="1"/>
          </p:cNvSpPr>
          <p:nvPr>
            <p:ph type="subTitle" idx="1"/>
          </p:nvPr>
        </p:nvSpPr>
        <p:spPr>
          <a:xfrm>
            <a:off x="302049" y="2019650"/>
            <a:ext cx="4918023" cy="523220"/>
          </a:xfrm>
        </p:spPr>
        <p:txBody>
          <a:bodyPr>
            <a:spAutoFit/>
          </a:bodyPr>
          <a:lstStyle>
            <a:lvl1pPr marL="0" indent="0" algn="l">
              <a:lnSpc>
                <a:spcPct val="100000"/>
              </a:lnSpc>
              <a:spcBef>
                <a:spcPts val="0"/>
              </a:spcBef>
              <a:spcAft>
                <a:spcPts val="0"/>
              </a:spcAft>
              <a:buNone/>
              <a:defRPr sz="1400" b="0" cap="all">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Cliquez pour modifier le style des sous-titres du masque</a:t>
            </a:r>
            <a:endParaRPr lang="fr-FR" dirty="0" smtClean="0"/>
          </a:p>
        </p:txBody>
      </p:sp>
      <p:sp>
        <p:nvSpPr>
          <p:cNvPr id="6" name="Espace réservé du texte 5"/>
          <p:cNvSpPr>
            <a:spLocks noGrp="1"/>
          </p:cNvSpPr>
          <p:nvPr>
            <p:ph type="body" sz="quarter" idx="10"/>
          </p:nvPr>
        </p:nvSpPr>
        <p:spPr>
          <a:xfrm>
            <a:off x="302049" y="2502958"/>
            <a:ext cx="4918022" cy="1751542"/>
          </a:xfrm>
        </p:spPr>
        <p:txBody>
          <a:bodyPr/>
          <a:lstStyle>
            <a:lvl1pPr marL="0" indent="0" algn="l">
              <a:spcBef>
                <a:spcPts val="0"/>
              </a:spcBef>
              <a:buFontTx/>
              <a:buNone/>
              <a:defRPr sz="1400" b="0">
                <a:solidFill>
                  <a:srgbClr val="505050"/>
                </a:solidFill>
              </a:defRPr>
            </a:lvl1pPr>
            <a:lvl2pPr marL="0" indent="0" algn="l">
              <a:buFontTx/>
              <a:buNone/>
              <a:defRPr/>
            </a:lvl2pPr>
            <a:lvl3pPr marL="0" indent="0" algn="l">
              <a:buFontTx/>
              <a:buNone/>
              <a:defRPr/>
            </a:lvl3pPr>
            <a:lvl4pPr marL="0" indent="0" algn="l">
              <a:buFontTx/>
              <a:buNone/>
              <a:defRPr/>
            </a:lvl4pPr>
            <a:lvl5pPr marL="0" indent="0" algn="l">
              <a:buFontTx/>
              <a:buNone/>
              <a:defRPr/>
            </a:lvl5pPr>
          </a:lstStyle>
          <a:p>
            <a:pPr lvl="0"/>
            <a:r>
              <a:rPr lang="fr-FR" smtClean="0"/>
              <a:t>Modifiez les styles du texte du masque</a:t>
            </a:r>
          </a:p>
        </p:txBody>
      </p:sp>
      <p:sp>
        <p:nvSpPr>
          <p:cNvPr id="10" name="Picture Placeholder 2"/>
          <p:cNvSpPr>
            <a:spLocks noGrp="1"/>
          </p:cNvSpPr>
          <p:nvPr>
            <p:ph type="pic" sz="quarter" idx="11"/>
          </p:nvPr>
        </p:nvSpPr>
        <p:spPr bwMode="auto">
          <a:xfrm>
            <a:off x="5501950" y="-9525"/>
            <a:ext cx="3647433" cy="5178425"/>
          </a:xfrm>
          <a:custGeom>
            <a:avLst/>
            <a:gdLst>
              <a:gd name="connsiteX0" fmla="*/ 0 w 3662362"/>
              <a:gd name="connsiteY0" fmla="*/ 0 h 5168900"/>
              <a:gd name="connsiteX1" fmla="*/ 3662362 w 3662362"/>
              <a:gd name="connsiteY1" fmla="*/ 0 h 5168900"/>
              <a:gd name="connsiteX2" fmla="*/ 3662362 w 3662362"/>
              <a:gd name="connsiteY2" fmla="*/ 5168900 h 5168900"/>
              <a:gd name="connsiteX3" fmla="*/ 0 w 3662362"/>
              <a:gd name="connsiteY3" fmla="*/ 5168900 h 5168900"/>
              <a:gd name="connsiteX4" fmla="*/ 0 w 3662362"/>
              <a:gd name="connsiteY4" fmla="*/ 0 h 5168900"/>
              <a:gd name="connsiteX0" fmla="*/ 1724025 w 3662362"/>
              <a:gd name="connsiteY0" fmla="*/ 0 h 5178425"/>
              <a:gd name="connsiteX1" fmla="*/ 3662362 w 3662362"/>
              <a:gd name="connsiteY1" fmla="*/ 9525 h 5178425"/>
              <a:gd name="connsiteX2" fmla="*/ 3662362 w 3662362"/>
              <a:gd name="connsiteY2" fmla="*/ 5178425 h 5178425"/>
              <a:gd name="connsiteX3" fmla="*/ 0 w 3662362"/>
              <a:gd name="connsiteY3" fmla="*/ 5178425 h 5178425"/>
              <a:gd name="connsiteX4" fmla="*/ 1724025 w 3662362"/>
              <a:gd name="connsiteY4" fmla="*/ 0 h 5178425"/>
              <a:gd name="connsiteX0" fmla="*/ 1724025 w 3662362"/>
              <a:gd name="connsiteY0" fmla="*/ 0 h 5178425"/>
              <a:gd name="connsiteX1" fmla="*/ 3662362 w 3662362"/>
              <a:gd name="connsiteY1" fmla="*/ 9525 h 5178425"/>
              <a:gd name="connsiteX2" fmla="*/ 3662362 w 3662362"/>
              <a:gd name="connsiteY2" fmla="*/ 5178425 h 5178425"/>
              <a:gd name="connsiteX3" fmla="*/ 0 w 3662362"/>
              <a:gd name="connsiteY3" fmla="*/ 5178425 h 5178425"/>
              <a:gd name="connsiteX4" fmla="*/ 1724025 w 3662362"/>
              <a:gd name="connsiteY4" fmla="*/ 0 h 5178425"/>
              <a:gd name="connsiteX0" fmla="*/ 1609725 w 3548062"/>
              <a:gd name="connsiteY0" fmla="*/ 0 h 5178425"/>
              <a:gd name="connsiteX1" fmla="*/ 3548062 w 3548062"/>
              <a:gd name="connsiteY1" fmla="*/ 9525 h 5178425"/>
              <a:gd name="connsiteX2" fmla="*/ 3548062 w 3548062"/>
              <a:gd name="connsiteY2" fmla="*/ 5178425 h 5178425"/>
              <a:gd name="connsiteX3" fmla="*/ 0 w 3548062"/>
              <a:gd name="connsiteY3" fmla="*/ 5178425 h 5178425"/>
              <a:gd name="connsiteX4" fmla="*/ 1609725 w 3548062"/>
              <a:gd name="connsiteY4" fmla="*/ 0 h 5178425"/>
              <a:gd name="connsiteX0" fmla="*/ 1758948 w 3697285"/>
              <a:gd name="connsiteY0" fmla="*/ 0 h 5178425"/>
              <a:gd name="connsiteX1" fmla="*/ 3697285 w 3697285"/>
              <a:gd name="connsiteY1" fmla="*/ 9525 h 5178425"/>
              <a:gd name="connsiteX2" fmla="*/ 3697285 w 3697285"/>
              <a:gd name="connsiteY2" fmla="*/ 5178425 h 5178425"/>
              <a:gd name="connsiteX3" fmla="*/ 149223 w 3697285"/>
              <a:gd name="connsiteY3" fmla="*/ 5178425 h 5178425"/>
              <a:gd name="connsiteX4" fmla="*/ 1758948 w 3697285"/>
              <a:gd name="connsiteY4" fmla="*/ 0 h 5178425"/>
              <a:gd name="connsiteX0" fmla="*/ 1709096 w 3647433"/>
              <a:gd name="connsiteY0" fmla="*/ 0 h 5178425"/>
              <a:gd name="connsiteX1" fmla="*/ 3647433 w 3647433"/>
              <a:gd name="connsiteY1" fmla="*/ 9525 h 5178425"/>
              <a:gd name="connsiteX2" fmla="*/ 3647433 w 3647433"/>
              <a:gd name="connsiteY2" fmla="*/ 5178425 h 5178425"/>
              <a:gd name="connsiteX3" fmla="*/ 99371 w 3647433"/>
              <a:gd name="connsiteY3" fmla="*/ 5178425 h 5178425"/>
              <a:gd name="connsiteX4" fmla="*/ 1709096 w 3647433"/>
              <a:gd name="connsiteY4" fmla="*/ 0 h 51784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47433" h="5178425">
                <a:moveTo>
                  <a:pt x="1709096" y="0"/>
                </a:moveTo>
                <a:lnTo>
                  <a:pt x="3647433" y="9525"/>
                </a:lnTo>
                <a:lnTo>
                  <a:pt x="3647433" y="5178425"/>
                </a:lnTo>
                <a:lnTo>
                  <a:pt x="99371" y="5178425"/>
                </a:lnTo>
                <a:cubicBezTo>
                  <a:pt x="-30804" y="4471458"/>
                  <a:pt x="-351479" y="2116667"/>
                  <a:pt x="1709096" y="0"/>
                </a:cubicBezTo>
                <a:close/>
              </a:path>
            </a:pathLst>
          </a:custGeom>
          <a:solidFill>
            <a:schemeClr val="bg1">
              <a:lumMod val="85000"/>
            </a:schemeClr>
          </a:solidFill>
          <a:ln>
            <a:noFill/>
          </a:ln>
          <a:effectLst/>
          <a:extLst/>
        </p:spPr>
        <p:txBody>
          <a:bodyPr lIns="432000" rtlCol="0" anchor="ctr">
            <a:noAutofit/>
          </a:bodyPr>
          <a:lstStyle>
            <a:lvl1pPr marL="0" indent="0" algn="ctr">
              <a:buFontTx/>
              <a:buNone/>
              <a:defRPr b="0">
                <a:solidFill>
                  <a:schemeClr val="bg1"/>
                </a:solidFill>
              </a:defRPr>
            </a:lvl1pPr>
          </a:lstStyle>
          <a:p>
            <a:pPr lvl="0"/>
            <a:r>
              <a:rPr lang="fr-FR" noProof="0" smtClean="0"/>
              <a:t>Cliquez sur l'icône pour ajouter une image</a:t>
            </a:r>
            <a:endParaRPr lang="en-AU" noProof="0" dirty="0"/>
          </a:p>
        </p:txBody>
      </p:sp>
    </p:spTree>
    <p:extLst>
      <p:ext uri="{BB962C8B-B14F-4D97-AF65-F5344CB8AC3E}">
        <p14:creationId xmlns:p14="http://schemas.microsoft.com/office/powerpoint/2010/main" val="1338627105"/>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e la date 2"/>
          <p:cNvSpPr>
            <a:spLocks noGrp="1"/>
          </p:cNvSpPr>
          <p:nvPr>
            <p:ph type="dt" sz="half" idx="10"/>
          </p:nvPr>
        </p:nvSpPr>
        <p:spPr/>
        <p:txBody>
          <a:bodyPr/>
          <a:lstStyle>
            <a:lvl1pPr>
              <a:defRPr/>
            </a:lvl1pPr>
          </a:lstStyle>
          <a:p>
            <a:pPr>
              <a:defRPr/>
            </a:pPr>
            <a:fld id="{7A668C86-046A-4ECA-B1D5-5C395BEC4864}" type="datetimeFigureOut">
              <a:rPr lang="fr-FR"/>
              <a:pPr>
                <a:defRPr/>
              </a:pPr>
              <a:t>21/03/2023</a:t>
            </a:fld>
            <a:endParaRPr lang="fr-FR"/>
          </a:p>
        </p:txBody>
      </p:sp>
      <p:sp>
        <p:nvSpPr>
          <p:cNvPr id="4" name="Espace réservé du pied de page 3"/>
          <p:cNvSpPr>
            <a:spLocks noGrp="1"/>
          </p:cNvSpPr>
          <p:nvPr>
            <p:ph type="ftr" sz="quarter" idx="11"/>
          </p:nvPr>
        </p:nvSpPr>
        <p:spPr/>
        <p:txBody>
          <a:bodyPr/>
          <a:lstStyle>
            <a:lvl1pPr>
              <a:defRPr/>
            </a:lvl1pPr>
          </a:lstStyle>
          <a:p>
            <a:pPr>
              <a:defRPr/>
            </a:pPr>
            <a:endParaRPr lang="fr-FR"/>
          </a:p>
        </p:txBody>
      </p:sp>
      <p:sp>
        <p:nvSpPr>
          <p:cNvPr id="5" name="Espace réservé du numéro de diapositive 4"/>
          <p:cNvSpPr>
            <a:spLocks noGrp="1"/>
          </p:cNvSpPr>
          <p:nvPr>
            <p:ph type="sldNum" sz="quarter" idx="12"/>
          </p:nvPr>
        </p:nvSpPr>
        <p:spPr/>
        <p:txBody>
          <a:bodyPr wrap="square" numCol="1" anchorCtr="0" compatLnSpc="1">
            <a:prstTxWarp prst="textNoShape">
              <a:avLst/>
            </a:prstTxWarp>
          </a:bodyPr>
          <a:lstStyle>
            <a:lvl1pPr fontAlgn="base">
              <a:spcBef>
                <a:spcPct val="0"/>
              </a:spcBef>
              <a:spcAft>
                <a:spcPct val="0"/>
              </a:spcAft>
              <a:defRPr smtClean="0">
                <a:solidFill>
                  <a:srgbClr val="898989"/>
                </a:solidFill>
              </a:defRPr>
            </a:lvl1pPr>
          </a:lstStyle>
          <a:p>
            <a:fld id="{C8978F10-E440-450E-B0C4-CB45A12D2EEB}" type="slidenum">
              <a:rPr lang="fr-FR" altLang="fr-FR"/>
              <a:pPr/>
              <a:t>‹N°›</a:t>
            </a:fld>
            <a:endParaRPr lang="fr-FR" altLang="fr-FR"/>
          </a:p>
        </p:txBody>
      </p:sp>
    </p:spTree>
    <p:extLst>
      <p:ext uri="{BB962C8B-B14F-4D97-AF65-F5344CB8AC3E}">
        <p14:creationId xmlns:p14="http://schemas.microsoft.com/office/powerpoint/2010/main" val="1165229388"/>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lvl1pPr>
              <a:defRPr/>
            </a:lvl1pPr>
          </a:lstStyle>
          <a:p>
            <a:pPr>
              <a:defRPr/>
            </a:pPr>
            <a:fld id="{53E6ED9A-2677-41AF-BF33-0233121A042B}" type="datetimeFigureOut">
              <a:rPr lang="fr-FR"/>
              <a:pPr>
                <a:defRPr/>
              </a:pPr>
              <a:t>21/03/2023</a:t>
            </a:fld>
            <a:endParaRPr lang="fr-FR"/>
          </a:p>
        </p:txBody>
      </p:sp>
      <p:sp>
        <p:nvSpPr>
          <p:cNvPr id="3" name="Espace réservé du pied de page 2"/>
          <p:cNvSpPr>
            <a:spLocks noGrp="1"/>
          </p:cNvSpPr>
          <p:nvPr>
            <p:ph type="ftr" sz="quarter" idx="11"/>
          </p:nvPr>
        </p:nvSpPr>
        <p:spPr/>
        <p:txBody>
          <a:bodyPr/>
          <a:lstStyle>
            <a:lvl1pPr>
              <a:defRPr/>
            </a:lvl1pPr>
          </a:lstStyle>
          <a:p>
            <a:pPr>
              <a:defRPr/>
            </a:pPr>
            <a:endParaRPr lang="fr-FR"/>
          </a:p>
        </p:txBody>
      </p:sp>
      <p:sp>
        <p:nvSpPr>
          <p:cNvPr id="4" name="Espace réservé du numéro de diapositive 3"/>
          <p:cNvSpPr>
            <a:spLocks noGrp="1"/>
          </p:cNvSpPr>
          <p:nvPr>
            <p:ph type="sldNum" sz="quarter" idx="12"/>
          </p:nvPr>
        </p:nvSpPr>
        <p:spPr/>
        <p:txBody>
          <a:bodyPr wrap="square" numCol="1" anchorCtr="0" compatLnSpc="1">
            <a:prstTxWarp prst="textNoShape">
              <a:avLst/>
            </a:prstTxWarp>
          </a:bodyPr>
          <a:lstStyle>
            <a:lvl1pPr fontAlgn="base">
              <a:spcBef>
                <a:spcPct val="0"/>
              </a:spcBef>
              <a:spcAft>
                <a:spcPct val="0"/>
              </a:spcAft>
              <a:defRPr smtClean="0">
                <a:solidFill>
                  <a:srgbClr val="898989"/>
                </a:solidFill>
              </a:defRPr>
            </a:lvl1pPr>
          </a:lstStyle>
          <a:p>
            <a:fld id="{22FEBB64-8CD0-43D1-ACFC-74E850548540}" type="slidenum">
              <a:rPr lang="fr-FR" altLang="fr-FR"/>
              <a:pPr/>
              <a:t>‹N°›</a:t>
            </a:fld>
            <a:endParaRPr lang="fr-FR" altLang="fr-FR"/>
          </a:p>
        </p:txBody>
      </p:sp>
    </p:spTree>
    <p:extLst>
      <p:ext uri="{BB962C8B-B14F-4D97-AF65-F5344CB8AC3E}">
        <p14:creationId xmlns:p14="http://schemas.microsoft.com/office/powerpoint/2010/main" val="385138054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04788"/>
            <a:ext cx="3008313" cy="871537"/>
          </a:xfrm>
        </p:spPr>
        <p:txBody>
          <a:bodyPr anchor="b"/>
          <a:lstStyle>
            <a:lvl1pPr algn="l">
              <a:defRPr sz="2000" b="1"/>
            </a:lvl1pPr>
          </a:lstStyle>
          <a:p>
            <a:r>
              <a:rPr lang="fr-FR" smtClean="0"/>
              <a:t>Modifiez le style du titre</a:t>
            </a:r>
            <a:endParaRPr lang="fr-FR"/>
          </a:p>
        </p:txBody>
      </p:sp>
      <p:sp>
        <p:nvSpPr>
          <p:cNvPr id="3" name="Espace réservé du contenu 2"/>
          <p:cNvSpPr>
            <a:spLocks noGrp="1"/>
          </p:cNvSpPr>
          <p:nvPr>
            <p:ph idx="1"/>
          </p:nvPr>
        </p:nvSpPr>
        <p:spPr>
          <a:xfrm>
            <a:off x="3575050" y="204788"/>
            <a:ext cx="5111750" cy="4389437"/>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texte 3"/>
          <p:cNvSpPr>
            <a:spLocks noGrp="1"/>
          </p:cNvSpPr>
          <p:nvPr>
            <p:ph type="body" sz="half" idx="2"/>
          </p:nvPr>
        </p:nvSpPr>
        <p:spPr>
          <a:xfrm>
            <a:off x="457200" y="1076325"/>
            <a:ext cx="3008313" cy="35179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5" name="Espace réservé de la date 4"/>
          <p:cNvSpPr>
            <a:spLocks noGrp="1"/>
          </p:cNvSpPr>
          <p:nvPr>
            <p:ph type="dt" sz="half" idx="10"/>
          </p:nvPr>
        </p:nvSpPr>
        <p:spPr/>
        <p:txBody>
          <a:bodyPr/>
          <a:lstStyle>
            <a:lvl1pPr>
              <a:defRPr/>
            </a:lvl1pPr>
          </a:lstStyle>
          <a:p>
            <a:pPr>
              <a:defRPr/>
            </a:pPr>
            <a:fld id="{997967F7-04DF-4D6F-9C80-463631CD9304}" type="datetimeFigureOut">
              <a:rPr lang="fr-FR"/>
              <a:pPr>
                <a:defRPr/>
              </a:pPr>
              <a:t>21/03/2023</a:t>
            </a:fld>
            <a:endParaRPr lang="fr-FR"/>
          </a:p>
        </p:txBody>
      </p:sp>
      <p:sp>
        <p:nvSpPr>
          <p:cNvPr id="6" name="Espace réservé du pied de page 5"/>
          <p:cNvSpPr>
            <a:spLocks noGrp="1"/>
          </p:cNvSpPr>
          <p:nvPr>
            <p:ph type="ftr" sz="quarter" idx="11"/>
          </p:nvPr>
        </p:nvSpPr>
        <p:spPr/>
        <p:txBody>
          <a:bodyPr/>
          <a:lstStyle>
            <a:lvl1pPr>
              <a:defRPr/>
            </a:lvl1pPr>
          </a:lstStyle>
          <a:p>
            <a:pPr>
              <a:defRPr/>
            </a:pPr>
            <a:endParaRPr lang="fr-FR"/>
          </a:p>
        </p:txBody>
      </p:sp>
      <p:sp>
        <p:nvSpPr>
          <p:cNvPr id="7" name="Espace réservé du numéro de diapositive 6"/>
          <p:cNvSpPr>
            <a:spLocks noGrp="1"/>
          </p:cNvSpPr>
          <p:nvPr>
            <p:ph type="sldNum" sz="quarter" idx="12"/>
          </p:nvPr>
        </p:nvSpPr>
        <p:spPr/>
        <p:txBody>
          <a:bodyPr wrap="square" numCol="1" anchorCtr="0" compatLnSpc="1">
            <a:prstTxWarp prst="textNoShape">
              <a:avLst/>
            </a:prstTxWarp>
          </a:bodyPr>
          <a:lstStyle>
            <a:lvl1pPr fontAlgn="base">
              <a:spcBef>
                <a:spcPct val="0"/>
              </a:spcBef>
              <a:spcAft>
                <a:spcPct val="0"/>
              </a:spcAft>
              <a:defRPr smtClean="0">
                <a:solidFill>
                  <a:srgbClr val="898989"/>
                </a:solidFill>
              </a:defRPr>
            </a:lvl1pPr>
          </a:lstStyle>
          <a:p>
            <a:fld id="{9F0FFE8B-21AA-413A-BB5E-E71505E1580A}" type="slidenum">
              <a:rPr lang="fr-FR" altLang="fr-FR"/>
              <a:pPr/>
              <a:t>‹N°›</a:t>
            </a:fld>
            <a:endParaRPr lang="fr-FR" altLang="fr-FR"/>
          </a:p>
        </p:txBody>
      </p:sp>
    </p:spTree>
    <p:extLst>
      <p:ext uri="{BB962C8B-B14F-4D97-AF65-F5344CB8AC3E}">
        <p14:creationId xmlns:p14="http://schemas.microsoft.com/office/powerpoint/2010/main" val="2706078830"/>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3600450"/>
            <a:ext cx="5486400" cy="425450"/>
          </a:xfrm>
        </p:spPr>
        <p:txBody>
          <a:bodyPr anchor="b"/>
          <a:lstStyle>
            <a:lvl1pPr algn="l">
              <a:defRPr sz="2000" b="1"/>
            </a:lvl1pPr>
          </a:lstStyle>
          <a:p>
            <a:r>
              <a:rPr lang="fr-FR" smtClean="0"/>
              <a:t>Modifiez le style du titre</a:t>
            </a:r>
            <a:endParaRPr lang="fr-FR"/>
          </a:p>
        </p:txBody>
      </p:sp>
      <p:sp>
        <p:nvSpPr>
          <p:cNvPr id="3" name="Espace réservé pour une image  2"/>
          <p:cNvSpPr>
            <a:spLocks noGrp="1"/>
          </p:cNvSpPr>
          <p:nvPr>
            <p:ph type="pic" idx="1"/>
          </p:nvPr>
        </p:nvSpPr>
        <p:spPr>
          <a:xfrm>
            <a:off x="1792288" y="460375"/>
            <a:ext cx="5486400" cy="30861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fr-FR" noProof="0"/>
          </a:p>
        </p:txBody>
      </p:sp>
      <p:sp>
        <p:nvSpPr>
          <p:cNvPr id="4" name="Espace réservé du texte 3"/>
          <p:cNvSpPr>
            <a:spLocks noGrp="1"/>
          </p:cNvSpPr>
          <p:nvPr>
            <p:ph type="body" sz="half" idx="2"/>
          </p:nvPr>
        </p:nvSpPr>
        <p:spPr>
          <a:xfrm>
            <a:off x="1792288" y="4025900"/>
            <a:ext cx="5486400" cy="60325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5" name="Espace réservé de la date 4"/>
          <p:cNvSpPr>
            <a:spLocks noGrp="1"/>
          </p:cNvSpPr>
          <p:nvPr>
            <p:ph type="dt" sz="half" idx="10"/>
          </p:nvPr>
        </p:nvSpPr>
        <p:spPr/>
        <p:txBody>
          <a:bodyPr/>
          <a:lstStyle>
            <a:lvl1pPr>
              <a:defRPr/>
            </a:lvl1pPr>
          </a:lstStyle>
          <a:p>
            <a:pPr>
              <a:defRPr/>
            </a:pPr>
            <a:fld id="{C4050907-7802-4414-82ED-F6DD4ABFF167}" type="datetimeFigureOut">
              <a:rPr lang="fr-FR"/>
              <a:pPr>
                <a:defRPr/>
              </a:pPr>
              <a:t>21/03/2023</a:t>
            </a:fld>
            <a:endParaRPr lang="fr-FR"/>
          </a:p>
        </p:txBody>
      </p:sp>
      <p:sp>
        <p:nvSpPr>
          <p:cNvPr id="6" name="Espace réservé du pied de page 5"/>
          <p:cNvSpPr>
            <a:spLocks noGrp="1"/>
          </p:cNvSpPr>
          <p:nvPr>
            <p:ph type="ftr" sz="quarter" idx="11"/>
          </p:nvPr>
        </p:nvSpPr>
        <p:spPr/>
        <p:txBody>
          <a:bodyPr/>
          <a:lstStyle>
            <a:lvl1pPr>
              <a:defRPr/>
            </a:lvl1pPr>
          </a:lstStyle>
          <a:p>
            <a:pPr>
              <a:defRPr/>
            </a:pPr>
            <a:endParaRPr lang="fr-FR"/>
          </a:p>
        </p:txBody>
      </p:sp>
      <p:sp>
        <p:nvSpPr>
          <p:cNvPr id="7" name="Espace réservé du numéro de diapositive 6"/>
          <p:cNvSpPr>
            <a:spLocks noGrp="1"/>
          </p:cNvSpPr>
          <p:nvPr>
            <p:ph type="sldNum" sz="quarter" idx="12"/>
          </p:nvPr>
        </p:nvSpPr>
        <p:spPr/>
        <p:txBody>
          <a:bodyPr wrap="square" numCol="1" anchorCtr="0" compatLnSpc="1">
            <a:prstTxWarp prst="textNoShape">
              <a:avLst/>
            </a:prstTxWarp>
          </a:bodyPr>
          <a:lstStyle>
            <a:lvl1pPr fontAlgn="base">
              <a:spcBef>
                <a:spcPct val="0"/>
              </a:spcBef>
              <a:spcAft>
                <a:spcPct val="0"/>
              </a:spcAft>
              <a:defRPr smtClean="0">
                <a:solidFill>
                  <a:srgbClr val="898989"/>
                </a:solidFill>
              </a:defRPr>
            </a:lvl1pPr>
          </a:lstStyle>
          <a:p>
            <a:fld id="{44663EA1-2AA0-48F6-9B86-F56F562F6D66}" type="slidenum">
              <a:rPr lang="fr-FR" altLang="fr-FR"/>
              <a:pPr/>
              <a:t>‹N°›</a:t>
            </a:fld>
            <a:endParaRPr lang="fr-FR" altLang="fr-FR"/>
          </a:p>
        </p:txBody>
      </p:sp>
    </p:spTree>
    <p:extLst>
      <p:ext uri="{BB962C8B-B14F-4D97-AF65-F5344CB8AC3E}">
        <p14:creationId xmlns:p14="http://schemas.microsoft.com/office/powerpoint/2010/main" val="79092061"/>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texte vertical 2"/>
          <p:cNvSpPr>
            <a:spLocks noGrp="1"/>
          </p:cNvSpPr>
          <p:nvPr>
            <p:ph type="body" orient="vert" idx="1"/>
          </p:nvPr>
        </p:nvSpPr>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lvl1pPr>
              <a:defRPr/>
            </a:lvl1pPr>
          </a:lstStyle>
          <a:p>
            <a:pPr>
              <a:defRPr/>
            </a:pPr>
            <a:fld id="{65BA7EFE-A4CB-4FE0-8107-95C73FA91588}" type="datetimeFigureOut">
              <a:rPr lang="fr-FR"/>
              <a:pPr>
                <a:defRPr/>
              </a:pPr>
              <a:t>21/03/2023</a:t>
            </a:fld>
            <a:endParaRPr lang="fr-FR"/>
          </a:p>
        </p:txBody>
      </p:sp>
      <p:sp>
        <p:nvSpPr>
          <p:cNvPr id="5" name="Espace réservé du pied de page 4"/>
          <p:cNvSpPr>
            <a:spLocks noGrp="1"/>
          </p:cNvSpPr>
          <p:nvPr>
            <p:ph type="ftr" sz="quarter" idx="11"/>
          </p:nvPr>
        </p:nvSpPr>
        <p:spPr/>
        <p:txBody>
          <a:bodyPr/>
          <a:lstStyle>
            <a:lvl1pPr>
              <a:defRPr/>
            </a:lvl1pPr>
          </a:lstStyle>
          <a:p>
            <a:pPr>
              <a:defRPr/>
            </a:pPr>
            <a:endParaRPr lang="fr-FR"/>
          </a:p>
        </p:txBody>
      </p:sp>
      <p:sp>
        <p:nvSpPr>
          <p:cNvPr id="6" name="Espace réservé du numéro de diapositive 5"/>
          <p:cNvSpPr>
            <a:spLocks noGrp="1"/>
          </p:cNvSpPr>
          <p:nvPr>
            <p:ph type="sldNum" sz="quarter" idx="12"/>
          </p:nvPr>
        </p:nvSpPr>
        <p:spPr/>
        <p:txBody>
          <a:bodyPr wrap="square" numCol="1" anchorCtr="0" compatLnSpc="1">
            <a:prstTxWarp prst="textNoShape">
              <a:avLst/>
            </a:prstTxWarp>
          </a:bodyPr>
          <a:lstStyle>
            <a:lvl1pPr fontAlgn="base">
              <a:spcBef>
                <a:spcPct val="0"/>
              </a:spcBef>
              <a:spcAft>
                <a:spcPct val="0"/>
              </a:spcAft>
              <a:defRPr smtClean="0">
                <a:solidFill>
                  <a:srgbClr val="898989"/>
                </a:solidFill>
              </a:defRPr>
            </a:lvl1pPr>
          </a:lstStyle>
          <a:p>
            <a:fld id="{8746353B-95F2-45A5-A6E0-F51AAC482693}" type="slidenum">
              <a:rPr lang="fr-FR" altLang="fr-FR"/>
              <a:pPr/>
              <a:t>‹N°›</a:t>
            </a:fld>
            <a:endParaRPr lang="fr-FR" altLang="fr-FR"/>
          </a:p>
        </p:txBody>
      </p:sp>
    </p:spTree>
    <p:extLst>
      <p:ext uri="{BB962C8B-B14F-4D97-AF65-F5344CB8AC3E}">
        <p14:creationId xmlns:p14="http://schemas.microsoft.com/office/powerpoint/2010/main" val="3493807450"/>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06375"/>
            <a:ext cx="2057400" cy="4387850"/>
          </a:xfrm>
        </p:spPr>
        <p:txBody>
          <a:bodyPr vert="eaVert"/>
          <a:lstStyle/>
          <a:p>
            <a:r>
              <a:rPr lang="fr-FR" smtClean="0"/>
              <a:t>Modifiez le style du titre</a:t>
            </a:r>
            <a:endParaRPr lang="fr-FR"/>
          </a:p>
        </p:txBody>
      </p:sp>
      <p:sp>
        <p:nvSpPr>
          <p:cNvPr id="3" name="Espace réservé du texte vertical 2"/>
          <p:cNvSpPr>
            <a:spLocks noGrp="1"/>
          </p:cNvSpPr>
          <p:nvPr>
            <p:ph type="body" orient="vert" idx="1"/>
          </p:nvPr>
        </p:nvSpPr>
        <p:spPr>
          <a:xfrm>
            <a:off x="457200" y="206375"/>
            <a:ext cx="6019800" cy="4387850"/>
          </a:xfrm>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lvl1pPr>
              <a:defRPr/>
            </a:lvl1pPr>
          </a:lstStyle>
          <a:p>
            <a:pPr>
              <a:defRPr/>
            </a:pPr>
            <a:fld id="{EEBBC73D-A09D-411C-A3E1-6047BD3FB22E}" type="datetimeFigureOut">
              <a:rPr lang="fr-FR"/>
              <a:pPr>
                <a:defRPr/>
              </a:pPr>
              <a:t>21/03/2023</a:t>
            </a:fld>
            <a:endParaRPr lang="fr-FR"/>
          </a:p>
        </p:txBody>
      </p:sp>
      <p:sp>
        <p:nvSpPr>
          <p:cNvPr id="5" name="Espace réservé du pied de page 4"/>
          <p:cNvSpPr>
            <a:spLocks noGrp="1"/>
          </p:cNvSpPr>
          <p:nvPr>
            <p:ph type="ftr" sz="quarter" idx="11"/>
          </p:nvPr>
        </p:nvSpPr>
        <p:spPr/>
        <p:txBody>
          <a:bodyPr/>
          <a:lstStyle>
            <a:lvl1pPr>
              <a:defRPr/>
            </a:lvl1pPr>
          </a:lstStyle>
          <a:p>
            <a:pPr>
              <a:defRPr/>
            </a:pPr>
            <a:endParaRPr lang="fr-FR"/>
          </a:p>
        </p:txBody>
      </p:sp>
      <p:sp>
        <p:nvSpPr>
          <p:cNvPr id="6" name="Espace réservé du numéro de diapositive 5"/>
          <p:cNvSpPr>
            <a:spLocks noGrp="1"/>
          </p:cNvSpPr>
          <p:nvPr>
            <p:ph type="sldNum" sz="quarter" idx="12"/>
          </p:nvPr>
        </p:nvSpPr>
        <p:spPr/>
        <p:txBody>
          <a:bodyPr wrap="square" numCol="1" anchorCtr="0" compatLnSpc="1">
            <a:prstTxWarp prst="textNoShape">
              <a:avLst/>
            </a:prstTxWarp>
          </a:bodyPr>
          <a:lstStyle>
            <a:lvl1pPr fontAlgn="base">
              <a:spcBef>
                <a:spcPct val="0"/>
              </a:spcBef>
              <a:spcAft>
                <a:spcPct val="0"/>
              </a:spcAft>
              <a:defRPr smtClean="0">
                <a:solidFill>
                  <a:srgbClr val="898989"/>
                </a:solidFill>
              </a:defRPr>
            </a:lvl1pPr>
          </a:lstStyle>
          <a:p>
            <a:fld id="{F7A039C0-338A-4BA3-A85F-B66CB1F25076}" type="slidenum">
              <a:rPr lang="fr-FR" altLang="fr-FR"/>
              <a:pPr/>
              <a:t>‹N°›</a:t>
            </a:fld>
            <a:endParaRPr lang="fr-FR" altLang="fr-FR"/>
          </a:p>
        </p:txBody>
      </p:sp>
    </p:spTree>
    <p:extLst>
      <p:ext uri="{BB962C8B-B14F-4D97-AF65-F5344CB8AC3E}">
        <p14:creationId xmlns:p14="http://schemas.microsoft.com/office/powerpoint/2010/main" val="3843016023"/>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1- Slide Title">
    <p:spTree>
      <p:nvGrpSpPr>
        <p:cNvPr id="1" name=""/>
        <p:cNvGrpSpPr/>
        <p:nvPr/>
      </p:nvGrpSpPr>
      <p:grpSpPr>
        <a:xfrm>
          <a:off x="0" y="0"/>
          <a:ext cx="0" cy="0"/>
          <a:chOff x="0" y="0"/>
          <a:chExt cx="0" cy="0"/>
        </a:xfrm>
      </p:grpSpPr>
      <p:sp>
        <p:nvSpPr>
          <p:cNvPr id="4" name="Freeform 47"/>
          <p:cNvSpPr>
            <a:spLocks/>
          </p:cNvSpPr>
          <p:nvPr userDrawn="1"/>
        </p:nvSpPr>
        <p:spPr bwMode="auto">
          <a:xfrm>
            <a:off x="5210175" y="0"/>
            <a:ext cx="3946525" cy="5178425"/>
          </a:xfrm>
          <a:custGeom>
            <a:avLst/>
            <a:gdLst>
              <a:gd name="T0" fmla="*/ 2147483647 w 10000"/>
              <a:gd name="T1" fmla="*/ 2147483647 h 10001"/>
              <a:gd name="T2" fmla="*/ 2147483647 w 10000"/>
              <a:gd name="T3" fmla="*/ 2147483647 h 10001"/>
              <a:gd name="T4" fmla="*/ 2147483647 w 10000"/>
              <a:gd name="T5" fmla="*/ 2147483647 h 10001"/>
              <a:gd name="T6" fmla="*/ 2147483647 w 10000"/>
              <a:gd name="T7" fmla="*/ 0 h 10001"/>
              <a:gd name="T8" fmla="*/ 2147483647 w 10000"/>
              <a:gd name="T9" fmla="*/ 2147483647 h 1000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0000" h="10001">
                <a:moveTo>
                  <a:pt x="5085" y="1"/>
                </a:moveTo>
                <a:cubicBezTo>
                  <a:pt x="2196" y="2118"/>
                  <a:pt x="-623" y="5218"/>
                  <a:pt x="120" y="9977"/>
                </a:cubicBezTo>
                <a:lnTo>
                  <a:pt x="9976" y="10001"/>
                </a:lnTo>
                <a:cubicBezTo>
                  <a:pt x="9988" y="5013"/>
                  <a:pt x="9992" y="3325"/>
                  <a:pt x="10000" y="0"/>
                </a:cubicBezTo>
                <a:lnTo>
                  <a:pt x="5085" y="1"/>
                </a:lnTo>
                <a:close/>
              </a:path>
            </a:pathLst>
          </a:custGeom>
          <a:solidFill>
            <a:srgbClr val="5DBFD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pic>
        <p:nvPicPr>
          <p:cNvPr id="5" name="Image 27" descr="logo_thales.png"/>
          <p:cNvPicPr>
            <a:picLocks noChangeAspect="1"/>
          </p:cNvPicPr>
          <p:nvPr userDrawn="1"/>
        </p:nvPicPr>
        <p:blipFill>
          <a:blip r:embed="rId2">
            <a:extLst>
              <a:ext uri="{28A0092B-C50C-407E-A947-70E740481C1C}">
                <a14:useLocalDpi xmlns:a14="http://schemas.microsoft.com/office/drawing/2010/main" val="0"/>
              </a:ext>
            </a:extLst>
          </a:blip>
          <a:srcRect r="830"/>
          <a:stretch>
            <a:fillRect/>
          </a:stretch>
        </p:blipFill>
        <p:spPr bwMode="auto">
          <a:xfrm>
            <a:off x="236538" y="187325"/>
            <a:ext cx="2336800"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Demi-cadre 28"/>
          <p:cNvSpPr/>
          <p:nvPr userDrawn="1"/>
        </p:nvSpPr>
        <p:spPr bwMode="auto">
          <a:xfrm>
            <a:off x="301625" y="1849438"/>
            <a:ext cx="387350" cy="288925"/>
          </a:xfrm>
          <a:prstGeom prst="halfFrame">
            <a:avLst>
              <a:gd name="adj1" fmla="val 12269"/>
              <a:gd name="adj2" fmla="val 13535"/>
            </a:avLst>
          </a:prstGeom>
          <a:solidFill>
            <a:srgbClr val="5DBFD4"/>
          </a:solidFill>
          <a:ln>
            <a:noFill/>
          </a:ln>
        </p:spPr>
        <p:txBody>
          <a:bodyPr/>
          <a:lstStyle/>
          <a:p>
            <a:pPr algn="ctr" eaLnBrk="1" fontAlgn="auto" hangingPunct="1">
              <a:spcBef>
                <a:spcPts val="0"/>
              </a:spcBef>
              <a:spcAft>
                <a:spcPts val="0"/>
              </a:spcAft>
              <a:defRPr/>
            </a:pPr>
            <a:endParaRPr lang="fr-FR">
              <a:solidFill>
                <a:srgbClr val="333366"/>
              </a:solidFill>
              <a:latin typeface="+mn-lt"/>
            </a:endParaRPr>
          </a:p>
        </p:txBody>
      </p:sp>
      <p:sp>
        <p:nvSpPr>
          <p:cNvPr id="7" name="Rectangle 1030"/>
          <p:cNvSpPr>
            <a:spLocks noChangeArrowheads="1"/>
          </p:cNvSpPr>
          <p:nvPr userDrawn="1"/>
        </p:nvSpPr>
        <p:spPr bwMode="auto">
          <a:xfrm>
            <a:off x="219075" y="4819650"/>
            <a:ext cx="4403725" cy="136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tIns="0" bIns="0"/>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defRPr>
            </a:lvl9pPr>
          </a:lstStyle>
          <a:p>
            <a:pPr eaLnBrk="1" hangingPunct="1">
              <a:defRPr/>
            </a:pPr>
            <a:r>
              <a:rPr lang="en-AU" altLang="fr-FR" sz="900" smtClean="0">
                <a:solidFill>
                  <a:srgbClr val="333366"/>
                </a:solidFill>
                <a:latin typeface="Century Gothic" panose="020B0502020202020204" pitchFamily="34" charset="0"/>
              </a:rPr>
              <a:t>www.thalesgroup.com</a:t>
            </a:r>
          </a:p>
        </p:txBody>
      </p:sp>
      <p:sp>
        <p:nvSpPr>
          <p:cNvPr id="8" name="ZoneTexte 11"/>
          <p:cNvSpPr txBox="1">
            <a:spLocks noChangeArrowheads="1"/>
          </p:cNvSpPr>
          <p:nvPr userDrawn="1"/>
        </p:nvSpPr>
        <p:spPr bwMode="auto">
          <a:xfrm>
            <a:off x="3708400" y="4667250"/>
            <a:ext cx="1727200" cy="461963"/>
          </a:xfrm>
          <a:prstGeom prst="rect">
            <a:avLst/>
          </a:prstGeom>
          <a:solidFill>
            <a:schemeClr val="bg1">
              <a:alpha val="50000"/>
            </a:schemeClr>
          </a:solidFill>
          <a:ln w="6350">
            <a:solidFill>
              <a:schemeClr val="bg1">
                <a:lumMod val="85000"/>
              </a:schemeClr>
            </a:solidFill>
            <a:miter lim="800000"/>
            <a:headEnd/>
            <a:tailEnd/>
          </a:ln>
          <a:extLst/>
        </p:spPr>
        <p:txBody>
          <a:bodyPr tIns="46800" anchor="ctr">
            <a:spAutoFit/>
          </a:bodyPr>
          <a:lstStyle>
            <a:lvl1pPr eaLnBrk="0" hangingPunct="0">
              <a:defRPr sz="2400">
                <a:solidFill>
                  <a:schemeClr val="tx1"/>
                </a:solidFill>
                <a:latin typeface="Times New Roman" charset="0"/>
              </a:defRPr>
            </a:lvl1pPr>
            <a:lvl2pPr marL="742950" indent="-285750" eaLnBrk="0" hangingPunct="0">
              <a:defRPr sz="2400">
                <a:solidFill>
                  <a:schemeClr val="tx1"/>
                </a:solidFill>
                <a:latin typeface="Times New Roman" charset="0"/>
              </a:defRPr>
            </a:lvl2pPr>
            <a:lvl3pPr marL="1143000" indent="-228600" eaLnBrk="0" hangingPunct="0">
              <a:defRPr sz="2400">
                <a:solidFill>
                  <a:schemeClr val="tx1"/>
                </a:solidFill>
                <a:latin typeface="Times New Roman" charset="0"/>
              </a:defRPr>
            </a:lvl3pPr>
            <a:lvl4pPr marL="1600200" indent="-228600" eaLnBrk="0" hangingPunct="0">
              <a:defRPr sz="2400">
                <a:solidFill>
                  <a:schemeClr val="tx1"/>
                </a:solidFill>
                <a:latin typeface="Times New Roman" charset="0"/>
              </a:defRPr>
            </a:lvl4pPr>
            <a:lvl5pPr marL="2057400" indent="-228600" eaLnBrk="0" hangingPunct="0">
              <a:defRPr sz="2400">
                <a:solidFill>
                  <a:schemeClr val="tx1"/>
                </a:solidFill>
                <a:latin typeface="Times New Roman" charset="0"/>
              </a:defRPr>
            </a:lvl5pPr>
            <a:lvl6pPr marL="2514600" indent="-228600" eaLnBrk="0" fontAlgn="base" hangingPunct="0">
              <a:spcBef>
                <a:spcPct val="0"/>
              </a:spcBef>
              <a:spcAft>
                <a:spcPct val="0"/>
              </a:spcAft>
              <a:defRPr sz="2400">
                <a:solidFill>
                  <a:schemeClr val="tx1"/>
                </a:solidFill>
                <a:latin typeface="Times New Roman" charset="0"/>
              </a:defRPr>
            </a:lvl6pPr>
            <a:lvl7pPr marL="2971800" indent="-228600" eaLnBrk="0" fontAlgn="base" hangingPunct="0">
              <a:spcBef>
                <a:spcPct val="0"/>
              </a:spcBef>
              <a:spcAft>
                <a:spcPct val="0"/>
              </a:spcAft>
              <a:defRPr sz="2400">
                <a:solidFill>
                  <a:schemeClr val="tx1"/>
                </a:solidFill>
                <a:latin typeface="Times New Roman" charset="0"/>
              </a:defRPr>
            </a:lvl7pPr>
            <a:lvl8pPr marL="3429000" indent="-228600" eaLnBrk="0" fontAlgn="base" hangingPunct="0">
              <a:spcBef>
                <a:spcPct val="0"/>
              </a:spcBef>
              <a:spcAft>
                <a:spcPct val="0"/>
              </a:spcAft>
              <a:defRPr sz="2400">
                <a:solidFill>
                  <a:schemeClr val="tx1"/>
                </a:solidFill>
                <a:latin typeface="Times New Roman" charset="0"/>
              </a:defRPr>
            </a:lvl8pPr>
            <a:lvl9pPr marL="3886200" indent="-228600" eaLnBrk="0" fontAlgn="base" hangingPunct="0">
              <a:spcBef>
                <a:spcPct val="0"/>
              </a:spcBef>
              <a:spcAft>
                <a:spcPct val="0"/>
              </a:spcAft>
              <a:defRPr sz="2400">
                <a:solidFill>
                  <a:schemeClr val="tx1"/>
                </a:solidFill>
                <a:latin typeface="Times New Roman" charset="0"/>
              </a:defRPr>
            </a:lvl9pPr>
          </a:lstStyle>
          <a:p>
            <a:pPr algn="ctr" eaLnBrk="1" fontAlgn="auto" hangingPunct="1">
              <a:spcBef>
                <a:spcPts val="0"/>
              </a:spcBef>
              <a:spcAft>
                <a:spcPts val="0"/>
              </a:spcAft>
              <a:defRPr/>
            </a:pPr>
            <a:r>
              <a:rPr lang="en-US" sz="600" dirty="0" smtClean="0">
                <a:solidFill>
                  <a:srgbClr val="FFFFFF">
                    <a:lumMod val="65000"/>
                  </a:srgbClr>
                </a:solidFill>
                <a:latin typeface="Arial" charset="0"/>
              </a:rPr>
              <a:t>OPEN</a:t>
            </a:r>
          </a:p>
          <a:p>
            <a:pPr algn="ctr" eaLnBrk="1" fontAlgn="auto" hangingPunct="1">
              <a:spcBef>
                <a:spcPts val="0"/>
              </a:spcBef>
              <a:spcAft>
                <a:spcPts val="0"/>
              </a:spcAft>
              <a:defRPr/>
            </a:pPr>
            <a:r>
              <a:rPr lang="en-US" sz="600" dirty="0" smtClean="0">
                <a:solidFill>
                  <a:srgbClr val="FFFFFF">
                    <a:lumMod val="65000"/>
                  </a:srgbClr>
                </a:solidFill>
                <a:latin typeface="Arial" charset="0"/>
              </a:rPr>
              <a:t>THALES GROUP INTERNAL</a:t>
            </a:r>
          </a:p>
          <a:p>
            <a:pPr algn="ctr" eaLnBrk="1" fontAlgn="auto" hangingPunct="1">
              <a:spcBef>
                <a:spcPts val="0"/>
              </a:spcBef>
              <a:spcAft>
                <a:spcPts val="0"/>
              </a:spcAft>
              <a:defRPr/>
            </a:pPr>
            <a:r>
              <a:rPr lang="en-US" sz="600" dirty="0" smtClean="0">
                <a:solidFill>
                  <a:srgbClr val="FF0000"/>
                </a:solidFill>
                <a:latin typeface="Arial" charset="0"/>
              </a:rPr>
              <a:t>THALES GROUP CONFIDENTIAL</a:t>
            </a:r>
          </a:p>
          <a:p>
            <a:pPr algn="ctr" eaLnBrk="1" fontAlgn="auto" hangingPunct="1">
              <a:spcBef>
                <a:spcPts val="0"/>
              </a:spcBef>
              <a:spcAft>
                <a:spcPts val="0"/>
              </a:spcAft>
              <a:defRPr/>
            </a:pPr>
            <a:r>
              <a:rPr lang="en-US" sz="600" dirty="0" smtClean="0">
                <a:solidFill>
                  <a:srgbClr val="FF0000"/>
                </a:solidFill>
                <a:latin typeface="Arial" charset="0"/>
              </a:rPr>
              <a:t>THALES GROUP SECRET</a:t>
            </a:r>
          </a:p>
        </p:txBody>
      </p:sp>
      <p:pic>
        <p:nvPicPr>
          <p:cNvPr id="9" name="Espace réservé pour une image  5" descr="5.jpg"/>
          <p:cNvPicPr>
            <a:picLocks noGrp="1" noChangeAspect="1"/>
          </p:cNvPicPr>
          <p:nvPr userDrawn="1"/>
        </p:nvPicPr>
        <p:blipFill>
          <a:blip r:embed="rId3"/>
          <a:srcRect r="60"/>
          <a:stretch>
            <a:fillRect/>
          </a:stretch>
        </p:blipFill>
        <p:spPr bwMode="auto">
          <a:xfrm>
            <a:off x="5505450" y="-12700"/>
            <a:ext cx="3648075" cy="5178425"/>
          </a:xfrm>
          <a:custGeom>
            <a:avLst/>
            <a:gdLst>
              <a:gd name="connsiteX0" fmla="*/ 0 w 3662362"/>
              <a:gd name="connsiteY0" fmla="*/ 0 h 5168900"/>
              <a:gd name="connsiteX1" fmla="*/ 3662362 w 3662362"/>
              <a:gd name="connsiteY1" fmla="*/ 0 h 5168900"/>
              <a:gd name="connsiteX2" fmla="*/ 3662362 w 3662362"/>
              <a:gd name="connsiteY2" fmla="*/ 5168900 h 5168900"/>
              <a:gd name="connsiteX3" fmla="*/ 0 w 3662362"/>
              <a:gd name="connsiteY3" fmla="*/ 5168900 h 5168900"/>
              <a:gd name="connsiteX4" fmla="*/ 0 w 3662362"/>
              <a:gd name="connsiteY4" fmla="*/ 0 h 5168900"/>
              <a:gd name="connsiteX0" fmla="*/ 1724025 w 3662362"/>
              <a:gd name="connsiteY0" fmla="*/ 0 h 5178425"/>
              <a:gd name="connsiteX1" fmla="*/ 3662362 w 3662362"/>
              <a:gd name="connsiteY1" fmla="*/ 9525 h 5178425"/>
              <a:gd name="connsiteX2" fmla="*/ 3662362 w 3662362"/>
              <a:gd name="connsiteY2" fmla="*/ 5178425 h 5178425"/>
              <a:gd name="connsiteX3" fmla="*/ 0 w 3662362"/>
              <a:gd name="connsiteY3" fmla="*/ 5178425 h 5178425"/>
              <a:gd name="connsiteX4" fmla="*/ 1724025 w 3662362"/>
              <a:gd name="connsiteY4" fmla="*/ 0 h 5178425"/>
              <a:gd name="connsiteX0" fmla="*/ 1724025 w 3662362"/>
              <a:gd name="connsiteY0" fmla="*/ 0 h 5178425"/>
              <a:gd name="connsiteX1" fmla="*/ 3662362 w 3662362"/>
              <a:gd name="connsiteY1" fmla="*/ 9525 h 5178425"/>
              <a:gd name="connsiteX2" fmla="*/ 3662362 w 3662362"/>
              <a:gd name="connsiteY2" fmla="*/ 5178425 h 5178425"/>
              <a:gd name="connsiteX3" fmla="*/ 0 w 3662362"/>
              <a:gd name="connsiteY3" fmla="*/ 5178425 h 5178425"/>
              <a:gd name="connsiteX4" fmla="*/ 1724025 w 3662362"/>
              <a:gd name="connsiteY4" fmla="*/ 0 h 5178425"/>
              <a:gd name="connsiteX0" fmla="*/ 1609725 w 3548062"/>
              <a:gd name="connsiteY0" fmla="*/ 0 h 5178425"/>
              <a:gd name="connsiteX1" fmla="*/ 3548062 w 3548062"/>
              <a:gd name="connsiteY1" fmla="*/ 9525 h 5178425"/>
              <a:gd name="connsiteX2" fmla="*/ 3548062 w 3548062"/>
              <a:gd name="connsiteY2" fmla="*/ 5178425 h 5178425"/>
              <a:gd name="connsiteX3" fmla="*/ 0 w 3548062"/>
              <a:gd name="connsiteY3" fmla="*/ 5178425 h 5178425"/>
              <a:gd name="connsiteX4" fmla="*/ 1609725 w 3548062"/>
              <a:gd name="connsiteY4" fmla="*/ 0 h 5178425"/>
              <a:gd name="connsiteX0" fmla="*/ 1758948 w 3697285"/>
              <a:gd name="connsiteY0" fmla="*/ 0 h 5178425"/>
              <a:gd name="connsiteX1" fmla="*/ 3697285 w 3697285"/>
              <a:gd name="connsiteY1" fmla="*/ 9525 h 5178425"/>
              <a:gd name="connsiteX2" fmla="*/ 3697285 w 3697285"/>
              <a:gd name="connsiteY2" fmla="*/ 5178425 h 5178425"/>
              <a:gd name="connsiteX3" fmla="*/ 149223 w 3697285"/>
              <a:gd name="connsiteY3" fmla="*/ 5178425 h 5178425"/>
              <a:gd name="connsiteX4" fmla="*/ 1758948 w 3697285"/>
              <a:gd name="connsiteY4" fmla="*/ 0 h 5178425"/>
              <a:gd name="connsiteX0" fmla="*/ 1709096 w 3647433"/>
              <a:gd name="connsiteY0" fmla="*/ 0 h 5178425"/>
              <a:gd name="connsiteX1" fmla="*/ 3647433 w 3647433"/>
              <a:gd name="connsiteY1" fmla="*/ 9525 h 5178425"/>
              <a:gd name="connsiteX2" fmla="*/ 3647433 w 3647433"/>
              <a:gd name="connsiteY2" fmla="*/ 5178425 h 5178425"/>
              <a:gd name="connsiteX3" fmla="*/ 99371 w 3647433"/>
              <a:gd name="connsiteY3" fmla="*/ 5178425 h 5178425"/>
              <a:gd name="connsiteX4" fmla="*/ 1709096 w 3647433"/>
              <a:gd name="connsiteY4" fmla="*/ 0 h 51784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47433" h="5178425">
                <a:moveTo>
                  <a:pt x="1709096" y="0"/>
                </a:moveTo>
                <a:lnTo>
                  <a:pt x="3647433" y="9525"/>
                </a:lnTo>
                <a:lnTo>
                  <a:pt x="3647433" y="5178425"/>
                </a:lnTo>
                <a:lnTo>
                  <a:pt x="99371" y="5178425"/>
                </a:lnTo>
                <a:cubicBezTo>
                  <a:pt x="-30804" y="4471458"/>
                  <a:pt x="-351479" y="2116667"/>
                  <a:pt x="1709096" y="0"/>
                </a:cubicBezTo>
                <a:close/>
              </a:path>
            </a:pathLst>
          </a:custGeom>
          <a:solidFill>
            <a:schemeClr val="bg1">
              <a:lumMod val="85000"/>
            </a:schemeClr>
          </a:solidFill>
          <a:ln>
            <a:noFill/>
          </a:ln>
          <a:effectLst/>
          <a:extLst/>
        </p:spPr>
      </p:pic>
      <p:sp>
        <p:nvSpPr>
          <p:cNvPr id="2" name="Titre 1"/>
          <p:cNvSpPr>
            <a:spLocks noGrp="1"/>
          </p:cNvSpPr>
          <p:nvPr>
            <p:ph type="ctrTitle"/>
          </p:nvPr>
        </p:nvSpPr>
        <p:spPr>
          <a:xfrm>
            <a:off x="302049" y="1007215"/>
            <a:ext cx="4918023" cy="3190787"/>
          </a:xfrm>
        </p:spPr>
        <p:txBody>
          <a:bodyPr/>
          <a:lstStyle>
            <a:lvl1pPr algn="l">
              <a:defRPr sz="2600">
                <a:solidFill>
                  <a:srgbClr val="333366"/>
                </a:solidFill>
              </a:defRPr>
            </a:lvl1pPr>
          </a:lstStyle>
          <a:p>
            <a:r>
              <a:rPr lang="en-US" noProof="0" dirty="0" smtClean="0"/>
              <a:t>Cliquez pour modifier le style du titre</a:t>
            </a:r>
            <a:endParaRPr lang="fr-FR" dirty="0"/>
          </a:p>
        </p:txBody>
      </p:sp>
      <p:sp>
        <p:nvSpPr>
          <p:cNvPr id="32" name="Sous-titre 2"/>
          <p:cNvSpPr>
            <a:spLocks noGrp="1"/>
          </p:cNvSpPr>
          <p:nvPr>
            <p:ph type="subTitle" idx="1"/>
          </p:nvPr>
        </p:nvSpPr>
        <p:spPr>
          <a:xfrm>
            <a:off x="302049" y="3134826"/>
            <a:ext cx="4918023" cy="307777"/>
          </a:xfrm>
        </p:spPr>
        <p:txBody>
          <a:bodyPr>
            <a:spAutoFit/>
          </a:bodyPr>
          <a:lstStyle>
            <a:lvl1pPr marL="0" indent="0" algn="l">
              <a:lnSpc>
                <a:spcPct val="100000"/>
              </a:lnSpc>
              <a:spcBef>
                <a:spcPts val="0"/>
              </a:spcBef>
              <a:spcAft>
                <a:spcPts val="0"/>
              </a:spcAft>
              <a:buNone/>
              <a:defRPr sz="1400" b="1" cap="all">
                <a:solidFill>
                  <a:srgbClr val="5DBFD4"/>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noProof="0" dirty="0" smtClean="0"/>
              <a:t>Cliquez pour modifier le style des sous-titres du masque</a:t>
            </a:r>
            <a:endParaRPr lang="en-AU" noProof="0" dirty="0" smtClean="0"/>
          </a:p>
        </p:txBody>
      </p:sp>
    </p:spTree>
    <p:extLst>
      <p:ext uri="{BB962C8B-B14F-4D97-AF65-F5344CB8AC3E}">
        <p14:creationId xmlns:p14="http://schemas.microsoft.com/office/powerpoint/2010/main" val="1001901066"/>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obj" preserve="1">
  <p:cSld name="1- Title and Content">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en-US" dirty="0" smtClean="0"/>
              <a:t>Cliquez pour modifier le style du titre</a:t>
            </a:r>
            <a:endParaRPr lang="fr-FR" dirty="0"/>
          </a:p>
        </p:txBody>
      </p:sp>
      <p:sp>
        <p:nvSpPr>
          <p:cNvPr id="3" name="Espace réservé du contenu 2"/>
          <p:cNvSpPr>
            <a:spLocks noGrp="1"/>
          </p:cNvSpPr>
          <p:nvPr>
            <p:ph idx="1"/>
          </p:nvPr>
        </p:nvSpPr>
        <p:spPr/>
        <p:txBody>
          <a:bodyPr/>
          <a:lstStyle>
            <a:lvl1pPr>
              <a:spcBef>
                <a:spcPts val="600"/>
              </a:spcBef>
              <a:spcAft>
                <a:spcPts val="1200"/>
              </a:spcAft>
              <a:defRPr/>
            </a:lvl1pPr>
          </a:lstStyle>
          <a:p>
            <a:pPr lvl="0"/>
            <a:r>
              <a:rPr lang="en-US" dirty="0" smtClean="0"/>
              <a:t>Cliquez pour modifier les styles du texte du masque</a:t>
            </a:r>
          </a:p>
          <a:p>
            <a:pPr lvl="1"/>
            <a:r>
              <a:rPr lang="en-US" dirty="0" smtClean="0"/>
              <a:t>Deuxième niveau</a:t>
            </a:r>
          </a:p>
          <a:p>
            <a:pPr lvl="2"/>
            <a:r>
              <a:rPr lang="en-US" dirty="0" smtClean="0"/>
              <a:t>Troisième niveau</a:t>
            </a:r>
          </a:p>
        </p:txBody>
      </p:sp>
    </p:spTree>
    <p:extLst>
      <p:ext uri="{BB962C8B-B14F-4D97-AF65-F5344CB8AC3E}">
        <p14:creationId xmlns:p14="http://schemas.microsoft.com/office/powerpoint/2010/main" val="3323149343"/>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Slide Title of section">
    <p:spTree>
      <p:nvGrpSpPr>
        <p:cNvPr id="1" name=""/>
        <p:cNvGrpSpPr/>
        <p:nvPr/>
      </p:nvGrpSpPr>
      <p:grpSpPr>
        <a:xfrm>
          <a:off x="0" y="0"/>
          <a:ext cx="0" cy="0"/>
          <a:chOff x="0" y="0"/>
          <a:chExt cx="0" cy="0"/>
        </a:xfrm>
      </p:grpSpPr>
      <p:sp>
        <p:nvSpPr>
          <p:cNvPr id="7" name="Freeform 47"/>
          <p:cNvSpPr>
            <a:spLocks/>
          </p:cNvSpPr>
          <p:nvPr userDrawn="1"/>
        </p:nvSpPr>
        <p:spPr bwMode="auto">
          <a:xfrm>
            <a:off x="5210175" y="0"/>
            <a:ext cx="3946525" cy="5178425"/>
          </a:xfrm>
          <a:custGeom>
            <a:avLst/>
            <a:gdLst>
              <a:gd name="T0" fmla="*/ 2147483647 w 10000"/>
              <a:gd name="T1" fmla="*/ 2147483647 h 10001"/>
              <a:gd name="T2" fmla="*/ 2147483647 w 10000"/>
              <a:gd name="T3" fmla="*/ 2147483647 h 10001"/>
              <a:gd name="T4" fmla="*/ 2147483647 w 10000"/>
              <a:gd name="T5" fmla="*/ 2147483647 h 10001"/>
              <a:gd name="T6" fmla="*/ 2147483647 w 10000"/>
              <a:gd name="T7" fmla="*/ 0 h 10001"/>
              <a:gd name="T8" fmla="*/ 2147483647 w 10000"/>
              <a:gd name="T9" fmla="*/ 2147483647 h 1000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0000" h="10001">
                <a:moveTo>
                  <a:pt x="5085" y="1"/>
                </a:moveTo>
                <a:cubicBezTo>
                  <a:pt x="2196" y="2118"/>
                  <a:pt x="-623" y="5218"/>
                  <a:pt x="120" y="9977"/>
                </a:cubicBezTo>
                <a:lnTo>
                  <a:pt x="9976" y="10001"/>
                </a:lnTo>
                <a:cubicBezTo>
                  <a:pt x="9988" y="5013"/>
                  <a:pt x="9992" y="3325"/>
                  <a:pt x="10000" y="0"/>
                </a:cubicBezTo>
                <a:lnTo>
                  <a:pt x="5085" y="1"/>
                </a:lnTo>
                <a:close/>
              </a:path>
            </a:pathLst>
          </a:custGeom>
          <a:solidFill>
            <a:srgbClr val="5DBFD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pic>
        <p:nvPicPr>
          <p:cNvPr id="8" name="Image 27" descr="logo_thales.png"/>
          <p:cNvPicPr>
            <a:picLocks noChangeAspect="1"/>
          </p:cNvPicPr>
          <p:nvPr userDrawn="1"/>
        </p:nvPicPr>
        <p:blipFill>
          <a:blip r:embed="rId2">
            <a:extLst>
              <a:ext uri="{28A0092B-C50C-407E-A947-70E740481C1C}">
                <a14:useLocalDpi xmlns:a14="http://schemas.microsoft.com/office/drawing/2010/main" val="0"/>
              </a:ext>
            </a:extLst>
          </a:blip>
          <a:srcRect r="830"/>
          <a:stretch>
            <a:fillRect/>
          </a:stretch>
        </p:blipFill>
        <p:spPr bwMode="auto">
          <a:xfrm>
            <a:off x="236538" y="187325"/>
            <a:ext cx="2336800"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Rectangle 1030"/>
          <p:cNvSpPr>
            <a:spLocks noChangeArrowheads="1"/>
          </p:cNvSpPr>
          <p:nvPr userDrawn="1"/>
        </p:nvSpPr>
        <p:spPr bwMode="auto">
          <a:xfrm>
            <a:off x="219075" y="4819650"/>
            <a:ext cx="4403725" cy="136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tIns="0" bIns="0"/>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defRPr>
            </a:lvl9pPr>
          </a:lstStyle>
          <a:p>
            <a:pPr eaLnBrk="1" hangingPunct="1">
              <a:defRPr/>
            </a:pPr>
            <a:r>
              <a:rPr lang="en-AU" altLang="fr-FR" sz="900" smtClean="0">
                <a:solidFill>
                  <a:srgbClr val="333366"/>
                </a:solidFill>
                <a:latin typeface="Century Gothic" panose="020B0502020202020204" pitchFamily="34" charset="0"/>
              </a:rPr>
              <a:t>www.thalesgroup.com</a:t>
            </a:r>
          </a:p>
        </p:txBody>
      </p:sp>
      <p:sp>
        <p:nvSpPr>
          <p:cNvPr id="11" name="ZoneTexte 11"/>
          <p:cNvSpPr txBox="1">
            <a:spLocks noChangeArrowheads="1"/>
          </p:cNvSpPr>
          <p:nvPr userDrawn="1"/>
        </p:nvSpPr>
        <p:spPr bwMode="auto">
          <a:xfrm>
            <a:off x="3708400" y="4667250"/>
            <a:ext cx="1727200" cy="461963"/>
          </a:xfrm>
          <a:prstGeom prst="rect">
            <a:avLst/>
          </a:prstGeom>
          <a:solidFill>
            <a:schemeClr val="bg1">
              <a:alpha val="50000"/>
            </a:schemeClr>
          </a:solidFill>
          <a:ln w="6350">
            <a:solidFill>
              <a:schemeClr val="bg1">
                <a:lumMod val="85000"/>
              </a:schemeClr>
            </a:solidFill>
            <a:miter lim="800000"/>
            <a:headEnd/>
            <a:tailEnd/>
          </a:ln>
          <a:extLst/>
        </p:spPr>
        <p:txBody>
          <a:bodyPr tIns="46800" anchor="ctr">
            <a:spAutoFit/>
          </a:bodyPr>
          <a:lstStyle>
            <a:lvl1pPr eaLnBrk="0" hangingPunct="0">
              <a:defRPr sz="2400">
                <a:solidFill>
                  <a:schemeClr val="tx1"/>
                </a:solidFill>
                <a:latin typeface="Times New Roman" charset="0"/>
              </a:defRPr>
            </a:lvl1pPr>
            <a:lvl2pPr marL="742950" indent="-285750" eaLnBrk="0" hangingPunct="0">
              <a:defRPr sz="2400">
                <a:solidFill>
                  <a:schemeClr val="tx1"/>
                </a:solidFill>
                <a:latin typeface="Times New Roman" charset="0"/>
              </a:defRPr>
            </a:lvl2pPr>
            <a:lvl3pPr marL="1143000" indent="-228600" eaLnBrk="0" hangingPunct="0">
              <a:defRPr sz="2400">
                <a:solidFill>
                  <a:schemeClr val="tx1"/>
                </a:solidFill>
                <a:latin typeface="Times New Roman" charset="0"/>
              </a:defRPr>
            </a:lvl3pPr>
            <a:lvl4pPr marL="1600200" indent="-228600" eaLnBrk="0" hangingPunct="0">
              <a:defRPr sz="2400">
                <a:solidFill>
                  <a:schemeClr val="tx1"/>
                </a:solidFill>
                <a:latin typeface="Times New Roman" charset="0"/>
              </a:defRPr>
            </a:lvl4pPr>
            <a:lvl5pPr marL="2057400" indent="-228600" eaLnBrk="0" hangingPunct="0">
              <a:defRPr sz="2400">
                <a:solidFill>
                  <a:schemeClr val="tx1"/>
                </a:solidFill>
                <a:latin typeface="Times New Roman" charset="0"/>
              </a:defRPr>
            </a:lvl5pPr>
            <a:lvl6pPr marL="2514600" indent="-228600" eaLnBrk="0" fontAlgn="base" hangingPunct="0">
              <a:spcBef>
                <a:spcPct val="0"/>
              </a:spcBef>
              <a:spcAft>
                <a:spcPct val="0"/>
              </a:spcAft>
              <a:defRPr sz="2400">
                <a:solidFill>
                  <a:schemeClr val="tx1"/>
                </a:solidFill>
                <a:latin typeface="Times New Roman" charset="0"/>
              </a:defRPr>
            </a:lvl6pPr>
            <a:lvl7pPr marL="2971800" indent="-228600" eaLnBrk="0" fontAlgn="base" hangingPunct="0">
              <a:spcBef>
                <a:spcPct val="0"/>
              </a:spcBef>
              <a:spcAft>
                <a:spcPct val="0"/>
              </a:spcAft>
              <a:defRPr sz="2400">
                <a:solidFill>
                  <a:schemeClr val="tx1"/>
                </a:solidFill>
                <a:latin typeface="Times New Roman" charset="0"/>
              </a:defRPr>
            </a:lvl7pPr>
            <a:lvl8pPr marL="3429000" indent="-228600" eaLnBrk="0" fontAlgn="base" hangingPunct="0">
              <a:spcBef>
                <a:spcPct val="0"/>
              </a:spcBef>
              <a:spcAft>
                <a:spcPct val="0"/>
              </a:spcAft>
              <a:defRPr sz="2400">
                <a:solidFill>
                  <a:schemeClr val="tx1"/>
                </a:solidFill>
                <a:latin typeface="Times New Roman" charset="0"/>
              </a:defRPr>
            </a:lvl8pPr>
            <a:lvl9pPr marL="3886200" indent="-228600" eaLnBrk="0" fontAlgn="base" hangingPunct="0">
              <a:spcBef>
                <a:spcPct val="0"/>
              </a:spcBef>
              <a:spcAft>
                <a:spcPct val="0"/>
              </a:spcAft>
              <a:defRPr sz="2400">
                <a:solidFill>
                  <a:schemeClr val="tx1"/>
                </a:solidFill>
                <a:latin typeface="Times New Roman" charset="0"/>
              </a:defRPr>
            </a:lvl9pPr>
          </a:lstStyle>
          <a:p>
            <a:pPr algn="ctr" eaLnBrk="1" fontAlgn="auto" hangingPunct="1">
              <a:spcBef>
                <a:spcPts val="0"/>
              </a:spcBef>
              <a:spcAft>
                <a:spcPts val="0"/>
              </a:spcAft>
              <a:defRPr/>
            </a:pPr>
            <a:r>
              <a:rPr lang="en-US" sz="600" dirty="0" smtClean="0">
                <a:solidFill>
                  <a:srgbClr val="FFFFFF">
                    <a:lumMod val="65000"/>
                  </a:srgbClr>
                </a:solidFill>
                <a:latin typeface="Arial" charset="0"/>
              </a:rPr>
              <a:t>OPEN</a:t>
            </a:r>
          </a:p>
          <a:p>
            <a:pPr algn="ctr" eaLnBrk="1" fontAlgn="auto" hangingPunct="1">
              <a:spcBef>
                <a:spcPts val="0"/>
              </a:spcBef>
              <a:spcAft>
                <a:spcPts val="0"/>
              </a:spcAft>
              <a:defRPr/>
            </a:pPr>
            <a:r>
              <a:rPr lang="en-US" sz="600" dirty="0" smtClean="0">
                <a:solidFill>
                  <a:srgbClr val="FFFFFF">
                    <a:lumMod val="65000"/>
                  </a:srgbClr>
                </a:solidFill>
                <a:latin typeface="Arial" charset="0"/>
              </a:rPr>
              <a:t>THALES GROUP INTERNAL</a:t>
            </a:r>
          </a:p>
          <a:p>
            <a:pPr algn="ctr" eaLnBrk="1" fontAlgn="auto" hangingPunct="1">
              <a:spcBef>
                <a:spcPts val="0"/>
              </a:spcBef>
              <a:spcAft>
                <a:spcPts val="0"/>
              </a:spcAft>
              <a:defRPr/>
            </a:pPr>
            <a:r>
              <a:rPr lang="en-US" sz="600" dirty="0" smtClean="0">
                <a:solidFill>
                  <a:srgbClr val="FF0000"/>
                </a:solidFill>
                <a:latin typeface="Arial" charset="0"/>
              </a:rPr>
              <a:t>THALES GROUP CONFIDENTIAL</a:t>
            </a:r>
          </a:p>
          <a:p>
            <a:pPr algn="ctr" eaLnBrk="1" fontAlgn="auto" hangingPunct="1">
              <a:spcBef>
                <a:spcPts val="0"/>
              </a:spcBef>
              <a:spcAft>
                <a:spcPts val="0"/>
              </a:spcAft>
              <a:defRPr/>
            </a:pPr>
            <a:r>
              <a:rPr lang="en-US" sz="600" dirty="0" smtClean="0">
                <a:solidFill>
                  <a:srgbClr val="FF0000"/>
                </a:solidFill>
                <a:latin typeface="Arial" charset="0"/>
              </a:rPr>
              <a:t>THALES GROUP SECRET</a:t>
            </a:r>
          </a:p>
        </p:txBody>
      </p:sp>
      <p:sp>
        <p:nvSpPr>
          <p:cNvPr id="12" name="Rectangle 12"/>
          <p:cNvSpPr>
            <a:spLocks noChangeArrowheads="1"/>
          </p:cNvSpPr>
          <p:nvPr userDrawn="1"/>
        </p:nvSpPr>
        <p:spPr bwMode="auto">
          <a:xfrm>
            <a:off x="201613" y="1609725"/>
            <a:ext cx="95250" cy="307975"/>
          </a:xfrm>
          <a:prstGeom prst="rect">
            <a:avLst/>
          </a:prstGeom>
          <a:solidFill>
            <a:srgbClr val="5DBFD4"/>
          </a:solidFill>
          <a:ln>
            <a:noFill/>
          </a:ln>
          <a:extLst>
            <a:ext uri="{91240B29-F687-4F45-9708-019B960494DF}">
              <a14:hiddenLine xmlns:a14="http://schemas.microsoft.com/office/drawing/2010/main" w="9525" algn="ctr">
                <a:solidFill>
                  <a:srgbClr val="000000"/>
                </a:solidFill>
                <a:round/>
                <a:headEnd/>
                <a:tailEnd/>
              </a14:hiddenLine>
            </a:ext>
          </a:extLst>
        </p:spPr>
        <p:txBody>
          <a:bodyPr anchor="ct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defTabSz="914400">
              <a:defRPr/>
            </a:pPr>
            <a:endParaRPr lang="en-AU" altLang="fr-FR" sz="1400" smtClean="0">
              <a:solidFill>
                <a:srgbClr val="323265"/>
              </a:solidFill>
              <a:cs typeface="Arial" panose="020B0604020202020204" pitchFamily="34" charset="0"/>
            </a:endParaRPr>
          </a:p>
        </p:txBody>
      </p:sp>
      <p:sp>
        <p:nvSpPr>
          <p:cNvPr id="2" name="Titre 1"/>
          <p:cNvSpPr>
            <a:spLocks noGrp="1"/>
          </p:cNvSpPr>
          <p:nvPr>
            <p:ph type="ctrTitle"/>
          </p:nvPr>
        </p:nvSpPr>
        <p:spPr>
          <a:xfrm>
            <a:off x="302049" y="1344553"/>
            <a:ext cx="4918023" cy="866897"/>
          </a:xfrm>
        </p:spPr>
        <p:txBody>
          <a:bodyPr/>
          <a:lstStyle>
            <a:lvl1pPr algn="l">
              <a:defRPr sz="2400" baseline="0">
                <a:solidFill>
                  <a:srgbClr val="333366"/>
                </a:solidFill>
              </a:defRPr>
            </a:lvl1pPr>
          </a:lstStyle>
          <a:p>
            <a:r>
              <a:rPr lang="en-US" noProof="0" dirty="0" smtClean="0"/>
              <a:t>Cliquez pour modifier le style du titre</a:t>
            </a:r>
            <a:endParaRPr lang="fr-FR" dirty="0"/>
          </a:p>
        </p:txBody>
      </p:sp>
      <p:sp>
        <p:nvSpPr>
          <p:cNvPr id="32" name="Sous-titre 2"/>
          <p:cNvSpPr>
            <a:spLocks noGrp="1"/>
          </p:cNvSpPr>
          <p:nvPr>
            <p:ph type="subTitle" idx="1"/>
          </p:nvPr>
        </p:nvSpPr>
        <p:spPr>
          <a:xfrm>
            <a:off x="302049" y="2019651"/>
            <a:ext cx="4918023" cy="307777"/>
          </a:xfrm>
        </p:spPr>
        <p:txBody>
          <a:bodyPr>
            <a:spAutoFit/>
          </a:bodyPr>
          <a:lstStyle>
            <a:lvl1pPr marL="0" indent="0" algn="l">
              <a:lnSpc>
                <a:spcPct val="100000"/>
              </a:lnSpc>
              <a:spcBef>
                <a:spcPts val="0"/>
              </a:spcBef>
              <a:spcAft>
                <a:spcPts val="0"/>
              </a:spcAft>
              <a:buNone/>
              <a:defRPr sz="1400" b="0" cap="all">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noProof="0" dirty="0" smtClean="0"/>
              <a:t>Cliquez pour modifier le style des sous-titres du masque</a:t>
            </a:r>
            <a:endParaRPr lang="en-AU" noProof="0" dirty="0" smtClean="0"/>
          </a:p>
        </p:txBody>
      </p:sp>
      <p:sp>
        <p:nvSpPr>
          <p:cNvPr id="6" name="Espace réservé du texte 5"/>
          <p:cNvSpPr>
            <a:spLocks noGrp="1"/>
          </p:cNvSpPr>
          <p:nvPr>
            <p:ph type="body" sz="quarter" idx="10"/>
          </p:nvPr>
        </p:nvSpPr>
        <p:spPr>
          <a:xfrm>
            <a:off x="302049" y="2502958"/>
            <a:ext cx="4918022" cy="1751542"/>
          </a:xfrm>
        </p:spPr>
        <p:txBody>
          <a:bodyPr/>
          <a:lstStyle>
            <a:lvl1pPr marL="0" indent="0" algn="l">
              <a:spcBef>
                <a:spcPts val="0"/>
              </a:spcBef>
              <a:buFontTx/>
              <a:buNone/>
              <a:defRPr sz="1400" b="0">
                <a:solidFill>
                  <a:srgbClr val="505050"/>
                </a:solidFill>
              </a:defRPr>
            </a:lvl1pPr>
            <a:lvl2pPr marL="0" indent="0" algn="l">
              <a:buFontTx/>
              <a:buNone/>
              <a:defRPr/>
            </a:lvl2pPr>
            <a:lvl3pPr marL="0" indent="0" algn="l">
              <a:buFontTx/>
              <a:buNone/>
              <a:defRPr/>
            </a:lvl3pPr>
            <a:lvl4pPr marL="0" indent="0" algn="l">
              <a:buFontTx/>
              <a:buNone/>
              <a:defRPr/>
            </a:lvl4pPr>
            <a:lvl5pPr marL="0" indent="0" algn="l">
              <a:buFontTx/>
              <a:buNone/>
              <a:defRPr/>
            </a:lvl5pPr>
          </a:lstStyle>
          <a:p>
            <a:pPr lvl="0"/>
            <a:r>
              <a:rPr lang="en-US" dirty="0" smtClean="0"/>
              <a:t>Cliquez pour modifier les styles du texte du masque</a:t>
            </a:r>
          </a:p>
        </p:txBody>
      </p:sp>
      <p:sp>
        <p:nvSpPr>
          <p:cNvPr id="10" name="Picture Placeholder 2"/>
          <p:cNvSpPr>
            <a:spLocks noGrp="1"/>
          </p:cNvSpPr>
          <p:nvPr>
            <p:ph type="pic" sz="quarter" idx="11"/>
          </p:nvPr>
        </p:nvSpPr>
        <p:spPr bwMode="auto">
          <a:xfrm>
            <a:off x="5501950" y="-9525"/>
            <a:ext cx="3647433" cy="5178425"/>
          </a:xfrm>
          <a:custGeom>
            <a:avLst/>
            <a:gdLst>
              <a:gd name="connsiteX0" fmla="*/ 0 w 3662362"/>
              <a:gd name="connsiteY0" fmla="*/ 0 h 5168900"/>
              <a:gd name="connsiteX1" fmla="*/ 3662362 w 3662362"/>
              <a:gd name="connsiteY1" fmla="*/ 0 h 5168900"/>
              <a:gd name="connsiteX2" fmla="*/ 3662362 w 3662362"/>
              <a:gd name="connsiteY2" fmla="*/ 5168900 h 5168900"/>
              <a:gd name="connsiteX3" fmla="*/ 0 w 3662362"/>
              <a:gd name="connsiteY3" fmla="*/ 5168900 h 5168900"/>
              <a:gd name="connsiteX4" fmla="*/ 0 w 3662362"/>
              <a:gd name="connsiteY4" fmla="*/ 0 h 5168900"/>
              <a:gd name="connsiteX0" fmla="*/ 1724025 w 3662362"/>
              <a:gd name="connsiteY0" fmla="*/ 0 h 5178425"/>
              <a:gd name="connsiteX1" fmla="*/ 3662362 w 3662362"/>
              <a:gd name="connsiteY1" fmla="*/ 9525 h 5178425"/>
              <a:gd name="connsiteX2" fmla="*/ 3662362 w 3662362"/>
              <a:gd name="connsiteY2" fmla="*/ 5178425 h 5178425"/>
              <a:gd name="connsiteX3" fmla="*/ 0 w 3662362"/>
              <a:gd name="connsiteY3" fmla="*/ 5178425 h 5178425"/>
              <a:gd name="connsiteX4" fmla="*/ 1724025 w 3662362"/>
              <a:gd name="connsiteY4" fmla="*/ 0 h 5178425"/>
              <a:gd name="connsiteX0" fmla="*/ 1724025 w 3662362"/>
              <a:gd name="connsiteY0" fmla="*/ 0 h 5178425"/>
              <a:gd name="connsiteX1" fmla="*/ 3662362 w 3662362"/>
              <a:gd name="connsiteY1" fmla="*/ 9525 h 5178425"/>
              <a:gd name="connsiteX2" fmla="*/ 3662362 w 3662362"/>
              <a:gd name="connsiteY2" fmla="*/ 5178425 h 5178425"/>
              <a:gd name="connsiteX3" fmla="*/ 0 w 3662362"/>
              <a:gd name="connsiteY3" fmla="*/ 5178425 h 5178425"/>
              <a:gd name="connsiteX4" fmla="*/ 1724025 w 3662362"/>
              <a:gd name="connsiteY4" fmla="*/ 0 h 5178425"/>
              <a:gd name="connsiteX0" fmla="*/ 1609725 w 3548062"/>
              <a:gd name="connsiteY0" fmla="*/ 0 h 5178425"/>
              <a:gd name="connsiteX1" fmla="*/ 3548062 w 3548062"/>
              <a:gd name="connsiteY1" fmla="*/ 9525 h 5178425"/>
              <a:gd name="connsiteX2" fmla="*/ 3548062 w 3548062"/>
              <a:gd name="connsiteY2" fmla="*/ 5178425 h 5178425"/>
              <a:gd name="connsiteX3" fmla="*/ 0 w 3548062"/>
              <a:gd name="connsiteY3" fmla="*/ 5178425 h 5178425"/>
              <a:gd name="connsiteX4" fmla="*/ 1609725 w 3548062"/>
              <a:gd name="connsiteY4" fmla="*/ 0 h 5178425"/>
              <a:gd name="connsiteX0" fmla="*/ 1758948 w 3697285"/>
              <a:gd name="connsiteY0" fmla="*/ 0 h 5178425"/>
              <a:gd name="connsiteX1" fmla="*/ 3697285 w 3697285"/>
              <a:gd name="connsiteY1" fmla="*/ 9525 h 5178425"/>
              <a:gd name="connsiteX2" fmla="*/ 3697285 w 3697285"/>
              <a:gd name="connsiteY2" fmla="*/ 5178425 h 5178425"/>
              <a:gd name="connsiteX3" fmla="*/ 149223 w 3697285"/>
              <a:gd name="connsiteY3" fmla="*/ 5178425 h 5178425"/>
              <a:gd name="connsiteX4" fmla="*/ 1758948 w 3697285"/>
              <a:gd name="connsiteY4" fmla="*/ 0 h 5178425"/>
              <a:gd name="connsiteX0" fmla="*/ 1709096 w 3647433"/>
              <a:gd name="connsiteY0" fmla="*/ 0 h 5178425"/>
              <a:gd name="connsiteX1" fmla="*/ 3647433 w 3647433"/>
              <a:gd name="connsiteY1" fmla="*/ 9525 h 5178425"/>
              <a:gd name="connsiteX2" fmla="*/ 3647433 w 3647433"/>
              <a:gd name="connsiteY2" fmla="*/ 5178425 h 5178425"/>
              <a:gd name="connsiteX3" fmla="*/ 99371 w 3647433"/>
              <a:gd name="connsiteY3" fmla="*/ 5178425 h 5178425"/>
              <a:gd name="connsiteX4" fmla="*/ 1709096 w 3647433"/>
              <a:gd name="connsiteY4" fmla="*/ 0 h 51784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47433" h="5178425">
                <a:moveTo>
                  <a:pt x="1709096" y="0"/>
                </a:moveTo>
                <a:lnTo>
                  <a:pt x="3647433" y="9525"/>
                </a:lnTo>
                <a:lnTo>
                  <a:pt x="3647433" y="5178425"/>
                </a:lnTo>
                <a:lnTo>
                  <a:pt x="99371" y="5178425"/>
                </a:lnTo>
                <a:cubicBezTo>
                  <a:pt x="-30804" y="4471458"/>
                  <a:pt x="-351479" y="2116667"/>
                  <a:pt x="1709096" y="0"/>
                </a:cubicBezTo>
                <a:close/>
              </a:path>
            </a:pathLst>
          </a:custGeom>
          <a:solidFill>
            <a:schemeClr val="bg1">
              <a:lumMod val="85000"/>
            </a:schemeClr>
          </a:solidFill>
          <a:ln>
            <a:noFill/>
          </a:ln>
          <a:effectLst/>
          <a:extLst/>
        </p:spPr>
        <p:txBody>
          <a:bodyPr lIns="432000" rtlCol="0" anchor="ctr">
            <a:noAutofit/>
          </a:bodyPr>
          <a:lstStyle>
            <a:lvl1pPr marL="0" indent="0" algn="ctr">
              <a:buFontTx/>
              <a:buNone/>
              <a:defRPr b="0" baseline="0">
                <a:solidFill>
                  <a:schemeClr val="bg1"/>
                </a:solidFill>
              </a:defRPr>
            </a:lvl1pPr>
          </a:lstStyle>
          <a:p>
            <a:pPr lvl="0"/>
            <a:r>
              <a:rPr lang="en-US" noProof="0" dirty="0" smtClean="0"/>
              <a:t>Cliquez sur l'icône pour ajouter une image</a:t>
            </a:r>
            <a:endParaRPr lang="en-AU" noProof="0" dirty="0"/>
          </a:p>
        </p:txBody>
      </p:sp>
    </p:spTree>
    <p:extLst>
      <p:ext uri="{BB962C8B-B14F-4D97-AF65-F5344CB8AC3E}">
        <p14:creationId xmlns:p14="http://schemas.microsoft.com/office/powerpoint/2010/main" val="1383645285"/>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1_Disposition personnalisée">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Tree>
    <p:extLst>
      <p:ext uri="{BB962C8B-B14F-4D97-AF65-F5344CB8AC3E}">
        <p14:creationId xmlns:p14="http://schemas.microsoft.com/office/powerpoint/2010/main" val="184731547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Titre et contenu">
    <p:spTree>
      <p:nvGrpSpPr>
        <p:cNvPr id="1" name=""/>
        <p:cNvGrpSpPr/>
        <p:nvPr/>
      </p:nvGrpSpPr>
      <p:grpSpPr>
        <a:xfrm>
          <a:off x="0" y="0"/>
          <a:ext cx="0" cy="0"/>
          <a:chOff x="0" y="0"/>
          <a:chExt cx="0" cy="0"/>
        </a:xfrm>
      </p:grpSpPr>
      <p:sp>
        <p:nvSpPr>
          <p:cNvPr id="6" name="Rectangle 1"/>
          <p:cNvSpPr>
            <a:spLocks/>
          </p:cNvSpPr>
          <p:nvPr userDrawn="1"/>
        </p:nvSpPr>
        <p:spPr bwMode="auto">
          <a:xfrm>
            <a:off x="5502275" y="-15875"/>
            <a:ext cx="3641725" cy="5165725"/>
          </a:xfrm>
          <a:custGeom>
            <a:avLst/>
            <a:gdLst>
              <a:gd name="T0" fmla="*/ 1707376 w 3642050"/>
              <a:gd name="T1" fmla="*/ 0 h 5165725"/>
              <a:gd name="T2" fmla="*/ 3632960 w 3642050"/>
              <a:gd name="T3" fmla="*/ 15875 h 5165725"/>
              <a:gd name="T4" fmla="*/ 3632960 w 3642050"/>
              <a:gd name="T5" fmla="*/ 5159375 h 5165725"/>
              <a:gd name="T6" fmla="*/ 104848 w 3642050"/>
              <a:gd name="T7" fmla="*/ 5165725 h 5165725"/>
              <a:gd name="T8" fmla="*/ 1707376 w 3642050"/>
              <a:gd name="T9" fmla="*/ 0 h 516572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642050" h="5165725">
                <a:moveTo>
                  <a:pt x="1711650" y="0"/>
                </a:moveTo>
                <a:lnTo>
                  <a:pt x="3642050" y="15875"/>
                </a:lnTo>
                <a:lnTo>
                  <a:pt x="3642050" y="5159375"/>
                </a:lnTo>
                <a:lnTo>
                  <a:pt x="105100" y="5165725"/>
                </a:lnTo>
                <a:cubicBezTo>
                  <a:pt x="-374325" y="2705100"/>
                  <a:pt x="895675" y="796925"/>
                  <a:pt x="1711650" y="0"/>
                </a:cubicBezTo>
                <a:close/>
              </a:path>
            </a:pathLst>
          </a:custGeom>
          <a:solidFill>
            <a:srgbClr val="5DBFD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7" name="Oval 41"/>
          <p:cNvSpPr>
            <a:spLocks noChangeArrowheads="1"/>
          </p:cNvSpPr>
          <p:nvPr userDrawn="1"/>
        </p:nvSpPr>
        <p:spPr bwMode="auto">
          <a:xfrm>
            <a:off x="5024438" y="-2908300"/>
            <a:ext cx="11339512" cy="11544300"/>
          </a:xfrm>
          <a:prstGeom prst="ellipse">
            <a:avLst/>
          </a:prstGeom>
          <a:noFill/>
          <a:ln w="6350">
            <a:solidFill>
              <a:schemeClr val="bg1">
                <a:lumMod val="85000"/>
              </a:schemeClr>
            </a:solidFill>
            <a:round/>
            <a:headEnd/>
            <a:tailEnd/>
          </a:ln>
        </p:spPr>
        <p:txBody>
          <a:bodyPr/>
          <a:lstStyle/>
          <a:p>
            <a:pPr eaLnBrk="1" fontAlgn="auto" hangingPunct="1">
              <a:spcBef>
                <a:spcPts val="0"/>
              </a:spcBef>
              <a:spcAft>
                <a:spcPts val="0"/>
              </a:spcAft>
              <a:defRPr/>
            </a:pPr>
            <a:endParaRPr lang="en-AU">
              <a:latin typeface="+mn-lt"/>
            </a:endParaRPr>
          </a:p>
        </p:txBody>
      </p:sp>
      <p:sp>
        <p:nvSpPr>
          <p:cNvPr id="8" name="Oval 41"/>
          <p:cNvSpPr>
            <a:spLocks noChangeArrowheads="1"/>
          </p:cNvSpPr>
          <p:nvPr userDrawn="1"/>
        </p:nvSpPr>
        <p:spPr bwMode="auto">
          <a:xfrm>
            <a:off x="5429250" y="-1897063"/>
            <a:ext cx="11339513" cy="11544301"/>
          </a:xfrm>
          <a:prstGeom prst="ellipse">
            <a:avLst/>
          </a:prstGeom>
          <a:noFill/>
          <a:ln w="6350">
            <a:solidFill>
              <a:schemeClr val="bg1">
                <a:lumMod val="75000"/>
              </a:schemeClr>
            </a:solidFill>
            <a:round/>
            <a:headEnd/>
            <a:tailEnd/>
          </a:ln>
        </p:spPr>
        <p:txBody>
          <a:bodyPr/>
          <a:lstStyle/>
          <a:p>
            <a:pPr eaLnBrk="1" fontAlgn="auto" hangingPunct="1">
              <a:spcBef>
                <a:spcPts val="0"/>
              </a:spcBef>
              <a:spcAft>
                <a:spcPts val="0"/>
              </a:spcAft>
              <a:defRPr/>
            </a:pPr>
            <a:endParaRPr lang="en-AU">
              <a:latin typeface="+mn-lt"/>
            </a:endParaRPr>
          </a:p>
        </p:txBody>
      </p:sp>
      <p:grpSp>
        <p:nvGrpSpPr>
          <p:cNvPr id="9" name="Group 25"/>
          <p:cNvGrpSpPr>
            <a:grpSpLocks/>
          </p:cNvGrpSpPr>
          <p:nvPr userDrawn="1"/>
        </p:nvGrpSpPr>
        <p:grpSpPr bwMode="auto">
          <a:xfrm>
            <a:off x="7262813" y="4811713"/>
            <a:ext cx="1631950" cy="198437"/>
            <a:chOff x="2619375" y="-595312"/>
            <a:chExt cx="1785938" cy="215899"/>
          </a:xfrm>
        </p:grpSpPr>
        <p:sp>
          <p:nvSpPr>
            <p:cNvPr id="10" name="Freeform 12"/>
            <p:cNvSpPr>
              <a:spLocks/>
            </p:cNvSpPr>
            <p:nvPr userDrawn="1"/>
          </p:nvSpPr>
          <p:spPr bwMode="auto">
            <a:xfrm>
              <a:off x="4175990" y="-595312"/>
              <a:ext cx="229323" cy="215899"/>
            </a:xfrm>
            <a:custGeom>
              <a:avLst/>
              <a:gdLst>
                <a:gd name="T0" fmla="*/ 2147483647 w 180"/>
                <a:gd name="T1" fmla="*/ 2147483647 h 166"/>
                <a:gd name="T2" fmla="*/ 2147483647 w 180"/>
                <a:gd name="T3" fmla="*/ 2147483647 h 166"/>
                <a:gd name="T4" fmla="*/ 2147483647 w 180"/>
                <a:gd name="T5" fmla="*/ 2147483647 h 166"/>
                <a:gd name="T6" fmla="*/ 0 w 180"/>
                <a:gd name="T7" fmla="*/ 2147483647 h 166"/>
                <a:gd name="T8" fmla="*/ 0 w 180"/>
                <a:gd name="T9" fmla="*/ 2147483647 h 166"/>
                <a:gd name="T10" fmla="*/ 2147483647 w 180"/>
                <a:gd name="T11" fmla="*/ 2147483647 h 166"/>
                <a:gd name="T12" fmla="*/ 2147483647 w 180"/>
                <a:gd name="T13" fmla="*/ 2147483647 h 166"/>
                <a:gd name="T14" fmla="*/ 2147483647 w 180"/>
                <a:gd name="T15" fmla="*/ 2147483647 h 166"/>
                <a:gd name="T16" fmla="*/ 2147483647 w 180"/>
                <a:gd name="T17" fmla="*/ 2147483647 h 166"/>
                <a:gd name="T18" fmla="*/ 2147483647 w 180"/>
                <a:gd name="T19" fmla="*/ 2147483647 h 166"/>
                <a:gd name="T20" fmla="*/ 2147483647 w 180"/>
                <a:gd name="T21" fmla="*/ 2147483647 h 166"/>
                <a:gd name="T22" fmla="*/ 2147483647 w 180"/>
                <a:gd name="T23" fmla="*/ 0 h 166"/>
                <a:gd name="T24" fmla="*/ 2147483647 w 180"/>
                <a:gd name="T25" fmla="*/ 2147483647 h 166"/>
                <a:gd name="T26" fmla="*/ 2147483647 w 180"/>
                <a:gd name="T27" fmla="*/ 2147483647 h 166"/>
                <a:gd name="T28" fmla="*/ 2147483647 w 180"/>
                <a:gd name="T29" fmla="*/ 2147483647 h 166"/>
                <a:gd name="T30" fmla="*/ 2147483647 w 180"/>
                <a:gd name="T31" fmla="*/ 2147483647 h 166"/>
                <a:gd name="T32" fmla="*/ 2147483647 w 180"/>
                <a:gd name="T33" fmla="*/ 2147483647 h 166"/>
                <a:gd name="T34" fmla="*/ 2147483647 w 180"/>
                <a:gd name="T35" fmla="*/ 2147483647 h 166"/>
                <a:gd name="T36" fmla="*/ 2147483647 w 180"/>
                <a:gd name="T37" fmla="*/ 2147483647 h 16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180" h="166">
                  <a:moveTo>
                    <a:pt x="180" y="122"/>
                  </a:moveTo>
                  <a:cubicBezTo>
                    <a:pt x="180" y="144"/>
                    <a:pt x="173" y="151"/>
                    <a:pt x="155" y="156"/>
                  </a:cubicBezTo>
                  <a:cubicBezTo>
                    <a:pt x="136" y="162"/>
                    <a:pt x="101" y="166"/>
                    <a:pt x="81" y="166"/>
                  </a:cubicBezTo>
                  <a:cubicBezTo>
                    <a:pt x="57" y="166"/>
                    <a:pt x="26" y="164"/>
                    <a:pt x="0" y="158"/>
                  </a:cubicBezTo>
                  <a:cubicBezTo>
                    <a:pt x="0" y="132"/>
                    <a:pt x="0" y="132"/>
                    <a:pt x="0" y="132"/>
                  </a:cubicBezTo>
                  <a:cubicBezTo>
                    <a:pt x="143" y="132"/>
                    <a:pt x="143" y="132"/>
                    <a:pt x="143" y="132"/>
                  </a:cubicBezTo>
                  <a:cubicBezTo>
                    <a:pt x="143" y="97"/>
                    <a:pt x="143" y="97"/>
                    <a:pt x="143" y="97"/>
                  </a:cubicBezTo>
                  <a:cubicBezTo>
                    <a:pt x="42" y="97"/>
                    <a:pt x="42" y="97"/>
                    <a:pt x="42" y="97"/>
                  </a:cubicBezTo>
                  <a:cubicBezTo>
                    <a:pt x="12" y="97"/>
                    <a:pt x="1" y="89"/>
                    <a:pt x="1" y="59"/>
                  </a:cubicBezTo>
                  <a:cubicBezTo>
                    <a:pt x="1" y="44"/>
                    <a:pt x="1" y="44"/>
                    <a:pt x="1" y="44"/>
                  </a:cubicBezTo>
                  <a:cubicBezTo>
                    <a:pt x="1" y="20"/>
                    <a:pt x="7" y="13"/>
                    <a:pt x="26" y="9"/>
                  </a:cubicBezTo>
                  <a:cubicBezTo>
                    <a:pt x="45" y="4"/>
                    <a:pt x="77" y="0"/>
                    <a:pt x="97" y="0"/>
                  </a:cubicBezTo>
                  <a:cubicBezTo>
                    <a:pt x="122" y="0"/>
                    <a:pt x="151" y="2"/>
                    <a:pt x="177" y="8"/>
                  </a:cubicBezTo>
                  <a:cubicBezTo>
                    <a:pt x="177" y="34"/>
                    <a:pt x="177" y="34"/>
                    <a:pt x="177" y="34"/>
                  </a:cubicBezTo>
                  <a:cubicBezTo>
                    <a:pt x="37" y="34"/>
                    <a:pt x="37" y="34"/>
                    <a:pt x="37" y="34"/>
                  </a:cubicBezTo>
                  <a:cubicBezTo>
                    <a:pt x="37" y="64"/>
                    <a:pt x="37" y="64"/>
                    <a:pt x="37" y="64"/>
                  </a:cubicBezTo>
                  <a:cubicBezTo>
                    <a:pt x="138" y="64"/>
                    <a:pt x="138" y="64"/>
                    <a:pt x="138" y="64"/>
                  </a:cubicBezTo>
                  <a:cubicBezTo>
                    <a:pt x="168" y="64"/>
                    <a:pt x="180" y="72"/>
                    <a:pt x="180" y="102"/>
                  </a:cubicBezTo>
                  <a:cubicBezTo>
                    <a:pt x="180" y="122"/>
                    <a:pt x="180" y="122"/>
                    <a:pt x="180" y="122"/>
                  </a:cubicBezTo>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11" name="Freeform 13"/>
            <p:cNvSpPr>
              <a:spLocks/>
            </p:cNvSpPr>
            <p:nvPr userDrawn="1"/>
          </p:nvSpPr>
          <p:spPr bwMode="auto">
            <a:xfrm>
              <a:off x="3868489" y="-595312"/>
              <a:ext cx="225848" cy="215899"/>
            </a:xfrm>
            <a:custGeom>
              <a:avLst/>
              <a:gdLst>
                <a:gd name="T0" fmla="*/ 2147483647 w 177"/>
                <a:gd name="T1" fmla="*/ 2147483647 h 166"/>
                <a:gd name="T2" fmla="*/ 2147483647 w 177"/>
                <a:gd name="T3" fmla="*/ 2147483647 h 166"/>
                <a:gd name="T4" fmla="*/ 0 w 177"/>
                <a:gd name="T5" fmla="*/ 2147483647 h 166"/>
                <a:gd name="T6" fmla="*/ 0 w 177"/>
                <a:gd name="T7" fmla="*/ 2147483647 h 166"/>
                <a:gd name="T8" fmla="*/ 2147483647 w 177"/>
                <a:gd name="T9" fmla="*/ 0 h 166"/>
                <a:gd name="T10" fmla="*/ 2147483647 w 177"/>
                <a:gd name="T11" fmla="*/ 2147483647 h 166"/>
                <a:gd name="T12" fmla="*/ 2147483647 w 177"/>
                <a:gd name="T13" fmla="*/ 2147483647 h 166"/>
                <a:gd name="T14" fmla="*/ 2147483647 w 177"/>
                <a:gd name="T15" fmla="*/ 2147483647 h 166"/>
                <a:gd name="T16" fmla="*/ 2147483647 w 177"/>
                <a:gd name="T17" fmla="*/ 2147483647 h 166"/>
                <a:gd name="T18" fmla="*/ 2147483647 w 177"/>
                <a:gd name="T19" fmla="*/ 2147483647 h 166"/>
                <a:gd name="T20" fmla="*/ 2147483647 w 177"/>
                <a:gd name="T21" fmla="*/ 2147483647 h 166"/>
                <a:gd name="T22" fmla="*/ 2147483647 w 177"/>
                <a:gd name="T23" fmla="*/ 2147483647 h 166"/>
                <a:gd name="T24" fmla="*/ 2147483647 w 177"/>
                <a:gd name="T25" fmla="*/ 2147483647 h 166"/>
                <a:gd name="T26" fmla="*/ 2147483647 w 177"/>
                <a:gd name="T27" fmla="*/ 2147483647 h 166"/>
                <a:gd name="T28" fmla="*/ 2147483647 w 177"/>
                <a:gd name="T29" fmla="*/ 2147483647 h 16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177" h="166">
                  <a:moveTo>
                    <a:pt x="177" y="158"/>
                  </a:moveTo>
                  <a:cubicBezTo>
                    <a:pt x="147" y="164"/>
                    <a:pt x="118" y="166"/>
                    <a:pt x="89" y="166"/>
                  </a:cubicBezTo>
                  <a:cubicBezTo>
                    <a:pt x="60" y="166"/>
                    <a:pt x="30" y="164"/>
                    <a:pt x="0" y="158"/>
                  </a:cubicBezTo>
                  <a:cubicBezTo>
                    <a:pt x="0" y="8"/>
                    <a:pt x="0" y="8"/>
                    <a:pt x="0" y="8"/>
                  </a:cubicBezTo>
                  <a:cubicBezTo>
                    <a:pt x="30" y="2"/>
                    <a:pt x="60" y="0"/>
                    <a:pt x="88" y="0"/>
                  </a:cubicBezTo>
                  <a:cubicBezTo>
                    <a:pt x="117" y="0"/>
                    <a:pt x="147" y="2"/>
                    <a:pt x="176" y="8"/>
                  </a:cubicBezTo>
                  <a:cubicBezTo>
                    <a:pt x="176" y="35"/>
                    <a:pt x="176" y="35"/>
                    <a:pt x="176" y="35"/>
                  </a:cubicBezTo>
                  <a:cubicBezTo>
                    <a:pt x="43" y="35"/>
                    <a:pt x="43" y="35"/>
                    <a:pt x="43" y="35"/>
                  </a:cubicBezTo>
                  <a:cubicBezTo>
                    <a:pt x="43" y="65"/>
                    <a:pt x="43" y="65"/>
                    <a:pt x="43" y="65"/>
                  </a:cubicBezTo>
                  <a:cubicBezTo>
                    <a:pt x="130" y="65"/>
                    <a:pt x="130" y="65"/>
                    <a:pt x="130" y="65"/>
                  </a:cubicBezTo>
                  <a:cubicBezTo>
                    <a:pt x="130" y="96"/>
                    <a:pt x="130" y="96"/>
                    <a:pt x="130" y="96"/>
                  </a:cubicBezTo>
                  <a:cubicBezTo>
                    <a:pt x="43" y="96"/>
                    <a:pt x="43" y="96"/>
                    <a:pt x="43" y="96"/>
                  </a:cubicBezTo>
                  <a:cubicBezTo>
                    <a:pt x="43" y="132"/>
                    <a:pt x="43" y="132"/>
                    <a:pt x="43" y="132"/>
                  </a:cubicBezTo>
                  <a:cubicBezTo>
                    <a:pt x="177" y="132"/>
                    <a:pt x="177" y="132"/>
                    <a:pt x="177" y="132"/>
                  </a:cubicBezTo>
                  <a:cubicBezTo>
                    <a:pt x="177" y="158"/>
                    <a:pt x="177" y="158"/>
                    <a:pt x="177" y="158"/>
                  </a:cubicBezTo>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12" name="Freeform 14"/>
            <p:cNvSpPr>
              <a:spLocks/>
            </p:cNvSpPr>
            <p:nvPr userDrawn="1"/>
          </p:nvSpPr>
          <p:spPr bwMode="auto">
            <a:xfrm>
              <a:off x="3602683" y="-588403"/>
              <a:ext cx="201526" cy="208990"/>
            </a:xfrm>
            <a:custGeom>
              <a:avLst/>
              <a:gdLst>
                <a:gd name="T0" fmla="*/ 2147483647 w 158"/>
                <a:gd name="T1" fmla="*/ 2147483647 h 162"/>
                <a:gd name="T2" fmla="*/ 2147483647 w 158"/>
                <a:gd name="T3" fmla="*/ 2147483647 h 162"/>
                <a:gd name="T4" fmla="*/ 0 w 158"/>
                <a:gd name="T5" fmla="*/ 2147483647 h 162"/>
                <a:gd name="T6" fmla="*/ 0 w 158"/>
                <a:gd name="T7" fmla="*/ 0 h 162"/>
                <a:gd name="T8" fmla="*/ 2147483647 w 158"/>
                <a:gd name="T9" fmla="*/ 0 h 162"/>
                <a:gd name="T10" fmla="*/ 2147483647 w 158"/>
                <a:gd name="T11" fmla="*/ 2147483647 h 162"/>
                <a:gd name="T12" fmla="*/ 2147483647 w 158"/>
                <a:gd name="T13" fmla="*/ 2147483647 h 162"/>
                <a:gd name="T14" fmla="*/ 2147483647 w 158"/>
                <a:gd name="T15" fmla="*/ 2147483647 h 162"/>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58" h="162">
                  <a:moveTo>
                    <a:pt x="158" y="154"/>
                  </a:moveTo>
                  <a:cubicBezTo>
                    <a:pt x="132" y="160"/>
                    <a:pt x="105" y="162"/>
                    <a:pt x="80" y="162"/>
                  </a:cubicBezTo>
                  <a:cubicBezTo>
                    <a:pt x="54" y="162"/>
                    <a:pt x="27" y="160"/>
                    <a:pt x="0" y="154"/>
                  </a:cubicBezTo>
                  <a:cubicBezTo>
                    <a:pt x="0" y="0"/>
                    <a:pt x="0" y="0"/>
                    <a:pt x="0" y="0"/>
                  </a:cubicBezTo>
                  <a:cubicBezTo>
                    <a:pt x="43" y="0"/>
                    <a:pt x="43" y="0"/>
                    <a:pt x="43" y="0"/>
                  </a:cubicBezTo>
                  <a:cubicBezTo>
                    <a:pt x="43" y="126"/>
                    <a:pt x="43" y="126"/>
                    <a:pt x="43" y="126"/>
                  </a:cubicBezTo>
                  <a:cubicBezTo>
                    <a:pt x="158" y="126"/>
                    <a:pt x="158" y="126"/>
                    <a:pt x="158" y="126"/>
                  </a:cubicBezTo>
                  <a:cubicBezTo>
                    <a:pt x="158" y="154"/>
                    <a:pt x="158" y="154"/>
                    <a:pt x="158" y="154"/>
                  </a:cubicBezTo>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13" name="Freeform 15"/>
            <p:cNvSpPr>
              <a:spLocks/>
            </p:cNvSpPr>
            <p:nvPr userDrawn="1"/>
          </p:nvSpPr>
          <p:spPr bwMode="auto">
            <a:xfrm>
              <a:off x="3248275" y="-588403"/>
              <a:ext cx="288391" cy="207264"/>
            </a:xfrm>
            <a:custGeom>
              <a:avLst/>
              <a:gdLst>
                <a:gd name="T0" fmla="*/ 2147483647 w 226"/>
                <a:gd name="T1" fmla="*/ 2147483647 h 161"/>
                <a:gd name="T2" fmla="*/ 2147483647 w 226"/>
                <a:gd name="T3" fmla="*/ 2147483647 h 161"/>
                <a:gd name="T4" fmla="*/ 2147483647 w 226"/>
                <a:gd name="T5" fmla="*/ 2147483647 h 161"/>
                <a:gd name="T6" fmla="*/ 2147483647 w 226"/>
                <a:gd name="T7" fmla="*/ 2147483647 h 161"/>
                <a:gd name="T8" fmla="*/ 2147483647 w 226"/>
                <a:gd name="T9" fmla="*/ 2147483647 h 161"/>
                <a:gd name="T10" fmla="*/ 0 w 226"/>
                <a:gd name="T11" fmla="*/ 2147483647 h 161"/>
                <a:gd name="T12" fmla="*/ 2147483647 w 226"/>
                <a:gd name="T13" fmla="*/ 0 h 161"/>
                <a:gd name="T14" fmla="*/ 2147483647 w 226"/>
                <a:gd name="T15" fmla="*/ 0 h 161"/>
                <a:gd name="T16" fmla="*/ 2147483647 w 226"/>
                <a:gd name="T17" fmla="*/ 2147483647 h 16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26" h="161">
                  <a:moveTo>
                    <a:pt x="226" y="155"/>
                  </a:moveTo>
                  <a:cubicBezTo>
                    <a:pt x="212" y="159"/>
                    <a:pt x="193" y="161"/>
                    <a:pt x="179" y="161"/>
                  </a:cubicBezTo>
                  <a:cubicBezTo>
                    <a:pt x="114" y="29"/>
                    <a:pt x="114" y="29"/>
                    <a:pt x="114" y="29"/>
                  </a:cubicBezTo>
                  <a:cubicBezTo>
                    <a:pt x="110" y="29"/>
                    <a:pt x="110" y="29"/>
                    <a:pt x="110" y="29"/>
                  </a:cubicBezTo>
                  <a:cubicBezTo>
                    <a:pt x="45" y="161"/>
                    <a:pt x="45" y="161"/>
                    <a:pt x="45" y="161"/>
                  </a:cubicBezTo>
                  <a:cubicBezTo>
                    <a:pt x="31" y="161"/>
                    <a:pt x="15" y="159"/>
                    <a:pt x="0" y="155"/>
                  </a:cubicBezTo>
                  <a:cubicBezTo>
                    <a:pt x="83" y="0"/>
                    <a:pt x="83" y="0"/>
                    <a:pt x="83" y="0"/>
                  </a:cubicBezTo>
                  <a:cubicBezTo>
                    <a:pt x="142" y="0"/>
                    <a:pt x="142" y="0"/>
                    <a:pt x="142" y="0"/>
                  </a:cubicBezTo>
                  <a:cubicBezTo>
                    <a:pt x="226" y="155"/>
                    <a:pt x="226" y="155"/>
                    <a:pt x="226" y="155"/>
                  </a:cubicBezTo>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14" name="Oval 16"/>
            <p:cNvSpPr>
              <a:spLocks noChangeArrowheads="1"/>
            </p:cNvSpPr>
            <p:nvPr userDrawn="1"/>
          </p:nvSpPr>
          <p:spPr bwMode="auto">
            <a:xfrm>
              <a:off x="3355988" y="-474408"/>
              <a:ext cx="71228" cy="70815"/>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defRPr>
              </a:lvl9pPr>
            </a:lstStyle>
            <a:p>
              <a:pPr eaLnBrk="1" hangingPunct="1">
                <a:defRPr/>
              </a:pPr>
              <a:endParaRPr lang="en-AU" altLang="fr-FR" smtClean="0">
                <a:latin typeface="Century Gothic" panose="020B0502020202020204" pitchFamily="34" charset="0"/>
              </a:endParaRPr>
            </a:p>
          </p:txBody>
        </p:sp>
        <p:sp>
          <p:nvSpPr>
            <p:cNvPr id="15" name="Freeform 17"/>
            <p:cNvSpPr>
              <a:spLocks/>
            </p:cNvSpPr>
            <p:nvPr userDrawn="1"/>
          </p:nvSpPr>
          <p:spPr bwMode="auto">
            <a:xfrm>
              <a:off x="2940774" y="-591858"/>
              <a:ext cx="241484" cy="210718"/>
            </a:xfrm>
            <a:custGeom>
              <a:avLst/>
              <a:gdLst>
                <a:gd name="T0" fmla="*/ 2147483647 w 190"/>
                <a:gd name="T1" fmla="*/ 2147483647 h 163"/>
                <a:gd name="T2" fmla="*/ 2147483647 w 190"/>
                <a:gd name="T3" fmla="*/ 2147483647 h 163"/>
                <a:gd name="T4" fmla="*/ 2147483647 w 190"/>
                <a:gd name="T5" fmla="*/ 2147483647 h 163"/>
                <a:gd name="T6" fmla="*/ 2147483647 w 190"/>
                <a:gd name="T7" fmla="*/ 2147483647 h 163"/>
                <a:gd name="T8" fmla="*/ 2147483647 w 190"/>
                <a:gd name="T9" fmla="*/ 2147483647 h 163"/>
                <a:gd name="T10" fmla="*/ 0 w 190"/>
                <a:gd name="T11" fmla="*/ 2147483647 h 163"/>
                <a:gd name="T12" fmla="*/ 0 w 190"/>
                <a:gd name="T13" fmla="*/ 2147483647 h 163"/>
                <a:gd name="T14" fmla="*/ 2147483647 w 190"/>
                <a:gd name="T15" fmla="*/ 0 h 163"/>
                <a:gd name="T16" fmla="*/ 2147483647 w 190"/>
                <a:gd name="T17" fmla="*/ 2147483647 h 163"/>
                <a:gd name="T18" fmla="*/ 2147483647 w 190"/>
                <a:gd name="T19" fmla="*/ 2147483647 h 163"/>
                <a:gd name="T20" fmla="*/ 2147483647 w 190"/>
                <a:gd name="T21" fmla="*/ 0 h 163"/>
                <a:gd name="T22" fmla="*/ 2147483647 w 190"/>
                <a:gd name="T23" fmla="*/ 2147483647 h 163"/>
                <a:gd name="T24" fmla="*/ 2147483647 w 190"/>
                <a:gd name="T25" fmla="*/ 2147483647 h 163"/>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190" h="163">
                  <a:moveTo>
                    <a:pt x="190" y="158"/>
                  </a:moveTo>
                  <a:cubicBezTo>
                    <a:pt x="177" y="161"/>
                    <a:pt x="162" y="163"/>
                    <a:pt x="148" y="163"/>
                  </a:cubicBezTo>
                  <a:cubicBezTo>
                    <a:pt x="148" y="96"/>
                    <a:pt x="148" y="96"/>
                    <a:pt x="148" y="96"/>
                  </a:cubicBezTo>
                  <a:cubicBezTo>
                    <a:pt x="42" y="96"/>
                    <a:pt x="42" y="96"/>
                    <a:pt x="42" y="96"/>
                  </a:cubicBezTo>
                  <a:cubicBezTo>
                    <a:pt x="42" y="163"/>
                    <a:pt x="42" y="163"/>
                    <a:pt x="42" y="163"/>
                  </a:cubicBezTo>
                  <a:cubicBezTo>
                    <a:pt x="28" y="163"/>
                    <a:pt x="13" y="161"/>
                    <a:pt x="0" y="158"/>
                  </a:cubicBezTo>
                  <a:cubicBezTo>
                    <a:pt x="0" y="5"/>
                    <a:pt x="0" y="5"/>
                    <a:pt x="0" y="5"/>
                  </a:cubicBezTo>
                  <a:cubicBezTo>
                    <a:pt x="13" y="1"/>
                    <a:pt x="28" y="0"/>
                    <a:pt x="42" y="0"/>
                  </a:cubicBezTo>
                  <a:cubicBezTo>
                    <a:pt x="42" y="65"/>
                    <a:pt x="42" y="65"/>
                    <a:pt x="42" y="65"/>
                  </a:cubicBezTo>
                  <a:cubicBezTo>
                    <a:pt x="148" y="65"/>
                    <a:pt x="148" y="65"/>
                    <a:pt x="148" y="65"/>
                  </a:cubicBezTo>
                  <a:cubicBezTo>
                    <a:pt x="148" y="0"/>
                    <a:pt x="148" y="0"/>
                    <a:pt x="148" y="0"/>
                  </a:cubicBezTo>
                  <a:cubicBezTo>
                    <a:pt x="162" y="0"/>
                    <a:pt x="177" y="1"/>
                    <a:pt x="190" y="5"/>
                  </a:cubicBezTo>
                  <a:cubicBezTo>
                    <a:pt x="190" y="158"/>
                    <a:pt x="190" y="158"/>
                    <a:pt x="190" y="158"/>
                  </a:cubicBezTo>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16" name="Freeform 18"/>
            <p:cNvSpPr>
              <a:spLocks/>
            </p:cNvSpPr>
            <p:nvPr userDrawn="1"/>
          </p:nvSpPr>
          <p:spPr bwMode="auto">
            <a:xfrm>
              <a:off x="2619375" y="-595312"/>
              <a:ext cx="244958" cy="210718"/>
            </a:xfrm>
            <a:custGeom>
              <a:avLst/>
              <a:gdLst>
                <a:gd name="T0" fmla="*/ 2147483647 w 192"/>
                <a:gd name="T1" fmla="*/ 2147483647 h 162"/>
                <a:gd name="T2" fmla="*/ 2147483647 w 192"/>
                <a:gd name="T3" fmla="*/ 2147483647 h 162"/>
                <a:gd name="T4" fmla="*/ 2147483647 w 192"/>
                <a:gd name="T5" fmla="*/ 2147483647 h 162"/>
                <a:gd name="T6" fmla="*/ 2147483647 w 192"/>
                <a:gd name="T7" fmla="*/ 2147483647 h 162"/>
                <a:gd name="T8" fmla="*/ 2147483647 w 192"/>
                <a:gd name="T9" fmla="*/ 2147483647 h 162"/>
                <a:gd name="T10" fmla="*/ 0 w 192"/>
                <a:gd name="T11" fmla="*/ 2147483647 h 162"/>
                <a:gd name="T12" fmla="*/ 0 w 192"/>
                <a:gd name="T13" fmla="*/ 2147483647 h 162"/>
                <a:gd name="T14" fmla="*/ 2147483647 w 192"/>
                <a:gd name="T15" fmla="*/ 0 h 162"/>
                <a:gd name="T16" fmla="*/ 2147483647 w 192"/>
                <a:gd name="T17" fmla="*/ 2147483647 h 162"/>
                <a:gd name="T18" fmla="*/ 2147483647 w 192"/>
                <a:gd name="T19" fmla="*/ 2147483647 h 16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92" h="162">
                  <a:moveTo>
                    <a:pt x="192" y="35"/>
                  </a:moveTo>
                  <a:cubicBezTo>
                    <a:pt x="117" y="35"/>
                    <a:pt x="117" y="35"/>
                    <a:pt x="117" y="35"/>
                  </a:cubicBezTo>
                  <a:cubicBezTo>
                    <a:pt x="117" y="162"/>
                    <a:pt x="117" y="162"/>
                    <a:pt x="117" y="162"/>
                  </a:cubicBezTo>
                  <a:cubicBezTo>
                    <a:pt x="75" y="162"/>
                    <a:pt x="75" y="162"/>
                    <a:pt x="75" y="162"/>
                  </a:cubicBezTo>
                  <a:cubicBezTo>
                    <a:pt x="75" y="35"/>
                    <a:pt x="75" y="35"/>
                    <a:pt x="75" y="35"/>
                  </a:cubicBezTo>
                  <a:cubicBezTo>
                    <a:pt x="0" y="35"/>
                    <a:pt x="0" y="35"/>
                    <a:pt x="0" y="35"/>
                  </a:cubicBezTo>
                  <a:cubicBezTo>
                    <a:pt x="0" y="8"/>
                    <a:pt x="0" y="8"/>
                    <a:pt x="0" y="8"/>
                  </a:cubicBezTo>
                  <a:cubicBezTo>
                    <a:pt x="33" y="2"/>
                    <a:pt x="65" y="0"/>
                    <a:pt x="96" y="0"/>
                  </a:cubicBezTo>
                  <a:cubicBezTo>
                    <a:pt x="127" y="0"/>
                    <a:pt x="160" y="2"/>
                    <a:pt x="192" y="8"/>
                  </a:cubicBezTo>
                  <a:cubicBezTo>
                    <a:pt x="192" y="35"/>
                    <a:pt x="192" y="35"/>
                    <a:pt x="192" y="35"/>
                  </a:cubicBezTo>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grpSp>
      <p:sp>
        <p:nvSpPr>
          <p:cNvPr id="2" name="Titre 1"/>
          <p:cNvSpPr>
            <a:spLocks noGrp="1"/>
          </p:cNvSpPr>
          <p:nvPr>
            <p:ph type="title"/>
          </p:nvPr>
        </p:nvSpPr>
        <p:spPr/>
        <p:txBody>
          <a:bodyPr/>
          <a:lstStyle/>
          <a:p>
            <a:r>
              <a:rPr lang="fr-FR" smtClean="0"/>
              <a:t>Modifiez le style du titre</a:t>
            </a:r>
            <a:endParaRPr lang="fr-FR" dirty="0"/>
          </a:p>
        </p:txBody>
      </p:sp>
      <p:sp>
        <p:nvSpPr>
          <p:cNvPr id="4" name="Picture Placeholder 3"/>
          <p:cNvSpPr>
            <a:spLocks noGrp="1"/>
          </p:cNvSpPr>
          <p:nvPr>
            <p:ph type="pic" sz="quarter" idx="10"/>
          </p:nvPr>
        </p:nvSpPr>
        <p:spPr bwMode="auto">
          <a:xfrm>
            <a:off x="4740166" y="1169559"/>
            <a:ext cx="3993826" cy="2817677"/>
          </a:xfrm>
          <a:custGeom>
            <a:avLst/>
            <a:gdLst>
              <a:gd name="connsiteX0" fmla="*/ 0 w 2871788"/>
              <a:gd name="connsiteY0" fmla="*/ 0 h 3617912"/>
              <a:gd name="connsiteX1" fmla="*/ 2871788 w 2871788"/>
              <a:gd name="connsiteY1" fmla="*/ 0 h 3617912"/>
              <a:gd name="connsiteX2" fmla="*/ 2871788 w 2871788"/>
              <a:gd name="connsiteY2" fmla="*/ 3617912 h 3617912"/>
              <a:gd name="connsiteX3" fmla="*/ 0 w 2871788"/>
              <a:gd name="connsiteY3" fmla="*/ 3617912 h 3617912"/>
              <a:gd name="connsiteX4" fmla="*/ 0 w 2871788"/>
              <a:gd name="connsiteY4" fmla="*/ 0 h 3617912"/>
              <a:gd name="connsiteX0" fmla="*/ 0 w 2871788"/>
              <a:gd name="connsiteY0" fmla="*/ 0 h 3883583"/>
              <a:gd name="connsiteX1" fmla="*/ 2871788 w 2871788"/>
              <a:gd name="connsiteY1" fmla="*/ 0 h 3883583"/>
              <a:gd name="connsiteX2" fmla="*/ 2871788 w 2871788"/>
              <a:gd name="connsiteY2" fmla="*/ 3883583 h 3883583"/>
              <a:gd name="connsiteX3" fmla="*/ 0 w 2871788"/>
              <a:gd name="connsiteY3" fmla="*/ 3617912 h 3883583"/>
              <a:gd name="connsiteX4" fmla="*/ 0 w 2871788"/>
              <a:gd name="connsiteY4" fmla="*/ 0 h 3883583"/>
              <a:gd name="connsiteX0" fmla="*/ 0 w 2871788"/>
              <a:gd name="connsiteY0" fmla="*/ 0 h 3883583"/>
              <a:gd name="connsiteX1" fmla="*/ 2871788 w 2871788"/>
              <a:gd name="connsiteY1" fmla="*/ 0 h 3883583"/>
              <a:gd name="connsiteX2" fmla="*/ 2871788 w 2871788"/>
              <a:gd name="connsiteY2" fmla="*/ 3883583 h 3883583"/>
              <a:gd name="connsiteX3" fmla="*/ 0 w 2871788"/>
              <a:gd name="connsiteY3" fmla="*/ 3716766 h 3883583"/>
              <a:gd name="connsiteX4" fmla="*/ 0 w 2871788"/>
              <a:gd name="connsiteY4" fmla="*/ 0 h 3883583"/>
              <a:gd name="connsiteX0" fmla="*/ 0 w 2871788"/>
              <a:gd name="connsiteY0" fmla="*/ 0 h 3930717"/>
              <a:gd name="connsiteX1" fmla="*/ 2871788 w 2871788"/>
              <a:gd name="connsiteY1" fmla="*/ 0 h 3930717"/>
              <a:gd name="connsiteX2" fmla="*/ 2871788 w 2871788"/>
              <a:gd name="connsiteY2" fmla="*/ 3930717 h 3930717"/>
              <a:gd name="connsiteX3" fmla="*/ 0 w 2871788"/>
              <a:gd name="connsiteY3" fmla="*/ 3716766 h 3930717"/>
              <a:gd name="connsiteX4" fmla="*/ 0 w 2871788"/>
              <a:gd name="connsiteY4" fmla="*/ 0 h 3930717"/>
              <a:gd name="connsiteX0" fmla="*/ 6724 w 2878512"/>
              <a:gd name="connsiteY0" fmla="*/ 0 h 3931919"/>
              <a:gd name="connsiteX1" fmla="*/ 2878512 w 2878512"/>
              <a:gd name="connsiteY1" fmla="*/ 0 h 3931919"/>
              <a:gd name="connsiteX2" fmla="*/ 2878512 w 2878512"/>
              <a:gd name="connsiteY2" fmla="*/ 3930717 h 3931919"/>
              <a:gd name="connsiteX3" fmla="*/ 0 w 2878512"/>
              <a:gd name="connsiteY3" fmla="*/ 3931919 h 3931919"/>
              <a:gd name="connsiteX4" fmla="*/ 6724 w 2878512"/>
              <a:gd name="connsiteY4" fmla="*/ 0 h 3931919"/>
              <a:gd name="connsiteX0" fmla="*/ 6724 w 2878512"/>
              <a:gd name="connsiteY0" fmla="*/ 0 h 3931919"/>
              <a:gd name="connsiteX1" fmla="*/ 2878512 w 2878512"/>
              <a:gd name="connsiteY1" fmla="*/ 0 h 3931919"/>
              <a:gd name="connsiteX2" fmla="*/ 2878512 w 2878512"/>
              <a:gd name="connsiteY2" fmla="*/ 3930717 h 3931919"/>
              <a:gd name="connsiteX3" fmla="*/ 0 w 2878512"/>
              <a:gd name="connsiteY3" fmla="*/ 3931919 h 3931919"/>
              <a:gd name="connsiteX4" fmla="*/ 6724 w 2878512"/>
              <a:gd name="connsiteY4" fmla="*/ 0 h 3931919"/>
              <a:gd name="connsiteX0" fmla="*/ 232246 w 3104034"/>
              <a:gd name="connsiteY0" fmla="*/ 0 h 3938217"/>
              <a:gd name="connsiteX1" fmla="*/ 3104034 w 3104034"/>
              <a:gd name="connsiteY1" fmla="*/ 0 h 3938217"/>
              <a:gd name="connsiteX2" fmla="*/ 3104034 w 3104034"/>
              <a:gd name="connsiteY2" fmla="*/ 3930717 h 3938217"/>
              <a:gd name="connsiteX3" fmla="*/ 0 w 3104034"/>
              <a:gd name="connsiteY3" fmla="*/ 3938217 h 3938217"/>
              <a:gd name="connsiteX4" fmla="*/ 232246 w 3104034"/>
              <a:gd name="connsiteY4" fmla="*/ 0 h 3938217"/>
              <a:gd name="connsiteX0" fmla="*/ 232246 w 3104034"/>
              <a:gd name="connsiteY0" fmla="*/ 0 h 3938217"/>
              <a:gd name="connsiteX1" fmla="*/ 3104034 w 3104034"/>
              <a:gd name="connsiteY1" fmla="*/ 0 h 3938217"/>
              <a:gd name="connsiteX2" fmla="*/ 3104034 w 3104034"/>
              <a:gd name="connsiteY2" fmla="*/ 3930717 h 3938217"/>
              <a:gd name="connsiteX3" fmla="*/ 0 w 3104034"/>
              <a:gd name="connsiteY3" fmla="*/ 3938217 h 3938217"/>
              <a:gd name="connsiteX4" fmla="*/ 232246 w 3104034"/>
              <a:gd name="connsiteY4" fmla="*/ 0 h 3938217"/>
              <a:gd name="connsiteX0" fmla="*/ 232246 w 3104034"/>
              <a:gd name="connsiteY0" fmla="*/ 0 h 3938217"/>
              <a:gd name="connsiteX1" fmla="*/ 3104034 w 3104034"/>
              <a:gd name="connsiteY1" fmla="*/ 0 h 3938217"/>
              <a:gd name="connsiteX2" fmla="*/ 3104034 w 3104034"/>
              <a:gd name="connsiteY2" fmla="*/ 3930717 h 3938217"/>
              <a:gd name="connsiteX3" fmla="*/ 0 w 3104034"/>
              <a:gd name="connsiteY3" fmla="*/ 3938217 h 3938217"/>
              <a:gd name="connsiteX4" fmla="*/ 232246 w 3104034"/>
              <a:gd name="connsiteY4" fmla="*/ 0 h 3938217"/>
              <a:gd name="connsiteX0" fmla="*/ 239295 w 3104034"/>
              <a:gd name="connsiteY0" fmla="*/ 97081 h 3938217"/>
              <a:gd name="connsiteX1" fmla="*/ 3104034 w 3104034"/>
              <a:gd name="connsiteY1" fmla="*/ 0 h 3938217"/>
              <a:gd name="connsiteX2" fmla="*/ 3104034 w 3104034"/>
              <a:gd name="connsiteY2" fmla="*/ 3930717 h 3938217"/>
              <a:gd name="connsiteX3" fmla="*/ 0 w 3104034"/>
              <a:gd name="connsiteY3" fmla="*/ 3938217 h 3938217"/>
              <a:gd name="connsiteX4" fmla="*/ 239295 w 3104034"/>
              <a:gd name="connsiteY4" fmla="*/ 97081 h 3938217"/>
              <a:gd name="connsiteX0" fmla="*/ 239295 w 3104034"/>
              <a:gd name="connsiteY0" fmla="*/ 97081 h 3938217"/>
              <a:gd name="connsiteX1" fmla="*/ 3104034 w 3104034"/>
              <a:gd name="connsiteY1" fmla="*/ 0 h 3938217"/>
              <a:gd name="connsiteX2" fmla="*/ 3104034 w 3104034"/>
              <a:gd name="connsiteY2" fmla="*/ 3930717 h 3938217"/>
              <a:gd name="connsiteX3" fmla="*/ 0 w 3104034"/>
              <a:gd name="connsiteY3" fmla="*/ 3938217 h 3938217"/>
              <a:gd name="connsiteX4" fmla="*/ 239295 w 3104034"/>
              <a:gd name="connsiteY4" fmla="*/ 97081 h 3938217"/>
              <a:gd name="connsiteX0" fmla="*/ 239295 w 3104034"/>
              <a:gd name="connsiteY0" fmla="*/ 97081 h 3938217"/>
              <a:gd name="connsiteX1" fmla="*/ 3104034 w 3104034"/>
              <a:gd name="connsiteY1" fmla="*/ 0 h 3938217"/>
              <a:gd name="connsiteX2" fmla="*/ 3104034 w 3104034"/>
              <a:gd name="connsiteY2" fmla="*/ 3930717 h 3938217"/>
              <a:gd name="connsiteX3" fmla="*/ 0 w 3104034"/>
              <a:gd name="connsiteY3" fmla="*/ 3938217 h 3938217"/>
              <a:gd name="connsiteX4" fmla="*/ 239295 w 3104034"/>
              <a:gd name="connsiteY4" fmla="*/ 97081 h 3938217"/>
              <a:gd name="connsiteX0" fmla="*/ 394341 w 3104034"/>
              <a:gd name="connsiteY0" fmla="*/ 97081 h 3938217"/>
              <a:gd name="connsiteX1" fmla="*/ 3104034 w 3104034"/>
              <a:gd name="connsiteY1" fmla="*/ 0 h 3938217"/>
              <a:gd name="connsiteX2" fmla="*/ 3104034 w 3104034"/>
              <a:gd name="connsiteY2" fmla="*/ 3930717 h 3938217"/>
              <a:gd name="connsiteX3" fmla="*/ 0 w 3104034"/>
              <a:gd name="connsiteY3" fmla="*/ 3938217 h 3938217"/>
              <a:gd name="connsiteX4" fmla="*/ 394341 w 3104034"/>
              <a:gd name="connsiteY4" fmla="*/ 97081 h 3938217"/>
              <a:gd name="connsiteX0" fmla="*/ 443673 w 3104034"/>
              <a:gd name="connsiteY0" fmla="*/ 103553 h 3938217"/>
              <a:gd name="connsiteX1" fmla="*/ 3104034 w 3104034"/>
              <a:gd name="connsiteY1" fmla="*/ 0 h 3938217"/>
              <a:gd name="connsiteX2" fmla="*/ 3104034 w 3104034"/>
              <a:gd name="connsiteY2" fmla="*/ 3930717 h 3938217"/>
              <a:gd name="connsiteX3" fmla="*/ 0 w 3104034"/>
              <a:gd name="connsiteY3" fmla="*/ 3938217 h 3938217"/>
              <a:gd name="connsiteX4" fmla="*/ 443673 w 3104034"/>
              <a:gd name="connsiteY4" fmla="*/ 103553 h 3938217"/>
              <a:gd name="connsiteX0" fmla="*/ 443673 w 3104034"/>
              <a:gd name="connsiteY0" fmla="*/ 103553 h 3938217"/>
              <a:gd name="connsiteX1" fmla="*/ 3104034 w 3104034"/>
              <a:gd name="connsiteY1" fmla="*/ 0 h 3938217"/>
              <a:gd name="connsiteX2" fmla="*/ 3104034 w 3104034"/>
              <a:gd name="connsiteY2" fmla="*/ 3930717 h 3938217"/>
              <a:gd name="connsiteX3" fmla="*/ 0 w 3104034"/>
              <a:gd name="connsiteY3" fmla="*/ 3938217 h 3938217"/>
              <a:gd name="connsiteX4" fmla="*/ 443673 w 3104034"/>
              <a:gd name="connsiteY4" fmla="*/ 103553 h 3938217"/>
              <a:gd name="connsiteX0" fmla="*/ 443673 w 3104034"/>
              <a:gd name="connsiteY0" fmla="*/ 0 h 3834664"/>
              <a:gd name="connsiteX1" fmla="*/ 3104034 w 3104034"/>
              <a:gd name="connsiteY1" fmla="*/ 0 h 3834664"/>
              <a:gd name="connsiteX2" fmla="*/ 3104034 w 3104034"/>
              <a:gd name="connsiteY2" fmla="*/ 3827164 h 3834664"/>
              <a:gd name="connsiteX3" fmla="*/ 0 w 3104034"/>
              <a:gd name="connsiteY3" fmla="*/ 3834664 h 3834664"/>
              <a:gd name="connsiteX4" fmla="*/ 443673 w 3104034"/>
              <a:gd name="connsiteY4" fmla="*/ 0 h 3834664"/>
              <a:gd name="connsiteX0" fmla="*/ 443673 w 3104034"/>
              <a:gd name="connsiteY0" fmla="*/ 0 h 3834664"/>
              <a:gd name="connsiteX1" fmla="*/ 3104034 w 3104034"/>
              <a:gd name="connsiteY1" fmla="*/ 0 h 3834664"/>
              <a:gd name="connsiteX2" fmla="*/ 3104034 w 3104034"/>
              <a:gd name="connsiteY2" fmla="*/ 3827164 h 3834664"/>
              <a:gd name="connsiteX3" fmla="*/ 0 w 3104034"/>
              <a:gd name="connsiteY3" fmla="*/ 3834664 h 3834664"/>
              <a:gd name="connsiteX4" fmla="*/ 443673 w 3104034"/>
              <a:gd name="connsiteY4" fmla="*/ 0 h 3834664"/>
              <a:gd name="connsiteX0" fmla="*/ 464021 w 3124382"/>
              <a:gd name="connsiteY0" fmla="*/ 0 h 4009409"/>
              <a:gd name="connsiteX1" fmla="*/ 3124382 w 3124382"/>
              <a:gd name="connsiteY1" fmla="*/ 0 h 4009409"/>
              <a:gd name="connsiteX2" fmla="*/ 3124382 w 3124382"/>
              <a:gd name="connsiteY2" fmla="*/ 3827164 h 4009409"/>
              <a:gd name="connsiteX3" fmla="*/ 0 w 3124382"/>
              <a:gd name="connsiteY3" fmla="*/ 4009409 h 4009409"/>
              <a:gd name="connsiteX4" fmla="*/ 464021 w 3124382"/>
              <a:gd name="connsiteY4" fmla="*/ 0 h 4009409"/>
              <a:gd name="connsiteX0" fmla="*/ 464021 w 3131164"/>
              <a:gd name="connsiteY0" fmla="*/ 0 h 4009409"/>
              <a:gd name="connsiteX1" fmla="*/ 3124382 w 3131164"/>
              <a:gd name="connsiteY1" fmla="*/ 0 h 4009409"/>
              <a:gd name="connsiteX2" fmla="*/ 3131164 w 3131164"/>
              <a:gd name="connsiteY2" fmla="*/ 4008382 h 4009409"/>
              <a:gd name="connsiteX3" fmla="*/ 0 w 3131164"/>
              <a:gd name="connsiteY3" fmla="*/ 4009409 h 4009409"/>
              <a:gd name="connsiteX4" fmla="*/ 464021 w 3131164"/>
              <a:gd name="connsiteY4" fmla="*/ 0 h 4009409"/>
              <a:gd name="connsiteX0" fmla="*/ 464021 w 3131164"/>
              <a:gd name="connsiteY0" fmla="*/ 0 h 4009409"/>
              <a:gd name="connsiteX1" fmla="*/ 3124382 w 3131164"/>
              <a:gd name="connsiteY1" fmla="*/ 0 h 4009409"/>
              <a:gd name="connsiteX2" fmla="*/ 3131164 w 3131164"/>
              <a:gd name="connsiteY2" fmla="*/ 4008382 h 4009409"/>
              <a:gd name="connsiteX3" fmla="*/ 0 w 3131164"/>
              <a:gd name="connsiteY3" fmla="*/ 4009409 h 4009409"/>
              <a:gd name="connsiteX4" fmla="*/ 464021 w 3131164"/>
              <a:gd name="connsiteY4" fmla="*/ 0 h 4009409"/>
              <a:gd name="connsiteX0" fmla="*/ 464021 w 3131164"/>
              <a:gd name="connsiteY0" fmla="*/ 0 h 4009409"/>
              <a:gd name="connsiteX1" fmla="*/ 3124382 w 3131164"/>
              <a:gd name="connsiteY1" fmla="*/ 0 h 4009409"/>
              <a:gd name="connsiteX2" fmla="*/ 3131164 w 3131164"/>
              <a:gd name="connsiteY2" fmla="*/ 4008382 h 4009409"/>
              <a:gd name="connsiteX3" fmla="*/ 0 w 3131164"/>
              <a:gd name="connsiteY3" fmla="*/ 4009409 h 4009409"/>
              <a:gd name="connsiteX4" fmla="*/ 464021 w 3131164"/>
              <a:gd name="connsiteY4" fmla="*/ 0 h 4009409"/>
              <a:gd name="connsiteX0" fmla="*/ 29946 w 3131164"/>
              <a:gd name="connsiteY0" fmla="*/ 0 h 4009409"/>
              <a:gd name="connsiteX1" fmla="*/ 3124382 w 3131164"/>
              <a:gd name="connsiteY1" fmla="*/ 0 h 4009409"/>
              <a:gd name="connsiteX2" fmla="*/ 3131164 w 3131164"/>
              <a:gd name="connsiteY2" fmla="*/ 4008382 h 4009409"/>
              <a:gd name="connsiteX3" fmla="*/ 0 w 3131164"/>
              <a:gd name="connsiteY3" fmla="*/ 4009409 h 4009409"/>
              <a:gd name="connsiteX4" fmla="*/ 29946 w 3131164"/>
              <a:gd name="connsiteY4" fmla="*/ 0 h 4009409"/>
              <a:gd name="connsiteX0" fmla="*/ 9599 w 3131164"/>
              <a:gd name="connsiteY0" fmla="*/ 0 h 4009409"/>
              <a:gd name="connsiteX1" fmla="*/ 3124382 w 3131164"/>
              <a:gd name="connsiteY1" fmla="*/ 0 h 4009409"/>
              <a:gd name="connsiteX2" fmla="*/ 3131164 w 3131164"/>
              <a:gd name="connsiteY2" fmla="*/ 4008382 h 4009409"/>
              <a:gd name="connsiteX3" fmla="*/ 0 w 3131164"/>
              <a:gd name="connsiteY3" fmla="*/ 4009409 h 4009409"/>
              <a:gd name="connsiteX4" fmla="*/ 9599 w 3131164"/>
              <a:gd name="connsiteY4" fmla="*/ 0 h 4009409"/>
              <a:gd name="connsiteX0" fmla="*/ 399 w 3142312"/>
              <a:gd name="connsiteY0" fmla="*/ 0 h 4009409"/>
              <a:gd name="connsiteX1" fmla="*/ 3135530 w 3142312"/>
              <a:gd name="connsiteY1" fmla="*/ 0 h 4009409"/>
              <a:gd name="connsiteX2" fmla="*/ 3142312 w 3142312"/>
              <a:gd name="connsiteY2" fmla="*/ 4008382 h 4009409"/>
              <a:gd name="connsiteX3" fmla="*/ 11148 w 3142312"/>
              <a:gd name="connsiteY3" fmla="*/ 4009409 h 4009409"/>
              <a:gd name="connsiteX4" fmla="*/ 399 w 3142312"/>
              <a:gd name="connsiteY4" fmla="*/ 0 h 4009409"/>
              <a:gd name="connsiteX0" fmla="*/ 622 w 3135753"/>
              <a:gd name="connsiteY0" fmla="*/ 0 h 4009409"/>
              <a:gd name="connsiteX1" fmla="*/ 3128971 w 3135753"/>
              <a:gd name="connsiteY1" fmla="*/ 0 h 4009409"/>
              <a:gd name="connsiteX2" fmla="*/ 3135753 w 3135753"/>
              <a:gd name="connsiteY2" fmla="*/ 4008382 h 4009409"/>
              <a:gd name="connsiteX3" fmla="*/ 4589 w 3135753"/>
              <a:gd name="connsiteY3" fmla="*/ 4009409 h 4009409"/>
              <a:gd name="connsiteX4" fmla="*/ 622 w 3135753"/>
              <a:gd name="connsiteY4" fmla="*/ 0 h 4009409"/>
              <a:gd name="connsiteX0" fmla="*/ 0 w 3135131"/>
              <a:gd name="connsiteY0" fmla="*/ 0 h 4009409"/>
              <a:gd name="connsiteX1" fmla="*/ 3128349 w 3135131"/>
              <a:gd name="connsiteY1" fmla="*/ 0 h 4009409"/>
              <a:gd name="connsiteX2" fmla="*/ 3135131 w 3135131"/>
              <a:gd name="connsiteY2" fmla="*/ 4008382 h 4009409"/>
              <a:gd name="connsiteX3" fmla="*/ 3967 w 3135131"/>
              <a:gd name="connsiteY3" fmla="*/ 4009409 h 4009409"/>
              <a:gd name="connsiteX4" fmla="*/ 0 w 3135131"/>
              <a:gd name="connsiteY4" fmla="*/ 0 h 40094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35131" h="4009409">
                <a:moveTo>
                  <a:pt x="0" y="0"/>
                </a:moveTo>
                <a:lnTo>
                  <a:pt x="3128349" y="0"/>
                </a:lnTo>
                <a:cubicBezTo>
                  <a:pt x="3130610" y="1336127"/>
                  <a:pt x="3131740" y="2004191"/>
                  <a:pt x="3135131" y="4008382"/>
                </a:cubicBezTo>
                <a:lnTo>
                  <a:pt x="3967" y="4009409"/>
                </a:lnTo>
                <a:cubicBezTo>
                  <a:pt x="7167" y="2672939"/>
                  <a:pt x="1983" y="2004704"/>
                  <a:pt x="0" y="0"/>
                </a:cubicBezTo>
                <a:close/>
              </a:path>
            </a:pathLst>
          </a:custGeom>
          <a:solidFill>
            <a:schemeClr val="bg1">
              <a:lumMod val="85000"/>
            </a:schemeClr>
          </a:solidFill>
          <a:ln>
            <a:noFill/>
          </a:ln>
          <a:effectLst/>
          <a:extLst/>
        </p:spPr>
        <p:txBody>
          <a:bodyPr rtlCol="0" anchor="ctr">
            <a:noAutofit/>
          </a:bodyPr>
          <a:lstStyle>
            <a:lvl1pPr marL="0" indent="0" algn="ctr">
              <a:buFontTx/>
              <a:buNone/>
              <a:defRPr sz="1600" b="0">
                <a:solidFill>
                  <a:schemeClr val="bg1"/>
                </a:solidFill>
              </a:defRPr>
            </a:lvl1pPr>
          </a:lstStyle>
          <a:p>
            <a:pPr lvl="0"/>
            <a:r>
              <a:rPr lang="fr-FR" noProof="0" smtClean="0"/>
              <a:t>Cliquez sur l'icône pour ajouter une image</a:t>
            </a:r>
            <a:endParaRPr lang="en-AU" noProof="0" dirty="0"/>
          </a:p>
        </p:txBody>
      </p:sp>
      <p:sp>
        <p:nvSpPr>
          <p:cNvPr id="5" name="Espace réservé du texte 2"/>
          <p:cNvSpPr>
            <a:spLocks noGrp="1"/>
          </p:cNvSpPr>
          <p:nvPr>
            <p:ph idx="1"/>
          </p:nvPr>
        </p:nvSpPr>
        <p:spPr>
          <a:xfrm>
            <a:off x="179515" y="696542"/>
            <a:ext cx="4450659" cy="3934455"/>
          </a:xfrm>
          <a:prstGeom prst="rect">
            <a:avLst/>
          </a:prstGeom>
        </p:spPr>
        <p:txBody>
          <a:bodyPr rtlCol="0">
            <a:noAutofit/>
          </a:bodyPr>
          <a:lstStyle/>
          <a:p>
            <a:pPr lvl="0"/>
            <a:r>
              <a:rPr lang="fr-FR" smtClean="0"/>
              <a:t>Modifiez les styles du texte du masque</a:t>
            </a:r>
          </a:p>
          <a:p>
            <a:pPr lvl="1"/>
            <a:r>
              <a:rPr lang="fr-FR" smtClean="0"/>
              <a:t>Deuxième niveau</a:t>
            </a:r>
          </a:p>
          <a:p>
            <a:pPr lvl="2"/>
            <a:r>
              <a:rPr lang="fr-FR" smtClean="0"/>
              <a:t>Troisième niveau</a:t>
            </a:r>
          </a:p>
        </p:txBody>
      </p:sp>
    </p:spTree>
    <p:extLst>
      <p:ext uri="{BB962C8B-B14F-4D97-AF65-F5344CB8AC3E}">
        <p14:creationId xmlns:p14="http://schemas.microsoft.com/office/powerpoint/2010/main" val="2538071068"/>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Disposition personnalisée">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Tree>
    <p:extLst>
      <p:ext uri="{BB962C8B-B14F-4D97-AF65-F5344CB8AC3E}">
        <p14:creationId xmlns:p14="http://schemas.microsoft.com/office/powerpoint/2010/main" val="2009410892"/>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2- Title and Content">
    <p:spTree>
      <p:nvGrpSpPr>
        <p:cNvPr id="1" name=""/>
        <p:cNvGrpSpPr/>
        <p:nvPr/>
      </p:nvGrpSpPr>
      <p:grpSpPr>
        <a:xfrm>
          <a:off x="0" y="0"/>
          <a:ext cx="0" cy="0"/>
          <a:chOff x="0" y="0"/>
          <a:chExt cx="0" cy="0"/>
        </a:xfrm>
      </p:grpSpPr>
      <p:sp>
        <p:nvSpPr>
          <p:cNvPr id="6" name="Rectangle 1"/>
          <p:cNvSpPr>
            <a:spLocks/>
          </p:cNvSpPr>
          <p:nvPr userDrawn="1"/>
        </p:nvSpPr>
        <p:spPr bwMode="auto">
          <a:xfrm>
            <a:off x="5502275" y="-15875"/>
            <a:ext cx="3641725" cy="5165725"/>
          </a:xfrm>
          <a:custGeom>
            <a:avLst/>
            <a:gdLst>
              <a:gd name="T0" fmla="*/ 1707376 w 3642050"/>
              <a:gd name="T1" fmla="*/ 0 h 5165725"/>
              <a:gd name="T2" fmla="*/ 3632960 w 3642050"/>
              <a:gd name="T3" fmla="*/ 15875 h 5165725"/>
              <a:gd name="T4" fmla="*/ 3632960 w 3642050"/>
              <a:gd name="T5" fmla="*/ 5159375 h 5165725"/>
              <a:gd name="T6" fmla="*/ 104848 w 3642050"/>
              <a:gd name="T7" fmla="*/ 5165725 h 5165725"/>
              <a:gd name="T8" fmla="*/ 1707376 w 3642050"/>
              <a:gd name="T9" fmla="*/ 0 h 516572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642050" h="5165725">
                <a:moveTo>
                  <a:pt x="1711650" y="0"/>
                </a:moveTo>
                <a:lnTo>
                  <a:pt x="3642050" y="15875"/>
                </a:lnTo>
                <a:lnTo>
                  <a:pt x="3642050" y="5159375"/>
                </a:lnTo>
                <a:lnTo>
                  <a:pt x="105100" y="5165725"/>
                </a:lnTo>
                <a:cubicBezTo>
                  <a:pt x="-374325" y="2705100"/>
                  <a:pt x="895675" y="796925"/>
                  <a:pt x="1711650" y="0"/>
                </a:cubicBezTo>
                <a:close/>
              </a:path>
            </a:pathLst>
          </a:custGeom>
          <a:solidFill>
            <a:srgbClr val="5DBFD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grpSp>
        <p:nvGrpSpPr>
          <p:cNvPr id="7" name="Group 25"/>
          <p:cNvGrpSpPr>
            <a:grpSpLocks/>
          </p:cNvGrpSpPr>
          <p:nvPr userDrawn="1"/>
        </p:nvGrpSpPr>
        <p:grpSpPr bwMode="auto">
          <a:xfrm>
            <a:off x="7126288" y="4860925"/>
            <a:ext cx="1692275" cy="153988"/>
            <a:chOff x="2619375" y="-595312"/>
            <a:chExt cx="1785938" cy="215899"/>
          </a:xfrm>
        </p:grpSpPr>
        <p:sp>
          <p:nvSpPr>
            <p:cNvPr id="8" name="Freeform 12"/>
            <p:cNvSpPr>
              <a:spLocks/>
            </p:cNvSpPr>
            <p:nvPr userDrawn="1"/>
          </p:nvSpPr>
          <p:spPr bwMode="auto">
            <a:xfrm>
              <a:off x="4175788" y="-595312"/>
              <a:ext cx="229525" cy="215899"/>
            </a:xfrm>
            <a:custGeom>
              <a:avLst/>
              <a:gdLst>
                <a:gd name="T0" fmla="*/ 2147483647 w 180"/>
                <a:gd name="T1" fmla="*/ 2147483647 h 166"/>
                <a:gd name="T2" fmla="*/ 2147483647 w 180"/>
                <a:gd name="T3" fmla="*/ 2147483647 h 166"/>
                <a:gd name="T4" fmla="*/ 2147483647 w 180"/>
                <a:gd name="T5" fmla="*/ 2147483647 h 166"/>
                <a:gd name="T6" fmla="*/ 0 w 180"/>
                <a:gd name="T7" fmla="*/ 2147483647 h 166"/>
                <a:gd name="T8" fmla="*/ 0 w 180"/>
                <a:gd name="T9" fmla="*/ 2147483647 h 166"/>
                <a:gd name="T10" fmla="*/ 2147483647 w 180"/>
                <a:gd name="T11" fmla="*/ 2147483647 h 166"/>
                <a:gd name="T12" fmla="*/ 2147483647 w 180"/>
                <a:gd name="T13" fmla="*/ 2147483647 h 166"/>
                <a:gd name="T14" fmla="*/ 2147483647 w 180"/>
                <a:gd name="T15" fmla="*/ 2147483647 h 166"/>
                <a:gd name="T16" fmla="*/ 2147483647 w 180"/>
                <a:gd name="T17" fmla="*/ 2147483647 h 166"/>
                <a:gd name="T18" fmla="*/ 2147483647 w 180"/>
                <a:gd name="T19" fmla="*/ 2147483647 h 166"/>
                <a:gd name="T20" fmla="*/ 2147483647 w 180"/>
                <a:gd name="T21" fmla="*/ 2147483647 h 166"/>
                <a:gd name="T22" fmla="*/ 2147483647 w 180"/>
                <a:gd name="T23" fmla="*/ 0 h 166"/>
                <a:gd name="T24" fmla="*/ 2147483647 w 180"/>
                <a:gd name="T25" fmla="*/ 2147483647 h 166"/>
                <a:gd name="T26" fmla="*/ 2147483647 w 180"/>
                <a:gd name="T27" fmla="*/ 2147483647 h 166"/>
                <a:gd name="T28" fmla="*/ 2147483647 w 180"/>
                <a:gd name="T29" fmla="*/ 2147483647 h 166"/>
                <a:gd name="T30" fmla="*/ 2147483647 w 180"/>
                <a:gd name="T31" fmla="*/ 2147483647 h 166"/>
                <a:gd name="T32" fmla="*/ 2147483647 w 180"/>
                <a:gd name="T33" fmla="*/ 2147483647 h 166"/>
                <a:gd name="T34" fmla="*/ 2147483647 w 180"/>
                <a:gd name="T35" fmla="*/ 2147483647 h 166"/>
                <a:gd name="T36" fmla="*/ 2147483647 w 180"/>
                <a:gd name="T37" fmla="*/ 2147483647 h 16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180" h="166">
                  <a:moveTo>
                    <a:pt x="180" y="122"/>
                  </a:moveTo>
                  <a:cubicBezTo>
                    <a:pt x="180" y="144"/>
                    <a:pt x="173" y="151"/>
                    <a:pt x="155" y="156"/>
                  </a:cubicBezTo>
                  <a:cubicBezTo>
                    <a:pt x="136" y="162"/>
                    <a:pt x="101" y="166"/>
                    <a:pt x="81" y="166"/>
                  </a:cubicBezTo>
                  <a:cubicBezTo>
                    <a:pt x="57" y="166"/>
                    <a:pt x="26" y="164"/>
                    <a:pt x="0" y="158"/>
                  </a:cubicBezTo>
                  <a:cubicBezTo>
                    <a:pt x="0" y="132"/>
                    <a:pt x="0" y="132"/>
                    <a:pt x="0" y="132"/>
                  </a:cubicBezTo>
                  <a:cubicBezTo>
                    <a:pt x="143" y="132"/>
                    <a:pt x="143" y="132"/>
                    <a:pt x="143" y="132"/>
                  </a:cubicBezTo>
                  <a:cubicBezTo>
                    <a:pt x="143" y="97"/>
                    <a:pt x="143" y="97"/>
                    <a:pt x="143" y="97"/>
                  </a:cubicBezTo>
                  <a:cubicBezTo>
                    <a:pt x="42" y="97"/>
                    <a:pt x="42" y="97"/>
                    <a:pt x="42" y="97"/>
                  </a:cubicBezTo>
                  <a:cubicBezTo>
                    <a:pt x="12" y="97"/>
                    <a:pt x="1" y="89"/>
                    <a:pt x="1" y="59"/>
                  </a:cubicBezTo>
                  <a:cubicBezTo>
                    <a:pt x="1" y="44"/>
                    <a:pt x="1" y="44"/>
                    <a:pt x="1" y="44"/>
                  </a:cubicBezTo>
                  <a:cubicBezTo>
                    <a:pt x="1" y="20"/>
                    <a:pt x="7" y="13"/>
                    <a:pt x="26" y="9"/>
                  </a:cubicBezTo>
                  <a:cubicBezTo>
                    <a:pt x="45" y="4"/>
                    <a:pt x="77" y="0"/>
                    <a:pt x="97" y="0"/>
                  </a:cubicBezTo>
                  <a:cubicBezTo>
                    <a:pt x="122" y="0"/>
                    <a:pt x="151" y="2"/>
                    <a:pt x="177" y="8"/>
                  </a:cubicBezTo>
                  <a:cubicBezTo>
                    <a:pt x="177" y="34"/>
                    <a:pt x="177" y="34"/>
                    <a:pt x="177" y="34"/>
                  </a:cubicBezTo>
                  <a:cubicBezTo>
                    <a:pt x="37" y="34"/>
                    <a:pt x="37" y="34"/>
                    <a:pt x="37" y="34"/>
                  </a:cubicBezTo>
                  <a:cubicBezTo>
                    <a:pt x="37" y="64"/>
                    <a:pt x="37" y="64"/>
                    <a:pt x="37" y="64"/>
                  </a:cubicBezTo>
                  <a:cubicBezTo>
                    <a:pt x="138" y="64"/>
                    <a:pt x="138" y="64"/>
                    <a:pt x="138" y="64"/>
                  </a:cubicBezTo>
                  <a:cubicBezTo>
                    <a:pt x="168" y="64"/>
                    <a:pt x="180" y="72"/>
                    <a:pt x="180" y="102"/>
                  </a:cubicBezTo>
                  <a:cubicBezTo>
                    <a:pt x="180" y="122"/>
                    <a:pt x="180" y="122"/>
                    <a:pt x="180" y="122"/>
                  </a:cubicBezTo>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9" name="Freeform 13"/>
            <p:cNvSpPr>
              <a:spLocks/>
            </p:cNvSpPr>
            <p:nvPr userDrawn="1"/>
          </p:nvSpPr>
          <p:spPr bwMode="auto">
            <a:xfrm>
              <a:off x="3869197" y="-595312"/>
              <a:ext cx="224499" cy="215899"/>
            </a:xfrm>
            <a:custGeom>
              <a:avLst/>
              <a:gdLst>
                <a:gd name="T0" fmla="*/ 2147483647 w 177"/>
                <a:gd name="T1" fmla="*/ 2147483647 h 166"/>
                <a:gd name="T2" fmla="*/ 2147483647 w 177"/>
                <a:gd name="T3" fmla="*/ 2147483647 h 166"/>
                <a:gd name="T4" fmla="*/ 0 w 177"/>
                <a:gd name="T5" fmla="*/ 2147483647 h 166"/>
                <a:gd name="T6" fmla="*/ 0 w 177"/>
                <a:gd name="T7" fmla="*/ 2147483647 h 166"/>
                <a:gd name="T8" fmla="*/ 2147483647 w 177"/>
                <a:gd name="T9" fmla="*/ 0 h 166"/>
                <a:gd name="T10" fmla="*/ 2147483647 w 177"/>
                <a:gd name="T11" fmla="*/ 2147483647 h 166"/>
                <a:gd name="T12" fmla="*/ 2147483647 w 177"/>
                <a:gd name="T13" fmla="*/ 2147483647 h 166"/>
                <a:gd name="T14" fmla="*/ 2147483647 w 177"/>
                <a:gd name="T15" fmla="*/ 2147483647 h 166"/>
                <a:gd name="T16" fmla="*/ 2147483647 w 177"/>
                <a:gd name="T17" fmla="*/ 2147483647 h 166"/>
                <a:gd name="T18" fmla="*/ 2147483647 w 177"/>
                <a:gd name="T19" fmla="*/ 2147483647 h 166"/>
                <a:gd name="T20" fmla="*/ 2147483647 w 177"/>
                <a:gd name="T21" fmla="*/ 2147483647 h 166"/>
                <a:gd name="T22" fmla="*/ 2147483647 w 177"/>
                <a:gd name="T23" fmla="*/ 2147483647 h 166"/>
                <a:gd name="T24" fmla="*/ 2147483647 w 177"/>
                <a:gd name="T25" fmla="*/ 2147483647 h 166"/>
                <a:gd name="T26" fmla="*/ 2147483647 w 177"/>
                <a:gd name="T27" fmla="*/ 2147483647 h 166"/>
                <a:gd name="T28" fmla="*/ 2147483647 w 177"/>
                <a:gd name="T29" fmla="*/ 2147483647 h 16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177" h="166">
                  <a:moveTo>
                    <a:pt x="177" y="158"/>
                  </a:moveTo>
                  <a:cubicBezTo>
                    <a:pt x="147" y="164"/>
                    <a:pt x="118" y="166"/>
                    <a:pt x="89" y="166"/>
                  </a:cubicBezTo>
                  <a:cubicBezTo>
                    <a:pt x="60" y="166"/>
                    <a:pt x="30" y="164"/>
                    <a:pt x="0" y="158"/>
                  </a:cubicBezTo>
                  <a:cubicBezTo>
                    <a:pt x="0" y="8"/>
                    <a:pt x="0" y="8"/>
                    <a:pt x="0" y="8"/>
                  </a:cubicBezTo>
                  <a:cubicBezTo>
                    <a:pt x="30" y="2"/>
                    <a:pt x="60" y="0"/>
                    <a:pt x="88" y="0"/>
                  </a:cubicBezTo>
                  <a:cubicBezTo>
                    <a:pt x="117" y="0"/>
                    <a:pt x="147" y="2"/>
                    <a:pt x="176" y="8"/>
                  </a:cubicBezTo>
                  <a:cubicBezTo>
                    <a:pt x="176" y="35"/>
                    <a:pt x="176" y="35"/>
                    <a:pt x="176" y="35"/>
                  </a:cubicBezTo>
                  <a:cubicBezTo>
                    <a:pt x="43" y="35"/>
                    <a:pt x="43" y="35"/>
                    <a:pt x="43" y="35"/>
                  </a:cubicBezTo>
                  <a:cubicBezTo>
                    <a:pt x="43" y="65"/>
                    <a:pt x="43" y="65"/>
                    <a:pt x="43" y="65"/>
                  </a:cubicBezTo>
                  <a:cubicBezTo>
                    <a:pt x="130" y="65"/>
                    <a:pt x="130" y="65"/>
                    <a:pt x="130" y="65"/>
                  </a:cubicBezTo>
                  <a:cubicBezTo>
                    <a:pt x="130" y="96"/>
                    <a:pt x="130" y="96"/>
                    <a:pt x="130" y="96"/>
                  </a:cubicBezTo>
                  <a:cubicBezTo>
                    <a:pt x="43" y="96"/>
                    <a:pt x="43" y="96"/>
                    <a:pt x="43" y="96"/>
                  </a:cubicBezTo>
                  <a:cubicBezTo>
                    <a:pt x="43" y="132"/>
                    <a:pt x="43" y="132"/>
                    <a:pt x="43" y="132"/>
                  </a:cubicBezTo>
                  <a:cubicBezTo>
                    <a:pt x="177" y="132"/>
                    <a:pt x="177" y="132"/>
                    <a:pt x="177" y="132"/>
                  </a:cubicBezTo>
                  <a:cubicBezTo>
                    <a:pt x="177" y="158"/>
                    <a:pt x="177" y="158"/>
                    <a:pt x="177" y="158"/>
                  </a:cubicBezTo>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10" name="Freeform 14"/>
            <p:cNvSpPr>
              <a:spLocks/>
            </p:cNvSpPr>
            <p:nvPr userDrawn="1"/>
          </p:nvSpPr>
          <p:spPr bwMode="auto">
            <a:xfrm>
              <a:off x="3602813" y="-588634"/>
              <a:ext cx="201044" cy="209221"/>
            </a:xfrm>
            <a:custGeom>
              <a:avLst/>
              <a:gdLst>
                <a:gd name="T0" fmla="*/ 2147483647 w 158"/>
                <a:gd name="T1" fmla="*/ 2147483647 h 162"/>
                <a:gd name="T2" fmla="*/ 2147483647 w 158"/>
                <a:gd name="T3" fmla="*/ 2147483647 h 162"/>
                <a:gd name="T4" fmla="*/ 0 w 158"/>
                <a:gd name="T5" fmla="*/ 2147483647 h 162"/>
                <a:gd name="T6" fmla="*/ 0 w 158"/>
                <a:gd name="T7" fmla="*/ 0 h 162"/>
                <a:gd name="T8" fmla="*/ 2147483647 w 158"/>
                <a:gd name="T9" fmla="*/ 0 h 162"/>
                <a:gd name="T10" fmla="*/ 2147483647 w 158"/>
                <a:gd name="T11" fmla="*/ 2147483647 h 162"/>
                <a:gd name="T12" fmla="*/ 2147483647 w 158"/>
                <a:gd name="T13" fmla="*/ 2147483647 h 162"/>
                <a:gd name="T14" fmla="*/ 2147483647 w 158"/>
                <a:gd name="T15" fmla="*/ 2147483647 h 162"/>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58" h="162">
                  <a:moveTo>
                    <a:pt x="158" y="154"/>
                  </a:moveTo>
                  <a:cubicBezTo>
                    <a:pt x="132" y="160"/>
                    <a:pt x="105" y="162"/>
                    <a:pt x="80" y="162"/>
                  </a:cubicBezTo>
                  <a:cubicBezTo>
                    <a:pt x="54" y="162"/>
                    <a:pt x="27" y="160"/>
                    <a:pt x="0" y="154"/>
                  </a:cubicBezTo>
                  <a:cubicBezTo>
                    <a:pt x="0" y="0"/>
                    <a:pt x="0" y="0"/>
                    <a:pt x="0" y="0"/>
                  </a:cubicBezTo>
                  <a:cubicBezTo>
                    <a:pt x="43" y="0"/>
                    <a:pt x="43" y="0"/>
                    <a:pt x="43" y="0"/>
                  </a:cubicBezTo>
                  <a:cubicBezTo>
                    <a:pt x="43" y="126"/>
                    <a:pt x="43" y="126"/>
                    <a:pt x="43" y="126"/>
                  </a:cubicBezTo>
                  <a:cubicBezTo>
                    <a:pt x="158" y="126"/>
                    <a:pt x="158" y="126"/>
                    <a:pt x="158" y="126"/>
                  </a:cubicBezTo>
                  <a:cubicBezTo>
                    <a:pt x="158" y="154"/>
                    <a:pt x="158" y="154"/>
                    <a:pt x="158" y="154"/>
                  </a:cubicBezTo>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11" name="Freeform 15"/>
            <p:cNvSpPr>
              <a:spLocks/>
            </p:cNvSpPr>
            <p:nvPr userDrawn="1"/>
          </p:nvSpPr>
          <p:spPr bwMode="auto">
            <a:xfrm>
              <a:off x="3247636" y="-588634"/>
              <a:ext cx="289838" cy="206995"/>
            </a:xfrm>
            <a:custGeom>
              <a:avLst/>
              <a:gdLst>
                <a:gd name="T0" fmla="*/ 2147483647 w 226"/>
                <a:gd name="T1" fmla="*/ 2147483647 h 161"/>
                <a:gd name="T2" fmla="*/ 2147483647 w 226"/>
                <a:gd name="T3" fmla="*/ 2147483647 h 161"/>
                <a:gd name="T4" fmla="*/ 2147483647 w 226"/>
                <a:gd name="T5" fmla="*/ 2147483647 h 161"/>
                <a:gd name="T6" fmla="*/ 2147483647 w 226"/>
                <a:gd name="T7" fmla="*/ 2147483647 h 161"/>
                <a:gd name="T8" fmla="*/ 2147483647 w 226"/>
                <a:gd name="T9" fmla="*/ 2147483647 h 161"/>
                <a:gd name="T10" fmla="*/ 0 w 226"/>
                <a:gd name="T11" fmla="*/ 2147483647 h 161"/>
                <a:gd name="T12" fmla="*/ 2147483647 w 226"/>
                <a:gd name="T13" fmla="*/ 0 h 161"/>
                <a:gd name="T14" fmla="*/ 2147483647 w 226"/>
                <a:gd name="T15" fmla="*/ 0 h 161"/>
                <a:gd name="T16" fmla="*/ 2147483647 w 226"/>
                <a:gd name="T17" fmla="*/ 2147483647 h 16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26" h="161">
                  <a:moveTo>
                    <a:pt x="226" y="155"/>
                  </a:moveTo>
                  <a:cubicBezTo>
                    <a:pt x="212" y="159"/>
                    <a:pt x="193" y="161"/>
                    <a:pt x="179" y="161"/>
                  </a:cubicBezTo>
                  <a:cubicBezTo>
                    <a:pt x="114" y="29"/>
                    <a:pt x="114" y="29"/>
                    <a:pt x="114" y="29"/>
                  </a:cubicBezTo>
                  <a:cubicBezTo>
                    <a:pt x="110" y="29"/>
                    <a:pt x="110" y="29"/>
                    <a:pt x="110" y="29"/>
                  </a:cubicBezTo>
                  <a:cubicBezTo>
                    <a:pt x="45" y="161"/>
                    <a:pt x="45" y="161"/>
                    <a:pt x="45" y="161"/>
                  </a:cubicBezTo>
                  <a:cubicBezTo>
                    <a:pt x="31" y="161"/>
                    <a:pt x="15" y="159"/>
                    <a:pt x="0" y="155"/>
                  </a:cubicBezTo>
                  <a:cubicBezTo>
                    <a:pt x="83" y="0"/>
                    <a:pt x="83" y="0"/>
                    <a:pt x="83" y="0"/>
                  </a:cubicBezTo>
                  <a:cubicBezTo>
                    <a:pt x="142" y="0"/>
                    <a:pt x="142" y="0"/>
                    <a:pt x="142" y="0"/>
                  </a:cubicBezTo>
                  <a:cubicBezTo>
                    <a:pt x="226" y="155"/>
                    <a:pt x="226" y="155"/>
                    <a:pt x="226" y="155"/>
                  </a:cubicBezTo>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12" name="Oval 16"/>
            <p:cNvSpPr>
              <a:spLocks noChangeArrowheads="1"/>
            </p:cNvSpPr>
            <p:nvPr userDrawn="1"/>
          </p:nvSpPr>
          <p:spPr bwMode="auto">
            <a:xfrm>
              <a:off x="3356535" y="-475121"/>
              <a:ext cx="70365" cy="71224"/>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defRPr>
              </a:lvl9pPr>
            </a:lstStyle>
            <a:p>
              <a:pPr eaLnBrk="1" hangingPunct="1">
                <a:defRPr/>
              </a:pPr>
              <a:endParaRPr lang="en-AU" altLang="fr-FR" smtClean="0">
                <a:solidFill>
                  <a:srgbClr val="333366"/>
                </a:solidFill>
                <a:latin typeface="Century Gothic" panose="020B0502020202020204" pitchFamily="34" charset="0"/>
              </a:endParaRPr>
            </a:p>
          </p:txBody>
        </p:sp>
        <p:sp>
          <p:nvSpPr>
            <p:cNvPr id="13" name="Freeform 17"/>
            <p:cNvSpPr>
              <a:spLocks/>
            </p:cNvSpPr>
            <p:nvPr userDrawn="1"/>
          </p:nvSpPr>
          <p:spPr bwMode="auto">
            <a:xfrm>
              <a:off x="2939369" y="-593086"/>
              <a:ext cx="242928" cy="211446"/>
            </a:xfrm>
            <a:custGeom>
              <a:avLst/>
              <a:gdLst>
                <a:gd name="T0" fmla="*/ 2147483647 w 190"/>
                <a:gd name="T1" fmla="*/ 2147483647 h 163"/>
                <a:gd name="T2" fmla="*/ 2147483647 w 190"/>
                <a:gd name="T3" fmla="*/ 2147483647 h 163"/>
                <a:gd name="T4" fmla="*/ 2147483647 w 190"/>
                <a:gd name="T5" fmla="*/ 2147483647 h 163"/>
                <a:gd name="T6" fmla="*/ 2147483647 w 190"/>
                <a:gd name="T7" fmla="*/ 2147483647 h 163"/>
                <a:gd name="T8" fmla="*/ 2147483647 w 190"/>
                <a:gd name="T9" fmla="*/ 2147483647 h 163"/>
                <a:gd name="T10" fmla="*/ 0 w 190"/>
                <a:gd name="T11" fmla="*/ 2147483647 h 163"/>
                <a:gd name="T12" fmla="*/ 0 w 190"/>
                <a:gd name="T13" fmla="*/ 2147483647 h 163"/>
                <a:gd name="T14" fmla="*/ 2147483647 w 190"/>
                <a:gd name="T15" fmla="*/ 0 h 163"/>
                <a:gd name="T16" fmla="*/ 2147483647 w 190"/>
                <a:gd name="T17" fmla="*/ 2147483647 h 163"/>
                <a:gd name="T18" fmla="*/ 2147483647 w 190"/>
                <a:gd name="T19" fmla="*/ 2147483647 h 163"/>
                <a:gd name="T20" fmla="*/ 2147483647 w 190"/>
                <a:gd name="T21" fmla="*/ 0 h 163"/>
                <a:gd name="T22" fmla="*/ 2147483647 w 190"/>
                <a:gd name="T23" fmla="*/ 2147483647 h 163"/>
                <a:gd name="T24" fmla="*/ 2147483647 w 190"/>
                <a:gd name="T25" fmla="*/ 2147483647 h 163"/>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190" h="163">
                  <a:moveTo>
                    <a:pt x="190" y="158"/>
                  </a:moveTo>
                  <a:cubicBezTo>
                    <a:pt x="177" y="161"/>
                    <a:pt x="162" y="163"/>
                    <a:pt x="148" y="163"/>
                  </a:cubicBezTo>
                  <a:cubicBezTo>
                    <a:pt x="148" y="96"/>
                    <a:pt x="148" y="96"/>
                    <a:pt x="148" y="96"/>
                  </a:cubicBezTo>
                  <a:cubicBezTo>
                    <a:pt x="42" y="96"/>
                    <a:pt x="42" y="96"/>
                    <a:pt x="42" y="96"/>
                  </a:cubicBezTo>
                  <a:cubicBezTo>
                    <a:pt x="42" y="163"/>
                    <a:pt x="42" y="163"/>
                    <a:pt x="42" y="163"/>
                  </a:cubicBezTo>
                  <a:cubicBezTo>
                    <a:pt x="28" y="163"/>
                    <a:pt x="13" y="161"/>
                    <a:pt x="0" y="158"/>
                  </a:cubicBezTo>
                  <a:cubicBezTo>
                    <a:pt x="0" y="5"/>
                    <a:pt x="0" y="5"/>
                    <a:pt x="0" y="5"/>
                  </a:cubicBezTo>
                  <a:cubicBezTo>
                    <a:pt x="13" y="1"/>
                    <a:pt x="28" y="0"/>
                    <a:pt x="42" y="0"/>
                  </a:cubicBezTo>
                  <a:cubicBezTo>
                    <a:pt x="42" y="65"/>
                    <a:pt x="42" y="65"/>
                    <a:pt x="42" y="65"/>
                  </a:cubicBezTo>
                  <a:cubicBezTo>
                    <a:pt x="148" y="65"/>
                    <a:pt x="148" y="65"/>
                    <a:pt x="148" y="65"/>
                  </a:cubicBezTo>
                  <a:cubicBezTo>
                    <a:pt x="148" y="0"/>
                    <a:pt x="148" y="0"/>
                    <a:pt x="148" y="0"/>
                  </a:cubicBezTo>
                  <a:cubicBezTo>
                    <a:pt x="162" y="0"/>
                    <a:pt x="177" y="1"/>
                    <a:pt x="190" y="5"/>
                  </a:cubicBezTo>
                  <a:cubicBezTo>
                    <a:pt x="190" y="158"/>
                    <a:pt x="190" y="158"/>
                    <a:pt x="190" y="158"/>
                  </a:cubicBezTo>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14" name="Freeform 18"/>
            <p:cNvSpPr>
              <a:spLocks/>
            </p:cNvSpPr>
            <p:nvPr userDrawn="1"/>
          </p:nvSpPr>
          <p:spPr bwMode="auto">
            <a:xfrm>
              <a:off x="2619375" y="-595312"/>
              <a:ext cx="244603" cy="211447"/>
            </a:xfrm>
            <a:custGeom>
              <a:avLst/>
              <a:gdLst>
                <a:gd name="T0" fmla="*/ 2147483647 w 192"/>
                <a:gd name="T1" fmla="*/ 2147483647 h 162"/>
                <a:gd name="T2" fmla="*/ 2147483647 w 192"/>
                <a:gd name="T3" fmla="*/ 2147483647 h 162"/>
                <a:gd name="T4" fmla="*/ 2147483647 w 192"/>
                <a:gd name="T5" fmla="*/ 2147483647 h 162"/>
                <a:gd name="T6" fmla="*/ 2147483647 w 192"/>
                <a:gd name="T7" fmla="*/ 2147483647 h 162"/>
                <a:gd name="T8" fmla="*/ 2147483647 w 192"/>
                <a:gd name="T9" fmla="*/ 2147483647 h 162"/>
                <a:gd name="T10" fmla="*/ 0 w 192"/>
                <a:gd name="T11" fmla="*/ 2147483647 h 162"/>
                <a:gd name="T12" fmla="*/ 0 w 192"/>
                <a:gd name="T13" fmla="*/ 2147483647 h 162"/>
                <a:gd name="T14" fmla="*/ 2147483647 w 192"/>
                <a:gd name="T15" fmla="*/ 0 h 162"/>
                <a:gd name="T16" fmla="*/ 2147483647 w 192"/>
                <a:gd name="T17" fmla="*/ 2147483647 h 162"/>
                <a:gd name="T18" fmla="*/ 2147483647 w 192"/>
                <a:gd name="T19" fmla="*/ 2147483647 h 16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92" h="162">
                  <a:moveTo>
                    <a:pt x="192" y="35"/>
                  </a:moveTo>
                  <a:cubicBezTo>
                    <a:pt x="117" y="35"/>
                    <a:pt x="117" y="35"/>
                    <a:pt x="117" y="35"/>
                  </a:cubicBezTo>
                  <a:cubicBezTo>
                    <a:pt x="117" y="162"/>
                    <a:pt x="117" y="162"/>
                    <a:pt x="117" y="162"/>
                  </a:cubicBezTo>
                  <a:cubicBezTo>
                    <a:pt x="75" y="162"/>
                    <a:pt x="75" y="162"/>
                    <a:pt x="75" y="162"/>
                  </a:cubicBezTo>
                  <a:cubicBezTo>
                    <a:pt x="75" y="35"/>
                    <a:pt x="75" y="35"/>
                    <a:pt x="75" y="35"/>
                  </a:cubicBezTo>
                  <a:cubicBezTo>
                    <a:pt x="0" y="35"/>
                    <a:pt x="0" y="35"/>
                    <a:pt x="0" y="35"/>
                  </a:cubicBezTo>
                  <a:cubicBezTo>
                    <a:pt x="0" y="8"/>
                    <a:pt x="0" y="8"/>
                    <a:pt x="0" y="8"/>
                  </a:cubicBezTo>
                  <a:cubicBezTo>
                    <a:pt x="33" y="2"/>
                    <a:pt x="65" y="0"/>
                    <a:pt x="96" y="0"/>
                  </a:cubicBezTo>
                  <a:cubicBezTo>
                    <a:pt x="127" y="0"/>
                    <a:pt x="160" y="2"/>
                    <a:pt x="192" y="8"/>
                  </a:cubicBezTo>
                  <a:cubicBezTo>
                    <a:pt x="192" y="35"/>
                    <a:pt x="192" y="35"/>
                    <a:pt x="192" y="35"/>
                  </a:cubicBezTo>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grpSp>
      <p:sp>
        <p:nvSpPr>
          <p:cNvPr id="2" name="Titre 1"/>
          <p:cNvSpPr>
            <a:spLocks noGrp="1"/>
          </p:cNvSpPr>
          <p:nvPr>
            <p:ph type="title"/>
          </p:nvPr>
        </p:nvSpPr>
        <p:spPr/>
        <p:txBody>
          <a:bodyPr/>
          <a:lstStyle/>
          <a:p>
            <a:r>
              <a:rPr lang="en-US" dirty="0" smtClean="0"/>
              <a:t>Cliquez pour modifier le style du titre</a:t>
            </a:r>
            <a:endParaRPr lang="fr-FR" dirty="0"/>
          </a:p>
        </p:txBody>
      </p:sp>
      <p:sp>
        <p:nvSpPr>
          <p:cNvPr id="4" name="Picture Placeholder 3"/>
          <p:cNvSpPr>
            <a:spLocks noGrp="1"/>
          </p:cNvSpPr>
          <p:nvPr>
            <p:ph type="pic" sz="quarter" idx="10"/>
          </p:nvPr>
        </p:nvSpPr>
        <p:spPr bwMode="auto">
          <a:xfrm>
            <a:off x="4740166" y="1169559"/>
            <a:ext cx="3993826" cy="2817677"/>
          </a:xfrm>
          <a:custGeom>
            <a:avLst/>
            <a:gdLst>
              <a:gd name="connsiteX0" fmla="*/ 0 w 2871788"/>
              <a:gd name="connsiteY0" fmla="*/ 0 h 3617912"/>
              <a:gd name="connsiteX1" fmla="*/ 2871788 w 2871788"/>
              <a:gd name="connsiteY1" fmla="*/ 0 h 3617912"/>
              <a:gd name="connsiteX2" fmla="*/ 2871788 w 2871788"/>
              <a:gd name="connsiteY2" fmla="*/ 3617912 h 3617912"/>
              <a:gd name="connsiteX3" fmla="*/ 0 w 2871788"/>
              <a:gd name="connsiteY3" fmla="*/ 3617912 h 3617912"/>
              <a:gd name="connsiteX4" fmla="*/ 0 w 2871788"/>
              <a:gd name="connsiteY4" fmla="*/ 0 h 3617912"/>
              <a:gd name="connsiteX0" fmla="*/ 0 w 2871788"/>
              <a:gd name="connsiteY0" fmla="*/ 0 h 3883583"/>
              <a:gd name="connsiteX1" fmla="*/ 2871788 w 2871788"/>
              <a:gd name="connsiteY1" fmla="*/ 0 h 3883583"/>
              <a:gd name="connsiteX2" fmla="*/ 2871788 w 2871788"/>
              <a:gd name="connsiteY2" fmla="*/ 3883583 h 3883583"/>
              <a:gd name="connsiteX3" fmla="*/ 0 w 2871788"/>
              <a:gd name="connsiteY3" fmla="*/ 3617912 h 3883583"/>
              <a:gd name="connsiteX4" fmla="*/ 0 w 2871788"/>
              <a:gd name="connsiteY4" fmla="*/ 0 h 3883583"/>
              <a:gd name="connsiteX0" fmla="*/ 0 w 2871788"/>
              <a:gd name="connsiteY0" fmla="*/ 0 h 3883583"/>
              <a:gd name="connsiteX1" fmla="*/ 2871788 w 2871788"/>
              <a:gd name="connsiteY1" fmla="*/ 0 h 3883583"/>
              <a:gd name="connsiteX2" fmla="*/ 2871788 w 2871788"/>
              <a:gd name="connsiteY2" fmla="*/ 3883583 h 3883583"/>
              <a:gd name="connsiteX3" fmla="*/ 0 w 2871788"/>
              <a:gd name="connsiteY3" fmla="*/ 3716766 h 3883583"/>
              <a:gd name="connsiteX4" fmla="*/ 0 w 2871788"/>
              <a:gd name="connsiteY4" fmla="*/ 0 h 3883583"/>
              <a:gd name="connsiteX0" fmla="*/ 0 w 2871788"/>
              <a:gd name="connsiteY0" fmla="*/ 0 h 3930717"/>
              <a:gd name="connsiteX1" fmla="*/ 2871788 w 2871788"/>
              <a:gd name="connsiteY1" fmla="*/ 0 h 3930717"/>
              <a:gd name="connsiteX2" fmla="*/ 2871788 w 2871788"/>
              <a:gd name="connsiteY2" fmla="*/ 3930717 h 3930717"/>
              <a:gd name="connsiteX3" fmla="*/ 0 w 2871788"/>
              <a:gd name="connsiteY3" fmla="*/ 3716766 h 3930717"/>
              <a:gd name="connsiteX4" fmla="*/ 0 w 2871788"/>
              <a:gd name="connsiteY4" fmla="*/ 0 h 3930717"/>
              <a:gd name="connsiteX0" fmla="*/ 6724 w 2878512"/>
              <a:gd name="connsiteY0" fmla="*/ 0 h 3931919"/>
              <a:gd name="connsiteX1" fmla="*/ 2878512 w 2878512"/>
              <a:gd name="connsiteY1" fmla="*/ 0 h 3931919"/>
              <a:gd name="connsiteX2" fmla="*/ 2878512 w 2878512"/>
              <a:gd name="connsiteY2" fmla="*/ 3930717 h 3931919"/>
              <a:gd name="connsiteX3" fmla="*/ 0 w 2878512"/>
              <a:gd name="connsiteY3" fmla="*/ 3931919 h 3931919"/>
              <a:gd name="connsiteX4" fmla="*/ 6724 w 2878512"/>
              <a:gd name="connsiteY4" fmla="*/ 0 h 3931919"/>
              <a:gd name="connsiteX0" fmla="*/ 6724 w 2878512"/>
              <a:gd name="connsiteY0" fmla="*/ 0 h 3931919"/>
              <a:gd name="connsiteX1" fmla="*/ 2878512 w 2878512"/>
              <a:gd name="connsiteY1" fmla="*/ 0 h 3931919"/>
              <a:gd name="connsiteX2" fmla="*/ 2878512 w 2878512"/>
              <a:gd name="connsiteY2" fmla="*/ 3930717 h 3931919"/>
              <a:gd name="connsiteX3" fmla="*/ 0 w 2878512"/>
              <a:gd name="connsiteY3" fmla="*/ 3931919 h 3931919"/>
              <a:gd name="connsiteX4" fmla="*/ 6724 w 2878512"/>
              <a:gd name="connsiteY4" fmla="*/ 0 h 3931919"/>
              <a:gd name="connsiteX0" fmla="*/ 232246 w 3104034"/>
              <a:gd name="connsiteY0" fmla="*/ 0 h 3938217"/>
              <a:gd name="connsiteX1" fmla="*/ 3104034 w 3104034"/>
              <a:gd name="connsiteY1" fmla="*/ 0 h 3938217"/>
              <a:gd name="connsiteX2" fmla="*/ 3104034 w 3104034"/>
              <a:gd name="connsiteY2" fmla="*/ 3930717 h 3938217"/>
              <a:gd name="connsiteX3" fmla="*/ 0 w 3104034"/>
              <a:gd name="connsiteY3" fmla="*/ 3938217 h 3938217"/>
              <a:gd name="connsiteX4" fmla="*/ 232246 w 3104034"/>
              <a:gd name="connsiteY4" fmla="*/ 0 h 3938217"/>
              <a:gd name="connsiteX0" fmla="*/ 232246 w 3104034"/>
              <a:gd name="connsiteY0" fmla="*/ 0 h 3938217"/>
              <a:gd name="connsiteX1" fmla="*/ 3104034 w 3104034"/>
              <a:gd name="connsiteY1" fmla="*/ 0 h 3938217"/>
              <a:gd name="connsiteX2" fmla="*/ 3104034 w 3104034"/>
              <a:gd name="connsiteY2" fmla="*/ 3930717 h 3938217"/>
              <a:gd name="connsiteX3" fmla="*/ 0 w 3104034"/>
              <a:gd name="connsiteY3" fmla="*/ 3938217 h 3938217"/>
              <a:gd name="connsiteX4" fmla="*/ 232246 w 3104034"/>
              <a:gd name="connsiteY4" fmla="*/ 0 h 3938217"/>
              <a:gd name="connsiteX0" fmla="*/ 232246 w 3104034"/>
              <a:gd name="connsiteY0" fmla="*/ 0 h 3938217"/>
              <a:gd name="connsiteX1" fmla="*/ 3104034 w 3104034"/>
              <a:gd name="connsiteY1" fmla="*/ 0 h 3938217"/>
              <a:gd name="connsiteX2" fmla="*/ 3104034 w 3104034"/>
              <a:gd name="connsiteY2" fmla="*/ 3930717 h 3938217"/>
              <a:gd name="connsiteX3" fmla="*/ 0 w 3104034"/>
              <a:gd name="connsiteY3" fmla="*/ 3938217 h 3938217"/>
              <a:gd name="connsiteX4" fmla="*/ 232246 w 3104034"/>
              <a:gd name="connsiteY4" fmla="*/ 0 h 3938217"/>
              <a:gd name="connsiteX0" fmla="*/ 239295 w 3104034"/>
              <a:gd name="connsiteY0" fmla="*/ 97081 h 3938217"/>
              <a:gd name="connsiteX1" fmla="*/ 3104034 w 3104034"/>
              <a:gd name="connsiteY1" fmla="*/ 0 h 3938217"/>
              <a:gd name="connsiteX2" fmla="*/ 3104034 w 3104034"/>
              <a:gd name="connsiteY2" fmla="*/ 3930717 h 3938217"/>
              <a:gd name="connsiteX3" fmla="*/ 0 w 3104034"/>
              <a:gd name="connsiteY3" fmla="*/ 3938217 h 3938217"/>
              <a:gd name="connsiteX4" fmla="*/ 239295 w 3104034"/>
              <a:gd name="connsiteY4" fmla="*/ 97081 h 3938217"/>
              <a:gd name="connsiteX0" fmla="*/ 239295 w 3104034"/>
              <a:gd name="connsiteY0" fmla="*/ 97081 h 3938217"/>
              <a:gd name="connsiteX1" fmla="*/ 3104034 w 3104034"/>
              <a:gd name="connsiteY1" fmla="*/ 0 h 3938217"/>
              <a:gd name="connsiteX2" fmla="*/ 3104034 w 3104034"/>
              <a:gd name="connsiteY2" fmla="*/ 3930717 h 3938217"/>
              <a:gd name="connsiteX3" fmla="*/ 0 w 3104034"/>
              <a:gd name="connsiteY3" fmla="*/ 3938217 h 3938217"/>
              <a:gd name="connsiteX4" fmla="*/ 239295 w 3104034"/>
              <a:gd name="connsiteY4" fmla="*/ 97081 h 3938217"/>
              <a:gd name="connsiteX0" fmla="*/ 239295 w 3104034"/>
              <a:gd name="connsiteY0" fmla="*/ 97081 h 3938217"/>
              <a:gd name="connsiteX1" fmla="*/ 3104034 w 3104034"/>
              <a:gd name="connsiteY1" fmla="*/ 0 h 3938217"/>
              <a:gd name="connsiteX2" fmla="*/ 3104034 w 3104034"/>
              <a:gd name="connsiteY2" fmla="*/ 3930717 h 3938217"/>
              <a:gd name="connsiteX3" fmla="*/ 0 w 3104034"/>
              <a:gd name="connsiteY3" fmla="*/ 3938217 h 3938217"/>
              <a:gd name="connsiteX4" fmla="*/ 239295 w 3104034"/>
              <a:gd name="connsiteY4" fmla="*/ 97081 h 3938217"/>
              <a:gd name="connsiteX0" fmla="*/ 394341 w 3104034"/>
              <a:gd name="connsiteY0" fmla="*/ 97081 h 3938217"/>
              <a:gd name="connsiteX1" fmla="*/ 3104034 w 3104034"/>
              <a:gd name="connsiteY1" fmla="*/ 0 h 3938217"/>
              <a:gd name="connsiteX2" fmla="*/ 3104034 w 3104034"/>
              <a:gd name="connsiteY2" fmla="*/ 3930717 h 3938217"/>
              <a:gd name="connsiteX3" fmla="*/ 0 w 3104034"/>
              <a:gd name="connsiteY3" fmla="*/ 3938217 h 3938217"/>
              <a:gd name="connsiteX4" fmla="*/ 394341 w 3104034"/>
              <a:gd name="connsiteY4" fmla="*/ 97081 h 3938217"/>
              <a:gd name="connsiteX0" fmla="*/ 443673 w 3104034"/>
              <a:gd name="connsiteY0" fmla="*/ 103553 h 3938217"/>
              <a:gd name="connsiteX1" fmla="*/ 3104034 w 3104034"/>
              <a:gd name="connsiteY1" fmla="*/ 0 h 3938217"/>
              <a:gd name="connsiteX2" fmla="*/ 3104034 w 3104034"/>
              <a:gd name="connsiteY2" fmla="*/ 3930717 h 3938217"/>
              <a:gd name="connsiteX3" fmla="*/ 0 w 3104034"/>
              <a:gd name="connsiteY3" fmla="*/ 3938217 h 3938217"/>
              <a:gd name="connsiteX4" fmla="*/ 443673 w 3104034"/>
              <a:gd name="connsiteY4" fmla="*/ 103553 h 3938217"/>
              <a:gd name="connsiteX0" fmla="*/ 443673 w 3104034"/>
              <a:gd name="connsiteY0" fmla="*/ 103553 h 3938217"/>
              <a:gd name="connsiteX1" fmla="*/ 3104034 w 3104034"/>
              <a:gd name="connsiteY1" fmla="*/ 0 h 3938217"/>
              <a:gd name="connsiteX2" fmla="*/ 3104034 w 3104034"/>
              <a:gd name="connsiteY2" fmla="*/ 3930717 h 3938217"/>
              <a:gd name="connsiteX3" fmla="*/ 0 w 3104034"/>
              <a:gd name="connsiteY3" fmla="*/ 3938217 h 3938217"/>
              <a:gd name="connsiteX4" fmla="*/ 443673 w 3104034"/>
              <a:gd name="connsiteY4" fmla="*/ 103553 h 3938217"/>
              <a:gd name="connsiteX0" fmla="*/ 443673 w 3104034"/>
              <a:gd name="connsiteY0" fmla="*/ 0 h 3834664"/>
              <a:gd name="connsiteX1" fmla="*/ 3104034 w 3104034"/>
              <a:gd name="connsiteY1" fmla="*/ 0 h 3834664"/>
              <a:gd name="connsiteX2" fmla="*/ 3104034 w 3104034"/>
              <a:gd name="connsiteY2" fmla="*/ 3827164 h 3834664"/>
              <a:gd name="connsiteX3" fmla="*/ 0 w 3104034"/>
              <a:gd name="connsiteY3" fmla="*/ 3834664 h 3834664"/>
              <a:gd name="connsiteX4" fmla="*/ 443673 w 3104034"/>
              <a:gd name="connsiteY4" fmla="*/ 0 h 3834664"/>
              <a:gd name="connsiteX0" fmla="*/ 443673 w 3104034"/>
              <a:gd name="connsiteY0" fmla="*/ 0 h 3834664"/>
              <a:gd name="connsiteX1" fmla="*/ 3104034 w 3104034"/>
              <a:gd name="connsiteY1" fmla="*/ 0 h 3834664"/>
              <a:gd name="connsiteX2" fmla="*/ 3104034 w 3104034"/>
              <a:gd name="connsiteY2" fmla="*/ 3827164 h 3834664"/>
              <a:gd name="connsiteX3" fmla="*/ 0 w 3104034"/>
              <a:gd name="connsiteY3" fmla="*/ 3834664 h 3834664"/>
              <a:gd name="connsiteX4" fmla="*/ 443673 w 3104034"/>
              <a:gd name="connsiteY4" fmla="*/ 0 h 3834664"/>
              <a:gd name="connsiteX0" fmla="*/ 464021 w 3124382"/>
              <a:gd name="connsiteY0" fmla="*/ 0 h 4009409"/>
              <a:gd name="connsiteX1" fmla="*/ 3124382 w 3124382"/>
              <a:gd name="connsiteY1" fmla="*/ 0 h 4009409"/>
              <a:gd name="connsiteX2" fmla="*/ 3124382 w 3124382"/>
              <a:gd name="connsiteY2" fmla="*/ 3827164 h 4009409"/>
              <a:gd name="connsiteX3" fmla="*/ 0 w 3124382"/>
              <a:gd name="connsiteY3" fmla="*/ 4009409 h 4009409"/>
              <a:gd name="connsiteX4" fmla="*/ 464021 w 3124382"/>
              <a:gd name="connsiteY4" fmla="*/ 0 h 4009409"/>
              <a:gd name="connsiteX0" fmla="*/ 464021 w 3131164"/>
              <a:gd name="connsiteY0" fmla="*/ 0 h 4009409"/>
              <a:gd name="connsiteX1" fmla="*/ 3124382 w 3131164"/>
              <a:gd name="connsiteY1" fmla="*/ 0 h 4009409"/>
              <a:gd name="connsiteX2" fmla="*/ 3131164 w 3131164"/>
              <a:gd name="connsiteY2" fmla="*/ 4008382 h 4009409"/>
              <a:gd name="connsiteX3" fmla="*/ 0 w 3131164"/>
              <a:gd name="connsiteY3" fmla="*/ 4009409 h 4009409"/>
              <a:gd name="connsiteX4" fmla="*/ 464021 w 3131164"/>
              <a:gd name="connsiteY4" fmla="*/ 0 h 4009409"/>
              <a:gd name="connsiteX0" fmla="*/ 464021 w 3131164"/>
              <a:gd name="connsiteY0" fmla="*/ 0 h 4009409"/>
              <a:gd name="connsiteX1" fmla="*/ 3124382 w 3131164"/>
              <a:gd name="connsiteY1" fmla="*/ 0 h 4009409"/>
              <a:gd name="connsiteX2" fmla="*/ 3131164 w 3131164"/>
              <a:gd name="connsiteY2" fmla="*/ 4008382 h 4009409"/>
              <a:gd name="connsiteX3" fmla="*/ 0 w 3131164"/>
              <a:gd name="connsiteY3" fmla="*/ 4009409 h 4009409"/>
              <a:gd name="connsiteX4" fmla="*/ 464021 w 3131164"/>
              <a:gd name="connsiteY4" fmla="*/ 0 h 4009409"/>
              <a:gd name="connsiteX0" fmla="*/ 464021 w 3131164"/>
              <a:gd name="connsiteY0" fmla="*/ 0 h 4009409"/>
              <a:gd name="connsiteX1" fmla="*/ 3124382 w 3131164"/>
              <a:gd name="connsiteY1" fmla="*/ 0 h 4009409"/>
              <a:gd name="connsiteX2" fmla="*/ 3131164 w 3131164"/>
              <a:gd name="connsiteY2" fmla="*/ 4008382 h 4009409"/>
              <a:gd name="connsiteX3" fmla="*/ 0 w 3131164"/>
              <a:gd name="connsiteY3" fmla="*/ 4009409 h 4009409"/>
              <a:gd name="connsiteX4" fmla="*/ 464021 w 3131164"/>
              <a:gd name="connsiteY4" fmla="*/ 0 h 4009409"/>
              <a:gd name="connsiteX0" fmla="*/ 29946 w 3131164"/>
              <a:gd name="connsiteY0" fmla="*/ 0 h 4009409"/>
              <a:gd name="connsiteX1" fmla="*/ 3124382 w 3131164"/>
              <a:gd name="connsiteY1" fmla="*/ 0 h 4009409"/>
              <a:gd name="connsiteX2" fmla="*/ 3131164 w 3131164"/>
              <a:gd name="connsiteY2" fmla="*/ 4008382 h 4009409"/>
              <a:gd name="connsiteX3" fmla="*/ 0 w 3131164"/>
              <a:gd name="connsiteY3" fmla="*/ 4009409 h 4009409"/>
              <a:gd name="connsiteX4" fmla="*/ 29946 w 3131164"/>
              <a:gd name="connsiteY4" fmla="*/ 0 h 4009409"/>
              <a:gd name="connsiteX0" fmla="*/ 9599 w 3131164"/>
              <a:gd name="connsiteY0" fmla="*/ 0 h 4009409"/>
              <a:gd name="connsiteX1" fmla="*/ 3124382 w 3131164"/>
              <a:gd name="connsiteY1" fmla="*/ 0 h 4009409"/>
              <a:gd name="connsiteX2" fmla="*/ 3131164 w 3131164"/>
              <a:gd name="connsiteY2" fmla="*/ 4008382 h 4009409"/>
              <a:gd name="connsiteX3" fmla="*/ 0 w 3131164"/>
              <a:gd name="connsiteY3" fmla="*/ 4009409 h 4009409"/>
              <a:gd name="connsiteX4" fmla="*/ 9599 w 3131164"/>
              <a:gd name="connsiteY4" fmla="*/ 0 h 4009409"/>
              <a:gd name="connsiteX0" fmla="*/ 399 w 3142312"/>
              <a:gd name="connsiteY0" fmla="*/ 0 h 4009409"/>
              <a:gd name="connsiteX1" fmla="*/ 3135530 w 3142312"/>
              <a:gd name="connsiteY1" fmla="*/ 0 h 4009409"/>
              <a:gd name="connsiteX2" fmla="*/ 3142312 w 3142312"/>
              <a:gd name="connsiteY2" fmla="*/ 4008382 h 4009409"/>
              <a:gd name="connsiteX3" fmla="*/ 11148 w 3142312"/>
              <a:gd name="connsiteY3" fmla="*/ 4009409 h 4009409"/>
              <a:gd name="connsiteX4" fmla="*/ 399 w 3142312"/>
              <a:gd name="connsiteY4" fmla="*/ 0 h 4009409"/>
              <a:gd name="connsiteX0" fmla="*/ 622 w 3135753"/>
              <a:gd name="connsiteY0" fmla="*/ 0 h 4009409"/>
              <a:gd name="connsiteX1" fmla="*/ 3128971 w 3135753"/>
              <a:gd name="connsiteY1" fmla="*/ 0 h 4009409"/>
              <a:gd name="connsiteX2" fmla="*/ 3135753 w 3135753"/>
              <a:gd name="connsiteY2" fmla="*/ 4008382 h 4009409"/>
              <a:gd name="connsiteX3" fmla="*/ 4589 w 3135753"/>
              <a:gd name="connsiteY3" fmla="*/ 4009409 h 4009409"/>
              <a:gd name="connsiteX4" fmla="*/ 622 w 3135753"/>
              <a:gd name="connsiteY4" fmla="*/ 0 h 4009409"/>
              <a:gd name="connsiteX0" fmla="*/ 0 w 3135131"/>
              <a:gd name="connsiteY0" fmla="*/ 0 h 4009409"/>
              <a:gd name="connsiteX1" fmla="*/ 3128349 w 3135131"/>
              <a:gd name="connsiteY1" fmla="*/ 0 h 4009409"/>
              <a:gd name="connsiteX2" fmla="*/ 3135131 w 3135131"/>
              <a:gd name="connsiteY2" fmla="*/ 4008382 h 4009409"/>
              <a:gd name="connsiteX3" fmla="*/ 3967 w 3135131"/>
              <a:gd name="connsiteY3" fmla="*/ 4009409 h 4009409"/>
              <a:gd name="connsiteX4" fmla="*/ 0 w 3135131"/>
              <a:gd name="connsiteY4" fmla="*/ 0 h 40094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35131" h="4009409">
                <a:moveTo>
                  <a:pt x="0" y="0"/>
                </a:moveTo>
                <a:lnTo>
                  <a:pt x="3128349" y="0"/>
                </a:lnTo>
                <a:cubicBezTo>
                  <a:pt x="3130610" y="1336127"/>
                  <a:pt x="3131740" y="2004191"/>
                  <a:pt x="3135131" y="4008382"/>
                </a:cubicBezTo>
                <a:lnTo>
                  <a:pt x="3967" y="4009409"/>
                </a:lnTo>
                <a:cubicBezTo>
                  <a:pt x="7167" y="2672939"/>
                  <a:pt x="1983" y="2004704"/>
                  <a:pt x="0" y="0"/>
                </a:cubicBezTo>
                <a:close/>
              </a:path>
            </a:pathLst>
          </a:custGeom>
          <a:solidFill>
            <a:schemeClr val="bg1">
              <a:lumMod val="85000"/>
            </a:schemeClr>
          </a:solidFill>
          <a:ln>
            <a:noFill/>
          </a:ln>
          <a:effectLst/>
          <a:extLst/>
        </p:spPr>
        <p:txBody>
          <a:bodyPr rtlCol="0" anchor="ctr">
            <a:noAutofit/>
          </a:bodyPr>
          <a:lstStyle>
            <a:lvl1pPr marL="0" indent="0" algn="ctr">
              <a:buFontTx/>
              <a:buNone/>
              <a:defRPr sz="1600" b="0">
                <a:solidFill>
                  <a:schemeClr val="bg1"/>
                </a:solidFill>
              </a:defRPr>
            </a:lvl1pPr>
          </a:lstStyle>
          <a:p>
            <a:pPr lvl="0"/>
            <a:r>
              <a:rPr lang="en-US" noProof="0" dirty="0" smtClean="0"/>
              <a:t>Cliquez sur l'icône pour ajouter une image</a:t>
            </a:r>
            <a:endParaRPr lang="en-AU" noProof="0" dirty="0"/>
          </a:p>
        </p:txBody>
      </p:sp>
      <p:sp>
        <p:nvSpPr>
          <p:cNvPr id="5" name="Espace réservé du texte 2"/>
          <p:cNvSpPr>
            <a:spLocks noGrp="1"/>
          </p:cNvSpPr>
          <p:nvPr>
            <p:ph idx="1"/>
          </p:nvPr>
        </p:nvSpPr>
        <p:spPr>
          <a:xfrm>
            <a:off x="179515" y="696542"/>
            <a:ext cx="4450659" cy="3934455"/>
          </a:xfrm>
          <a:prstGeom prst="rect">
            <a:avLst/>
          </a:prstGeom>
        </p:spPr>
        <p:txBody>
          <a:bodyPr rtlCol="0">
            <a:noAutofit/>
          </a:bodyPr>
          <a:lstStyle/>
          <a:p>
            <a:pPr lvl="0"/>
            <a:r>
              <a:rPr lang="en-US" dirty="0" smtClean="0"/>
              <a:t>Cliquez pour modifier les styles du texte du masque</a:t>
            </a:r>
          </a:p>
          <a:p>
            <a:pPr lvl="1"/>
            <a:r>
              <a:rPr lang="en-US" dirty="0" smtClean="0"/>
              <a:t>Deuxième niveau</a:t>
            </a:r>
          </a:p>
          <a:p>
            <a:pPr lvl="2"/>
            <a:r>
              <a:rPr lang="en-US" dirty="0" smtClean="0"/>
              <a:t>Troisième niveau</a:t>
            </a:r>
          </a:p>
        </p:txBody>
      </p:sp>
    </p:spTree>
    <p:extLst>
      <p:ext uri="{BB962C8B-B14F-4D97-AF65-F5344CB8AC3E}">
        <p14:creationId xmlns:p14="http://schemas.microsoft.com/office/powerpoint/2010/main" val="3977083127"/>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3- Title and Content">
    <p:spTree>
      <p:nvGrpSpPr>
        <p:cNvPr id="1" name=""/>
        <p:cNvGrpSpPr/>
        <p:nvPr/>
      </p:nvGrpSpPr>
      <p:grpSpPr>
        <a:xfrm>
          <a:off x="0" y="0"/>
          <a:ext cx="0" cy="0"/>
          <a:chOff x="0" y="0"/>
          <a:chExt cx="0" cy="0"/>
        </a:xfrm>
      </p:grpSpPr>
      <p:sp>
        <p:nvSpPr>
          <p:cNvPr id="6" name="Rectangle 1"/>
          <p:cNvSpPr>
            <a:spLocks/>
          </p:cNvSpPr>
          <p:nvPr userDrawn="1"/>
        </p:nvSpPr>
        <p:spPr bwMode="auto">
          <a:xfrm>
            <a:off x="5502275" y="-15875"/>
            <a:ext cx="3641725" cy="5165725"/>
          </a:xfrm>
          <a:custGeom>
            <a:avLst/>
            <a:gdLst>
              <a:gd name="T0" fmla="*/ 1707376 w 3642050"/>
              <a:gd name="T1" fmla="*/ 0 h 5165725"/>
              <a:gd name="T2" fmla="*/ 3632960 w 3642050"/>
              <a:gd name="T3" fmla="*/ 15875 h 5165725"/>
              <a:gd name="T4" fmla="*/ 3632960 w 3642050"/>
              <a:gd name="T5" fmla="*/ 5159375 h 5165725"/>
              <a:gd name="T6" fmla="*/ 104848 w 3642050"/>
              <a:gd name="T7" fmla="*/ 5165725 h 5165725"/>
              <a:gd name="T8" fmla="*/ 1707376 w 3642050"/>
              <a:gd name="T9" fmla="*/ 0 h 516572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642050" h="5165725">
                <a:moveTo>
                  <a:pt x="1711650" y="0"/>
                </a:moveTo>
                <a:lnTo>
                  <a:pt x="3642050" y="15875"/>
                </a:lnTo>
                <a:lnTo>
                  <a:pt x="3642050" y="5159375"/>
                </a:lnTo>
                <a:lnTo>
                  <a:pt x="105100" y="5165725"/>
                </a:lnTo>
                <a:cubicBezTo>
                  <a:pt x="-374325" y="2705100"/>
                  <a:pt x="895675" y="796925"/>
                  <a:pt x="1711650" y="0"/>
                </a:cubicBezTo>
                <a:close/>
              </a:path>
            </a:pathLst>
          </a:custGeom>
          <a:solidFill>
            <a:srgbClr val="5DBFD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grpSp>
        <p:nvGrpSpPr>
          <p:cNvPr id="9" name="Group 25"/>
          <p:cNvGrpSpPr>
            <a:grpSpLocks/>
          </p:cNvGrpSpPr>
          <p:nvPr userDrawn="1"/>
        </p:nvGrpSpPr>
        <p:grpSpPr bwMode="auto">
          <a:xfrm>
            <a:off x="7126288" y="4860925"/>
            <a:ext cx="1692275" cy="153988"/>
            <a:chOff x="2619375" y="-595312"/>
            <a:chExt cx="1785938" cy="215899"/>
          </a:xfrm>
        </p:grpSpPr>
        <p:sp>
          <p:nvSpPr>
            <p:cNvPr id="10" name="Freeform 12"/>
            <p:cNvSpPr>
              <a:spLocks/>
            </p:cNvSpPr>
            <p:nvPr userDrawn="1"/>
          </p:nvSpPr>
          <p:spPr bwMode="auto">
            <a:xfrm>
              <a:off x="4175788" y="-595312"/>
              <a:ext cx="229525" cy="215899"/>
            </a:xfrm>
            <a:custGeom>
              <a:avLst/>
              <a:gdLst>
                <a:gd name="T0" fmla="*/ 2147483647 w 180"/>
                <a:gd name="T1" fmla="*/ 2147483647 h 166"/>
                <a:gd name="T2" fmla="*/ 2147483647 w 180"/>
                <a:gd name="T3" fmla="*/ 2147483647 h 166"/>
                <a:gd name="T4" fmla="*/ 2147483647 w 180"/>
                <a:gd name="T5" fmla="*/ 2147483647 h 166"/>
                <a:gd name="T6" fmla="*/ 0 w 180"/>
                <a:gd name="T7" fmla="*/ 2147483647 h 166"/>
                <a:gd name="T8" fmla="*/ 0 w 180"/>
                <a:gd name="T9" fmla="*/ 2147483647 h 166"/>
                <a:gd name="T10" fmla="*/ 2147483647 w 180"/>
                <a:gd name="T11" fmla="*/ 2147483647 h 166"/>
                <a:gd name="T12" fmla="*/ 2147483647 w 180"/>
                <a:gd name="T13" fmla="*/ 2147483647 h 166"/>
                <a:gd name="T14" fmla="*/ 2147483647 w 180"/>
                <a:gd name="T15" fmla="*/ 2147483647 h 166"/>
                <a:gd name="T16" fmla="*/ 2147483647 w 180"/>
                <a:gd name="T17" fmla="*/ 2147483647 h 166"/>
                <a:gd name="T18" fmla="*/ 2147483647 w 180"/>
                <a:gd name="T19" fmla="*/ 2147483647 h 166"/>
                <a:gd name="T20" fmla="*/ 2147483647 w 180"/>
                <a:gd name="T21" fmla="*/ 2147483647 h 166"/>
                <a:gd name="T22" fmla="*/ 2147483647 w 180"/>
                <a:gd name="T23" fmla="*/ 0 h 166"/>
                <a:gd name="T24" fmla="*/ 2147483647 w 180"/>
                <a:gd name="T25" fmla="*/ 2147483647 h 166"/>
                <a:gd name="T26" fmla="*/ 2147483647 w 180"/>
                <a:gd name="T27" fmla="*/ 2147483647 h 166"/>
                <a:gd name="T28" fmla="*/ 2147483647 w 180"/>
                <a:gd name="T29" fmla="*/ 2147483647 h 166"/>
                <a:gd name="T30" fmla="*/ 2147483647 w 180"/>
                <a:gd name="T31" fmla="*/ 2147483647 h 166"/>
                <a:gd name="T32" fmla="*/ 2147483647 w 180"/>
                <a:gd name="T33" fmla="*/ 2147483647 h 166"/>
                <a:gd name="T34" fmla="*/ 2147483647 w 180"/>
                <a:gd name="T35" fmla="*/ 2147483647 h 166"/>
                <a:gd name="T36" fmla="*/ 2147483647 w 180"/>
                <a:gd name="T37" fmla="*/ 2147483647 h 16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180" h="166">
                  <a:moveTo>
                    <a:pt x="180" y="122"/>
                  </a:moveTo>
                  <a:cubicBezTo>
                    <a:pt x="180" y="144"/>
                    <a:pt x="173" y="151"/>
                    <a:pt x="155" y="156"/>
                  </a:cubicBezTo>
                  <a:cubicBezTo>
                    <a:pt x="136" y="162"/>
                    <a:pt x="101" y="166"/>
                    <a:pt x="81" y="166"/>
                  </a:cubicBezTo>
                  <a:cubicBezTo>
                    <a:pt x="57" y="166"/>
                    <a:pt x="26" y="164"/>
                    <a:pt x="0" y="158"/>
                  </a:cubicBezTo>
                  <a:cubicBezTo>
                    <a:pt x="0" y="132"/>
                    <a:pt x="0" y="132"/>
                    <a:pt x="0" y="132"/>
                  </a:cubicBezTo>
                  <a:cubicBezTo>
                    <a:pt x="143" y="132"/>
                    <a:pt x="143" y="132"/>
                    <a:pt x="143" y="132"/>
                  </a:cubicBezTo>
                  <a:cubicBezTo>
                    <a:pt x="143" y="97"/>
                    <a:pt x="143" y="97"/>
                    <a:pt x="143" y="97"/>
                  </a:cubicBezTo>
                  <a:cubicBezTo>
                    <a:pt x="42" y="97"/>
                    <a:pt x="42" y="97"/>
                    <a:pt x="42" y="97"/>
                  </a:cubicBezTo>
                  <a:cubicBezTo>
                    <a:pt x="12" y="97"/>
                    <a:pt x="1" y="89"/>
                    <a:pt x="1" y="59"/>
                  </a:cubicBezTo>
                  <a:cubicBezTo>
                    <a:pt x="1" y="44"/>
                    <a:pt x="1" y="44"/>
                    <a:pt x="1" y="44"/>
                  </a:cubicBezTo>
                  <a:cubicBezTo>
                    <a:pt x="1" y="20"/>
                    <a:pt x="7" y="13"/>
                    <a:pt x="26" y="9"/>
                  </a:cubicBezTo>
                  <a:cubicBezTo>
                    <a:pt x="45" y="4"/>
                    <a:pt x="77" y="0"/>
                    <a:pt x="97" y="0"/>
                  </a:cubicBezTo>
                  <a:cubicBezTo>
                    <a:pt x="122" y="0"/>
                    <a:pt x="151" y="2"/>
                    <a:pt x="177" y="8"/>
                  </a:cubicBezTo>
                  <a:cubicBezTo>
                    <a:pt x="177" y="34"/>
                    <a:pt x="177" y="34"/>
                    <a:pt x="177" y="34"/>
                  </a:cubicBezTo>
                  <a:cubicBezTo>
                    <a:pt x="37" y="34"/>
                    <a:pt x="37" y="34"/>
                    <a:pt x="37" y="34"/>
                  </a:cubicBezTo>
                  <a:cubicBezTo>
                    <a:pt x="37" y="64"/>
                    <a:pt x="37" y="64"/>
                    <a:pt x="37" y="64"/>
                  </a:cubicBezTo>
                  <a:cubicBezTo>
                    <a:pt x="138" y="64"/>
                    <a:pt x="138" y="64"/>
                    <a:pt x="138" y="64"/>
                  </a:cubicBezTo>
                  <a:cubicBezTo>
                    <a:pt x="168" y="64"/>
                    <a:pt x="180" y="72"/>
                    <a:pt x="180" y="102"/>
                  </a:cubicBezTo>
                  <a:cubicBezTo>
                    <a:pt x="180" y="122"/>
                    <a:pt x="180" y="122"/>
                    <a:pt x="180" y="122"/>
                  </a:cubicBezTo>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11" name="Freeform 13"/>
            <p:cNvSpPr>
              <a:spLocks/>
            </p:cNvSpPr>
            <p:nvPr userDrawn="1"/>
          </p:nvSpPr>
          <p:spPr bwMode="auto">
            <a:xfrm>
              <a:off x="3869197" y="-595312"/>
              <a:ext cx="224499" cy="215899"/>
            </a:xfrm>
            <a:custGeom>
              <a:avLst/>
              <a:gdLst>
                <a:gd name="T0" fmla="*/ 2147483647 w 177"/>
                <a:gd name="T1" fmla="*/ 2147483647 h 166"/>
                <a:gd name="T2" fmla="*/ 2147483647 w 177"/>
                <a:gd name="T3" fmla="*/ 2147483647 h 166"/>
                <a:gd name="T4" fmla="*/ 0 w 177"/>
                <a:gd name="T5" fmla="*/ 2147483647 h 166"/>
                <a:gd name="T6" fmla="*/ 0 w 177"/>
                <a:gd name="T7" fmla="*/ 2147483647 h 166"/>
                <a:gd name="T8" fmla="*/ 2147483647 w 177"/>
                <a:gd name="T9" fmla="*/ 0 h 166"/>
                <a:gd name="T10" fmla="*/ 2147483647 w 177"/>
                <a:gd name="T11" fmla="*/ 2147483647 h 166"/>
                <a:gd name="T12" fmla="*/ 2147483647 w 177"/>
                <a:gd name="T13" fmla="*/ 2147483647 h 166"/>
                <a:gd name="T14" fmla="*/ 2147483647 w 177"/>
                <a:gd name="T15" fmla="*/ 2147483647 h 166"/>
                <a:gd name="T16" fmla="*/ 2147483647 w 177"/>
                <a:gd name="T17" fmla="*/ 2147483647 h 166"/>
                <a:gd name="T18" fmla="*/ 2147483647 w 177"/>
                <a:gd name="T19" fmla="*/ 2147483647 h 166"/>
                <a:gd name="T20" fmla="*/ 2147483647 w 177"/>
                <a:gd name="T21" fmla="*/ 2147483647 h 166"/>
                <a:gd name="T22" fmla="*/ 2147483647 w 177"/>
                <a:gd name="T23" fmla="*/ 2147483647 h 166"/>
                <a:gd name="T24" fmla="*/ 2147483647 w 177"/>
                <a:gd name="T25" fmla="*/ 2147483647 h 166"/>
                <a:gd name="T26" fmla="*/ 2147483647 w 177"/>
                <a:gd name="T27" fmla="*/ 2147483647 h 166"/>
                <a:gd name="T28" fmla="*/ 2147483647 w 177"/>
                <a:gd name="T29" fmla="*/ 2147483647 h 16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177" h="166">
                  <a:moveTo>
                    <a:pt x="177" y="158"/>
                  </a:moveTo>
                  <a:cubicBezTo>
                    <a:pt x="147" y="164"/>
                    <a:pt x="118" y="166"/>
                    <a:pt x="89" y="166"/>
                  </a:cubicBezTo>
                  <a:cubicBezTo>
                    <a:pt x="60" y="166"/>
                    <a:pt x="30" y="164"/>
                    <a:pt x="0" y="158"/>
                  </a:cubicBezTo>
                  <a:cubicBezTo>
                    <a:pt x="0" y="8"/>
                    <a:pt x="0" y="8"/>
                    <a:pt x="0" y="8"/>
                  </a:cubicBezTo>
                  <a:cubicBezTo>
                    <a:pt x="30" y="2"/>
                    <a:pt x="60" y="0"/>
                    <a:pt x="88" y="0"/>
                  </a:cubicBezTo>
                  <a:cubicBezTo>
                    <a:pt x="117" y="0"/>
                    <a:pt x="147" y="2"/>
                    <a:pt x="176" y="8"/>
                  </a:cubicBezTo>
                  <a:cubicBezTo>
                    <a:pt x="176" y="35"/>
                    <a:pt x="176" y="35"/>
                    <a:pt x="176" y="35"/>
                  </a:cubicBezTo>
                  <a:cubicBezTo>
                    <a:pt x="43" y="35"/>
                    <a:pt x="43" y="35"/>
                    <a:pt x="43" y="35"/>
                  </a:cubicBezTo>
                  <a:cubicBezTo>
                    <a:pt x="43" y="65"/>
                    <a:pt x="43" y="65"/>
                    <a:pt x="43" y="65"/>
                  </a:cubicBezTo>
                  <a:cubicBezTo>
                    <a:pt x="130" y="65"/>
                    <a:pt x="130" y="65"/>
                    <a:pt x="130" y="65"/>
                  </a:cubicBezTo>
                  <a:cubicBezTo>
                    <a:pt x="130" y="96"/>
                    <a:pt x="130" y="96"/>
                    <a:pt x="130" y="96"/>
                  </a:cubicBezTo>
                  <a:cubicBezTo>
                    <a:pt x="43" y="96"/>
                    <a:pt x="43" y="96"/>
                    <a:pt x="43" y="96"/>
                  </a:cubicBezTo>
                  <a:cubicBezTo>
                    <a:pt x="43" y="132"/>
                    <a:pt x="43" y="132"/>
                    <a:pt x="43" y="132"/>
                  </a:cubicBezTo>
                  <a:cubicBezTo>
                    <a:pt x="177" y="132"/>
                    <a:pt x="177" y="132"/>
                    <a:pt x="177" y="132"/>
                  </a:cubicBezTo>
                  <a:cubicBezTo>
                    <a:pt x="177" y="158"/>
                    <a:pt x="177" y="158"/>
                    <a:pt x="177" y="158"/>
                  </a:cubicBezTo>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12" name="Freeform 14"/>
            <p:cNvSpPr>
              <a:spLocks/>
            </p:cNvSpPr>
            <p:nvPr userDrawn="1"/>
          </p:nvSpPr>
          <p:spPr bwMode="auto">
            <a:xfrm>
              <a:off x="3602813" y="-588634"/>
              <a:ext cx="201044" cy="209221"/>
            </a:xfrm>
            <a:custGeom>
              <a:avLst/>
              <a:gdLst>
                <a:gd name="T0" fmla="*/ 2147483647 w 158"/>
                <a:gd name="T1" fmla="*/ 2147483647 h 162"/>
                <a:gd name="T2" fmla="*/ 2147483647 w 158"/>
                <a:gd name="T3" fmla="*/ 2147483647 h 162"/>
                <a:gd name="T4" fmla="*/ 0 w 158"/>
                <a:gd name="T5" fmla="*/ 2147483647 h 162"/>
                <a:gd name="T6" fmla="*/ 0 w 158"/>
                <a:gd name="T7" fmla="*/ 0 h 162"/>
                <a:gd name="T8" fmla="*/ 2147483647 w 158"/>
                <a:gd name="T9" fmla="*/ 0 h 162"/>
                <a:gd name="T10" fmla="*/ 2147483647 w 158"/>
                <a:gd name="T11" fmla="*/ 2147483647 h 162"/>
                <a:gd name="T12" fmla="*/ 2147483647 w 158"/>
                <a:gd name="T13" fmla="*/ 2147483647 h 162"/>
                <a:gd name="T14" fmla="*/ 2147483647 w 158"/>
                <a:gd name="T15" fmla="*/ 2147483647 h 162"/>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58" h="162">
                  <a:moveTo>
                    <a:pt x="158" y="154"/>
                  </a:moveTo>
                  <a:cubicBezTo>
                    <a:pt x="132" y="160"/>
                    <a:pt x="105" y="162"/>
                    <a:pt x="80" y="162"/>
                  </a:cubicBezTo>
                  <a:cubicBezTo>
                    <a:pt x="54" y="162"/>
                    <a:pt x="27" y="160"/>
                    <a:pt x="0" y="154"/>
                  </a:cubicBezTo>
                  <a:cubicBezTo>
                    <a:pt x="0" y="0"/>
                    <a:pt x="0" y="0"/>
                    <a:pt x="0" y="0"/>
                  </a:cubicBezTo>
                  <a:cubicBezTo>
                    <a:pt x="43" y="0"/>
                    <a:pt x="43" y="0"/>
                    <a:pt x="43" y="0"/>
                  </a:cubicBezTo>
                  <a:cubicBezTo>
                    <a:pt x="43" y="126"/>
                    <a:pt x="43" y="126"/>
                    <a:pt x="43" y="126"/>
                  </a:cubicBezTo>
                  <a:cubicBezTo>
                    <a:pt x="158" y="126"/>
                    <a:pt x="158" y="126"/>
                    <a:pt x="158" y="126"/>
                  </a:cubicBezTo>
                  <a:cubicBezTo>
                    <a:pt x="158" y="154"/>
                    <a:pt x="158" y="154"/>
                    <a:pt x="158" y="154"/>
                  </a:cubicBezTo>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13" name="Freeform 15"/>
            <p:cNvSpPr>
              <a:spLocks/>
            </p:cNvSpPr>
            <p:nvPr userDrawn="1"/>
          </p:nvSpPr>
          <p:spPr bwMode="auto">
            <a:xfrm>
              <a:off x="3247636" y="-588634"/>
              <a:ext cx="289838" cy="206995"/>
            </a:xfrm>
            <a:custGeom>
              <a:avLst/>
              <a:gdLst>
                <a:gd name="T0" fmla="*/ 2147483647 w 226"/>
                <a:gd name="T1" fmla="*/ 2147483647 h 161"/>
                <a:gd name="T2" fmla="*/ 2147483647 w 226"/>
                <a:gd name="T3" fmla="*/ 2147483647 h 161"/>
                <a:gd name="T4" fmla="*/ 2147483647 w 226"/>
                <a:gd name="T5" fmla="*/ 2147483647 h 161"/>
                <a:gd name="T6" fmla="*/ 2147483647 w 226"/>
                <a:gd name="T7" fmla="*/ 2147483647 h 161"/>
                <a:gd name="T8" fmla="*/ 2147483647 w 226"/>
                <a:gd name="T9" fmla="*/ 2147483647 h 161"/>
                <a:gd name="T10" fmla="*/ 0 w 226"/>
                <a:gd name="T11" fmla="*/ 2147483647 h 161"/>
                <a:gd name="T12" fmla="*/ 2147483647 w 226"/>
                <a:gd name="T13" fmla="*/ 0 h 161"/>
                <a:gd name="T14" fmla="*/ 2147483647 w 226"/>
                <a:gd name="T15" fmla="*/ 0 h 161"/>
                <a:gd name="T16" fmla="*/ 2147483647 w 226"/>
                <a:gd name="T17" fmla="*/ 2147483647 h 16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26" h="161">
                  <a:moveTo>
                    <a:pt x="226" y="155"/>
                  </a:moveTo>
                  <a:cubicBezTo>
                    <a:pt x="212" y="159"/>
                    <a:pt x="193" y="161"/>
                    <a:pt x="179" y="161"/>
                  </a:cubicBezTo>
                  <a:cubicBezTo>
                    <a:pt x="114" y="29"/>
                    <a:pt x="114" y="29"/>
                    <a:pt x="114" y="29"/>
                  </a:cubicBezTo>
                  <a:cubicBezTo>
                    <a:pt x="110" y="29"/>
                    <a:pt x="110" y="29"/>
                    <a:pt x="110" y="29"/>
                  </a:cubicBezTo>
                  <a:cubicBezTo>
                    <a:pt x="45" y="161"/>
                    <a:pt x="45" y="161"/>
                    <a:pt x="45" y="161"/>
                  </a:cubicBezTo>
                  <a:cubicBezTo>
                    <a:pt x="31" y="161"/>
                    <a:pt x="15" y="159"/>
                    <a:pt x="0" y="155"/>
                  </a:cubicBezTo>
                  <a:cubicBezTo>
                    <a:pt x="83" y="0"/>
                    <a:pt x="83" y="0"/>
                    <a:pt x="83" y="0"/>
                  </a:cubicBezTo>
                  <a:cubicBezTo>
                    <a:pt x="142" y="0"/>
                    <a:pt x="142" y="0"/>
                    <a:pt x="142" y="0"/>
                  </a:cubicBezTo>
                  <a:cubicBezTo>
                    <a:pt x="226" y="155"/>
                    <a:pt x="226" y="155"/>
                    <a:pt x="226" y="155"/>
                  </a:cubicBezTo>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14" name="Oval 16"/>
            <p:cNvSpPr>
              <a:spLocks noChangeArrowheads="1"/>
            </p:cNvSpPr>
            <p:nvPr userDrawn="1"/>
          </p:nvSpPr>
          <p:spPr bwMode="auto">
            <a:xfrm>
              <a:off x="3356535" y="-475121"/>
              <a:ext cx="70365" cy="71224"/>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defRPr>
              </a:lvl9pPr>
            </a:lstStyle>
            <a:p>
              <a:pPr eaLnBrk="1" hangingPunct="1">
                <a:defRPr/>
              </a:pPr>
              <a:endParaRPr lang="en-AU" altLang="fr-FR" smtClean="0">
                <a:solidFill>
                  <a:srgbClr val="333366"/>
                </a:solidFill>
                <a:latin typeface="Century Gothic" panose="020B0502020202020204" pitchFamily="34" charset="0"/>
              </a:endParaRPr>
            </a:p>
          </p:txBody>
        </p:sp>
        <p:sp>
          <p:nvSpPr>
            <p:cNvPr id="15" name="Freeform 17"/>
            <p:cNvSpPr>
              <a:spLocks/>
            </p:cNvSpPr>
            <p:nvPr userDrawn="1"/>
          </p:nvSpPr>
          <p:spPr bwMode="auto">
            <a:xfrm>
              <a:off x="2939369" y="-593086"/>
              <a:ext cx="242928" cy="211446"/>
            </a:xfrm>
            <a:custGeom>
              <a:avLst/>
              <a:gdLst>
                <a:gd name="T0" fmla="*/ 2147483647 w 190"/>
                <a:gd name="T1" fmla="*/ 2147483647 h 163"/>
                <a:gd name="T2" fmla="*/ 2147483647 w 190"/>
                <a:gd name="T3" fmla="*/ 2147483647 h 163"/>
                <a:gd name="T4" fmla="*/ 2147483647 w 190"/>
                <a:gd name="T5" fmla="*/ 2147483647 h 163"/>
                <a:gd name="T6" fmla="*/ 2147483647 w 190"/>
                <a:gd name="T7" fmla="*/ 2147483647 h 163"/>
                <a:gd name="T8" fmla="*/ 2147483647 w 190"/>
                <a:gd name="T9" fmla="*/ 2147483647 h 163"/>
                <a:gd name="T10" fmla="*/ 0 w 190"/>
                <a:gd name="T11" fmla="*/ 2147483647 h 163"/>
                <a:gd name="T12" fmla="*/ 0 w 190"/>
                <a:gd name="T13" fmla="*/ 2147483647 h 163"/>
                <a:gd name="T14" fmla="*/ 2147483647 w 190"/>
                <a:gd name="T15" fmla="*/ 0 h 163"/>
                <a:gd name="T16" fmla="*/ 2147483647 w 190"/>
                <a:gd name="T17" fmla="*/ 2147483647 h 163"/>
                <a:gd name="T18" fmla="*/ 2147483647 w 190"/>
                <a:gd name="T19" fmla="*/ 2147483647 h 163"/>
                <a:gd name="T20" fmla="*/ 2147483647 w 190"/>
                <a:gd name="T21" fmla="*/ 0 h 163"/>
                <a:gd name="T22" fmla="*/ 2147483647 w 190"/>
                <a:gd name="T23" fmla="*/ 2147483647 h 163"/>
                <a:gd name="T24" fmla="*/ 2147483647 w 190"/>
                <a:gd name="T25" fmla="*/ 2147483647 h 163"/>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190" h="163">
                  <a:moveTo>
                    <a:pt x="190" y="158"/>
                  </a:moveTo>
                  <a:cubicBezTo>
                    <a:pt x="177" y="161"/>
                    <a:pt x="162" y="163"/>
                    <a:pt x="148" y="163"/>
                  </a:cubicBezTo>
                  <a:cubicBezTo>
                    <a:pt x="148" y="96"/>
                    <a:pt x="148" y="96"/>
                    <a:pt x="148" y="96"/>
                  </a:cubicBezTo>
                  <a:cubicBezTo>
                    <a:pt x="42" y="96"/>
                    <a:pt x="42" y="96"/>
                    <a:pt x="42" y="96"/>
                  </a:cubicBezTo>
                  <a:cubicBezTo>
                    <a:pt x="42" y="163"/>
                    <a:pt x="42" y="163"/>
                    <a:pt x="42" y="163"/>
                  </a:cubicBezTo>
                  <a:cubicBezTo>
                    <a:pt x="28" y="163"/>
                    <a:pt x="13" y="161"/>
                    <a:pt x="0" y="158"/>
                  </a:cubicBezTo>
                  <a:cubicBezTo>
                    <a:pt x="0" y="5"/>
                    <a:pt x="0" y="5"/>
                    <a:pt x="0" y="5"/>
                  </a:cubicBezTo>
                  <a:cubicBezTo>
                    <a:pt x="13" y="1"/>
                    <a:pt x="28" y="0"/>
                    <a:pt x="42" y="0"/>
                  </a:cubicBezTo>
                  <a:cubicBezTo>
                    <a:pt x="42" y="65"/>
                    <a:pt x="42" y="65"/>
                    <a:pt x="42" y="65"/>
                  </a:cubicBezTo>
                  <a:cubicBezTo>
                    <a:pt x="148" y="65"/>
                    <a:pt x="148" y="65"/>
                    <a:pt x="148" y="65"/>
                  </a:cubicBezTo>
                  <a:cubicBezTo>
                    <a:pt x="148" y="0"/>
                    <a:pt x="148" y="0"/>
                    <a:pt x="148" y="0"/>
                  </a:cubicBezTo>
                  <a:cubicBezTo>
                    <a:pt x="162" y="0"/>
                    <a:pt x="177" y="1"/>
                    <a:pt x="190" y="5"/>
                  </a:cubicBezTo>
                  <a:cubicBezTo>
                    <a:pt x="190" y="158"/>
                    <a:pt x="190" y="158"/>
                    <a:pt x="190" y="158"/>
                  </a:cubicBezTo>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16" name="Freeform 18"/>
            <p:cNvSpPr>
              <a:spLocks/>
            </p:cNvSpPr>
            <p:nvPr userDrawn="1"/>
          </p:nvSpPr>
          <p:spPr bwMode="auto">
            <a:xfrm>
              <a:off x="2619375" y="-595312"/>
              <a:ext cx="244603" cy="211447"/>
            </a:xfrm>
            <a:custGeom>
              <a:avLst/>
              <a:gdLst>
                <a:gd name="T0" fmla="*/ 2147483647 w 192"/>
                <a:gd name="T1" fmla="*/ 2147483647 h 162"/>
                <a:gd name="T2" fmla="*/ 2147483647 w 192"/>
                <a:gd name="T3" fmla="*/ 2147483647 h 162"/>
                <a:gd name="T4" fmla="*/ 2147483647 w 192"/>
                <a:gd name="T5" fmla="*/ 2147483647 h 162"/>
                <a:gd name="T6" fmla="*/ 2147483647 w 192"/>
                <a:gd name="T7" fmla="*/ 2147483647 h 162"/>
                <a:gd name="T8" fmla="*/ 2147483647 w 192"/>
                <a:gd name="T9" fmla="*/ 2147483647 h 162"/>
                <a:gd name="T10" fmla="*/ 0 w 192"/>
                <a:gd name="T11" fmla="*/ 2147483647 h 162"/>
                <a:gd name="T12" fmla="*/ 0 w 192"/>
                <a:gd name="T13" fmla="*/ 2147483647 h 162"/>
                <a:gd name="T14" fmla="*/ 2147483647 w 192"/>
                <a:gd name="T15" fmla="*/ 0 h 162"/>
                <a:gd name="T16" fmla="*/ 2147483647 w 192"/>
                <a:gd name="T17" fmla="*/ 2147483647 h 162"/>
                <a:gd name="T18" fmla="*/ 2147483647 w 192"/>
                <a:gd name="T19" fmla="*/ 2147483647 h 16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92" h="162">
                  <a:moveTo>
                    <a:pt x="192" y="35"/>
                  </a:moveTo>
                  <a:cubicBezTo>
                    <a:pt x="117" y="35"/>
                    <a:pt x="117" y="35"/>
                    <a:pt x="117" y="35"/>
                  </a:cubicBezTo>
                  <a:cubicBezTo>
                    <a:pt x="117" y="162"/>
                    <a:pt x="117" y="162"/>
                    <a:pt x="117" y="162"/>
                  </a:cubicBezTo>
                  <a:cubicBezTo>
                    <a:pt x="75" y="162"/>
                    <a:pt x="75" y="162"/>
                    <a:pt x="75" y="162"/>
                  </a:cubicBezTo>
                  <a:cubicBezTo>
                    <a:pt x="75" y="35"/>
                    <a:pt x="75" y="35"/>
                    <a:pt x="75" y="35"/>
                  </a:cubicBezTo>
                  <a:cubicBezTo>
                    <a:pt x="0" y="35"/>
                    <a:pt x="0" y="35"/>
                    <a:pt x="0" y="35"/>
                  </a:cubicBezTo>
                  <a:cubicBezTo>
                    <a:pt x="0" y="8"/>
                    <a:pt x="0" y="8"/>
                    <a:pt x="0" y="8"/>
                  </a:cubicBezTo>
                  <a:cubicBezTo>
                    <a:pt x="33" y="2"/>
                    <a:pt x="65" y="0"/>
                    <a:pt x="96" y="0"/>
                  </a:cubicBezTo>
                  <a:cubicBezTo>
                    <a:pt x="127" y="0"/>
                    <a:pt x="160" y="2"/>
                    <a:pt x="192" y="8"/>
                  </a:cubicBezTo>
                  <a:cubicBezTo>
                    <a:pt x="192" y="35"/>
                    <a:pt x="192" y="35"/>
                    <a:pt x="192" y="35"/>
                  </a:cubicBezTo>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grpSp>
      <p:sp>
        <p:nvSpPr>
          <p:cNvPr id="2" name="Titre 1"/>
          <p:cNvSpPr>
            <a:spLocks noGrp="1"/>
          </p:cNvSpPr>
          <p:nvPr>
            <p:ph type="title"/>
          </p:nvPr>
        </p:nvSpPr>
        <p:spPr/>
        <p:txBody>
          <a:bodyPr/>
          <a:lstStyle/>
          <a:p>
            <a:r>
              <a:rPr lang="en-US" dirty="0" smtClean="0"/>
              <a:t>Cliquez pour modifier le style du titre</a:t>
            </a:r>
            <a:endParaRPr lang="fr-FR" dirty="0"/>
          </a:p>
        </p:txBody>
      </p:sp>
      <p:sp>
        <p:nvSpPr>
          <p:cNvPr id="5" name="Picture Placeholder 3"/>
          <p:cNvSpPr>
            <a:spLocks noGrp="1"/>
          </p:cNvSpPr>
          <p:nvPr>
            <p:ph type="pic" sz="quarter" idx="10"/>
          </p:nvPr>
        </p:nvSpPr>
        <p:spPr bwMode="auto">
          <a:xfrm>
            <a:off x="5898598" y="1229181"/>
            <a:ext cx="2916868" cy="2057875"/>
          </a:xfrm>
          <a:custGeom>
            <a:avLst/>
            <a:gdLst>
              <a:gd name="connsiteX0" fmla="*/ 0 w 2871788"/>
              <a:gd name="connsiteY0" fmla="*/ 0 h 3617912"/>
              <a:gd name="connsiteX1" fmla="*/ 2871788 w 2871788"/>
              <a:gd name="connsiteY1" fmla="*/ 0 h 3617912"/>
              <a:gd name="connsiteX2" fmla="*/ 2871788 w 2871788"/>
              <a:gd name="connsiteY2" fmla="*/ 3617912 h 3617912"/>
              <a:gd name="connsiteX3" fmla="*/ 0 w 2871788"/>
              <a:gd name="connsiteY3" fmla="*/ 3617912 h 3617912"/>
              <a:gd name="connsiteX4" fmla="*/ 0 w 2871788"/>
              <a:gd name="connsiteY4" fmla="*/ 0 h 3617912"/>
              <a:gd name="connsiteX0" fmla="*/ 0 w 2871788"/>
              <a:gd name="connsiteY0" fmla="*/ 0 h 3883583"/>
              <a:gd name="connsiteX1" fmla="*/ 2871788 w 2871788"/>
              <a:gd name="connsiteY1" fmla="*/ 0 h 3883583"/>
              <a:gd name="connsiteX2" fmla="*/ 2871788 w 2871788"/>
              <a:gd name="connsiteY2" fmla="*/ 3883583 h 3883583"/>
              <a:gd name="connsiteX3" fmla="*/ 0 w 2871788"/>
              <a:gd name="connsiteY3" fmla="*/ 3617912 h 3883583"/>
              <a:gd name="connsiteX4" fmla="*/ 0 w 2871788"/>
              <a:gd name="connsiteY4" fmla="*/ 0 h 3883583"/>
              <a:gd name="connsiteX0" fmla="*/ 0 w 2871788"/>
              <a:gd name="connsiteY0" fmla="*/ 0 h 3883583"/>
              <a:gd name="connsiteX1" fmla="*/ 2871788 w 2871788"/>
              <a:gd name="connsiteY1" fmla="*/ 0 h 3883583"/>
              <a:gd name="connsiteX2" fmla="*/ 2871788 w 2871788"/>
              <a:gd name="connsiteY2" fmla="*/ 3883583 h 3883583"/>
              <a:gd name="connsiteX3" fmla="*/ 0 w 2871788"/>
              <a:gd name="connsiteY3" fmla="*/ 3716766 h 3883583"/>
              <a:gd name="connsiteX4" fmla="*/ 0 w 2871788"/>
              <a:gd name="connsiteY4" fmla="*/ 0 h 3883583"/>
              <a:gd name="connsiteX0" fmla="*/ 0 w 2871788"/>
              <a:gd name="connsiteY0" fmla="*/ 0 h 3930717"/>
              <a:gd name="connsiteX1" fmla="*/ 2871788 w 2871788"/>
              <a:gd name="connsiteY1" fmla="*/ 0 h 3930717"/>
              <a:gd name="connsiteX2" fmla="*/ 2871788 w 2871788"/>
              <a:gd name="connsiteY2" fmla="*/ 3930717 h 3930717"/>
              <a:gd name="connsiteX3" fmla="*/ 0 w 2871788"/>
              <a:gd name="connsiteY3" fmla="*/ 3716766 h 3930717"/>
              <a:gd name="connsiteX4" fmla="*/ 0 w 2871788"/>
              <a:gd name="connsiteY4" fmla="*/ 0 h 3930717"/>
              <a:gd name="connsiteX0" fmla="*/ 6724 w 2878512"/>
              <a:gd name="connsiteY0" fmla="*/ 0 h 3931919"/>
              <a:gd name="connsiteX1" fmla="*/ 2878512 w 2878512"/>
              <a:gd name="connsiteY1" fmla="*/ 0 h 3931919"/>
              <a:gd name="connsiteX2" fmla="*/ 2878512 w 2878512"/>
              <a:gd name="connsiteY2" fmla="*/ 3930717 h 3931919"/>
              <a:gd name="connsiteX3" fmla="*/ 0 w 2878512"/>
              <a:gd name="connsiteY3" fmla="*/ 3931919 h 3931919"/>
              <a:gd name="connsiteX4" fmla="*/ 6724 w 2878512"/>
              <a:gd name="connsiteY4" fmla="*/ 0 h 3931919"/>
              <a:gd name="connsiteX0" fmla="*/ 6724 w 2878512"/>
              <a:gd name="connsiteY0" fmla="*/ 0 h 3931919"/>
              <a:gd name="connsiteX1" fmla="*/ 2878512 w 2878512"/>
              <a:gd name="connsiteY1" fmla="*/ 0 h 3931919"/>
              <a:gd name="connsiteX2" fmla="*/ 2878512 w 2878512"/>
              <a:gd name="connsiteY2" fmla="*/ 3930717 h 3931919"/>
              <a:gd name="connsiteX3" fmla="*/ 0 w 2878512"/>
              <a:gd name="connsiteY3" fmla="*/ 3931919 h 3931919"/>
              <a:gd name="connsiteX4" fmla="*/ 6724 w 2878512"/>
              <a:gd name="connsiteY4" fmla="*/ 0 h 3931919"/>
              <a:gd name="connsiteX0" fmla="*/ 232246 w 3104034"/>
              <a:gd name="connsiteY0" fmla="*/ 0 h 3938217"/>
              <a:gd name="connsiteX1" fmla="*/ 3104034 w 3104034"/>
              <a:gd name="connsiteY1" fmla="*/ 0 h 3938217"/>
              <a:gd name="connsiteX2" fmla="*/ 3104034 w 3104034"/>
              <a:gd name="connsiteY2" fmla="*/ 3930717 h 3938217"/>
              <a:gd name="connsiteX3" fmla="*/ 0 w 3104034"/>
              <a:gd name="connsiteY3" fmla="*/ 3938217 h 3938217"/>
              <a:gd name="connsiteX4" fmla="*/ 232246 w 3104034"/>
              <a:gd name="connsiteY4" fmla="*/ 0 h 3938217"/>
              <a:gd name="connsiteX0" fmla="*/ 232246 w 3104034"/>
              <a:gd name="connsiteY0" fmla="*/ 0 h 3938217"/>
              <a:gd name="connsiteX1" fmla="*/ 3104034 w 3104034"/>
              <a:gd name="connsiteY1" fmla="*/ 0 h 3938217"/>
              <a:gd name="connsiteX2" fmla="*/ 3104034 w 3104034"/>
              <a:gd name="connsiteY2" fmla="*/ 3930717 h 3938217"/>
              <a:gd name="connsiteX3" fmla="*/ 0 w 3104034"/>
              <a:gd name="connsiteY3" fmla="*/ 3938217 h 3938217"/>
              <a:gd name="connsiteX4" fmla="*/ 232246 w 3104034"/>
              <a:gd name="connsiteY4" fmla="*/ 0 h 3938217"/>
              <a:gd name="connsiteX0" fmla="*/ 232246 w 3104034"/>
              <a:gd name="connsiteY0" fmla="*/ 0 h 3938217"/>
              <a:gd name="connsiteX1" fmla="*/ 3104034 w 3104034"/>
              <a:gd name="connsiteY1" fmla="*/ 0 h 3938217"/>
              <a:gd name="connsiteX2" fmla="*/ 3104034 w 3104034"/>
              <a:gd name="connsiteY2" fmla="*/ 3930717 h 3938217"/>
              <a:gd name="connsiteX3" fmla="*/ 0 w 3104034"/>
              <a:gd name="connsiteY3" fmla="*/ 3938217 h 3938217"/>
              <a:gd name="connsiteX4" fmla="*/ 232246 w 3104034"/>
              <a:gd name="connsiteY4" fmla="*/ 0 h 3938217"/>
              <a:gd name="connsiteX0" fmla="*/ 239295 w 3104034"/>
              <a:gd name="connsiteY0" fmla="*/ 97081 h 3938217"/>
              <a:gd name="connsiteX1" fmla="*/ 3104034 w 3104034"/>
              <a:gd name="connsiteY1" fmla="*/ 0 h 3938217"/>
              <a:gd name="connsiteX2" fmla="*/ 3104034 w 3104034"/>
              <a:gd name="connsiteY2" fmla="*/ 3930717 h 3938217"/>
              <a:gd name="connsiteX3" fmla="*/ 0 w 3104034"/>
              <a:gd name="connsiteY3" fmla="*/ 3938217 h 3938217"/>
              <a:gd name="connsiteX4" fmla="*/ 239295 w 3104034"/>
              <a:gd name="connsiteY4" fmla="*/ 97081 h 3938217"/>
              <a:gd name="connsiteX0" fmla="*/ 239295 w 3104034"/>
              <a:gd name="connsiteY0" fmla="*/ 97081 h 3938217"/>
              <a:gd name="connsiteX1" fmla="*/ 3104034 w 3104034"/>
              <a:gd name="connsiteY1" fmla="*/ 0 h 3938217"/>
              <a:gd name="connsiteX2" fmla="*/ 3104034 w 3104034"/>
              <a:gd name="connsiteY2" fmla="*/ 3930717 h 3938217"/>
              <a:gd name="connsiteX3" fmla="*/ 0 w 3104034"/>
              <a:gd name="connsiteY3" fmla="*/ 3938217 h 3938217"/>
              <a:gd name="connsiteX4" fmla="*/ 239295 w 3104034"/>
              <a:gd name="connsiteY4" fmla="*/ 97081 h 3938217"/>
              <a:gd name="connsiteX0" fmla="*/ 239295 w 3104034"/>
              <a:gd name="connsiteY0" fmla="*/ 97081 h 3938217"/>
              <a:gd name="connsiteX1" fmla="*/ 3104034 w 3104034"/>
              <a:gd name="connsiteY1" fmla="*/ 0 h 3938217"/>
              <a:gd name="connsiteX2" fmla="*/ 3104034 w 3104034"/>
              <a:gd name="connsiteY2" fmla="*/ 3930717 h 3938217"/>
              <a:gd name="connsiteX3" fmla="*/ 0 w 3104034"/>
              <a:gd name="connsiteY3" fmla="*/ 3938217 h 3938217"/>
              <a:gd name="connsiteX4" fmla="*/ 239295 w 3104034"/>
              <a:gd name="connsiteY4" fmla="*/ 97081 h 3938217"/>
              <a:gd name="connsiteX0" fmla="*/ 394341 w 3104034"/>
              <a:gd name="connsiteY0" fmla="*/ 97081 h 3938217"/>
              <a:gd name="connsiteX1" fmla="*/ 3104034 w 3104034"/>
              <a:gd name="connsiteY1" fmla="*/ 0 h 3938217"/>
              <a:gd name="connsiteX2" fmla="*/ 3104034 w 3104034"/>
              <a:gd name="connsiteY2" fmla="*/ 3930717 h 3938217"/>
              <a:gd name="connsiteX3" fmla="*/ 0 w 3104034"/>
              <a:gd name="connsiteY3" fmla="*/ 3938217 h 3938217"/>
              <a:gd name="connsiteX4" fmla="*/ 394341 w 3104034"/>
              <a:gd name="connsiteY4" fmla="*/ 97081 h 3938217"/>
              <a:gd name="connsiteX0" fmla="*/ 443673 w 3104034"/>
              <a:gd name="connsiteY0" fmla="*/ 103553 h 3938217"/>
              <a:gd name="connsiteX1" fmla="*/ 3104034 w 3104034"/>
              <a:gd name="connsiteY1" fmla="*/ 0 h 3938217"/>
              <a:gd name="connsiteX2" fmla="*/ 3104034 w 3104034"/>
              <a:gd name="connsiteY2" fmla="*/ 3930717 h 3938217"/>
              <a:gd name="connsiteX3" fmla="*/ 0 w 3104034"/>
              <a:gd name="connsiteY3" fmla="*/ 3938217 h 3938217"/>
              <a:gd name="connsiteX4" fmla="*/ 443673 w 3104034"/>
              <a:gd name="connsiteY4" fmla="*/ 103553 h 3938217"/>
              <a:gd name="connsiteX0" fmla="*/ 443673 w 3104034"/>
              <a:gd name="connsiteY0" fmla="*/ 103553 h 3938217"/>
              <a:gd name="connsiteX1" fmla="*/ 3104034 w 3104034"/>
              <a:gd name="connsiteY1" fmla="*/ 0 h 3938217"/>
              <a:gd name="connsiteX2" fmla="*/ 3104034 w 3104034"/>
              <a:gd name="connsiteY2" fmla="*/ 3930717 h 3938217"/>
              <a:gd name="connsiteX3" fmla="*/ 0 w 3104034"/>
              <a:gd name="connsiteY3" fmla="*/ 3938217 h 3938217"/>
              <a:gd name="connsiteX4" fmla="*/ 443673 w 3104034"/>
              <a:gd name="connsiteY4" fmla="*/ 103553 h 3938217"/>
              <a:gd name="connsiteX0" fmla="*/ 443673 w 3104034"/>
              <a:gd name="connsiteY0" fmla="*/ 0 h 3834664"/>
              <a:gd name="connsiteX1" fmla="*/ 3104034 w 3104034"/>
              <a:gd name="connsiteY1" fmla="*/ 0 h 3834664"/>
              <a:gd name="connsiteX2" fmla="*/ 3104034 w 3104034"/>
              <a:gd name="connsiteY2" fmla="*/ 3827164 h 3834664"/>
              <a:gd name="connsiteX3" fmla="*/ 0 w 3104034"/>
              <a:gd name="connsiteY3" fmla="*/ 3834664 h 3834664"/>
              <a:gd name="connsiteX4" fmla="*/ 443673 w 3104034"/>
              <a:gd name="connsiteY4" fmla="*/ 0 h 3834664"/>
              <a:gd name="connsiteX0" fmla="*/ 443673 w 3104034"/>
              <a:gd name="connsiteY0" fmla="*/ 0 h 3834664"/>
              <a:gd name="connsiteX1" fmla="*/ 3104034 w 3104034"/>
              <a:gd name="connsiteY1" fmla="*/ 0 h 3834664"/>
              <a:gd name="connsiteX2" fmla="*/ 3104034 w 3104034"/>
              <a:gd name="connsiteY2" fmla="*/ 3827164 h 3834664"/>
              <a:gd name="connsiteX3" fmla="*/ 0 w 3104034"/>
              <a:gd name="connsiteY3" fmla="*/ 3834664 h 3834664"/>
              <a:gd name="connsiteX4" fmla="*/ 443673 w 3104034"/>
              <a:gd name="connsiteY4" fmla="*/ 0 h 3834664"/>
              <a:gd name="connsiteX0" fmla="*/ 464021 w 3124382"/>
              <a:gd name="connsiteY0" fmla="*/ 0 h 4009409"/>
              <a:gd name="connsiteX1" fmla="*/ 3124382 w 3124382"/>
              <a:gd name="connsiteY1" fmla="*/ 0 h 4009409"/>
              <a:gd name="connsiteX2" fmla="*/ 3124382 w 3124382"/>
              <a:gd name="connsiteY2" fmla="*/ 3827164 h 4009409"/>
              <a:gd name="connsiteX3" fmla="*/ 0 w 3124382"/>
              <a:gd name="connsiteY3" fmla="*/ 4009409 h 4009409"/>
              <a:gd name="connsiteX4" fmla="*/ 464021 w 3124382"/>
              <a:gd name="connsiteY4" fmla="*/ 0 h 4009409"/>
              <a:gd name="connsiteX0" fmla="*/ 464021 w 3131164"/>
              <a:gd name="connsiteY0" fmla="*/ 0 h 4009409"/>
              <a:gd name="connsiteX1" fmla="*/ 3124382 w 3131164"/>
              <a:gd name="connsiteY1" fmla="*/ 0 h 4009409"/>
              <a:gd name="connsiteX2" fmla="*/ 3131164 w 3131164"/>
              <a:gd name="connsiteY2" fmla="*/ 4008382 h 4009409"/>
              <a:gd name="connsiteX3" fmla="*/ 0 w 3131164"/>
              <a:gd name="connsiteY3" fmla="*/ 4009409 h 4009409"/>
              <a:gd name="connsiteX4" fmla="*/ 464021 w 3131164"/>
              <a:gd name="connsiteY4" fmla="*/ 0 h 4009409"/>
              <a:gd name="connsiteX0" fmla="*/ 464021 w 3131164"/>
              <a:gd name="connsiteY0" fmla="*/ 0 h 4009409"/>
              <a:gd name="connsiteX1" fmla="*/ 3124382 w 3131164"/>
              <a:gd name="connsiteY1" fmla="*/ 0 h 4009409"/>
              <a:gd name="connsiteX2" fmla="*/ 3131164 w 3131164"/>
              <a:gd name="connsiteY2" fmla="*/ 4008382 h 4009409"/>
              <a:gd name="connsiteX3" fmla="*/ 0 w 3131164"/>
              <a:gd name="connsiteY3" fmla="*/ 4009409 h 4009409"/>
              <a:gd name="connsiteX4" fmla="*/ 464021 w 3131164"/>
              <a:gd name="connsiteY4" fmla="*/ 0 h 4009409"/>
              <a:gd name="connsiteX0" fmla="*/ 464021 w 3131164"/>
              <a:gd name="connsiteY0" fmla="*/ 0 h 4009409"/>
              <a:gd name="connsiteX1" fmla="*/ 3124382 w 3131164"/>
              <a:gd name="connsiteY1" fmla="*/ 0 h 4009409"/>
              <a:gd name="connsiteX2" fmla="*/ 3131164 w 3131164"/>
              <a:gd name="connsiteY2" fmla="*/ 4008382 h 4009409"/>
              <a:gd name="connsiteX3" fmla="*/ 0 w 3131164"/>
              <a:gd name="connsiteY3" fmla="*/ 4009409 h 4009409"/>
              <a:gd name="connsiteX4" fmla="*/ 464021 w 3131164"/>
              <a:gd name="connsiteY4" fmla="*/ 0 h 4009409"/>
              <a:gd name="connsiteX0" fmla="*/ 29946 w 3131164"/>
              <a:gd name="connsiteY0" fmla="*/ 0 h 4009409"/>
              <a:gd name="connsiteX1" fmla="*/ 3124382 w 3131164"/>
              <a:gd name="connsiteY1" fmla="*/ 0 h 4009409"/>
              <a:gd name="connsiteX2" fmla="*/ 3131164 w 3131164"/>
              <a:gd name="connsiteY2" fmla="*/ 4008382 h 4009409"/>
              <a:gd name="connsiteX3" fmla="*/ 0 w 3131164"/>
              <a:gd name="connsiteY3" fmla="*/ 4009409 h 4009409"/>
              <a:gd name="connsiteX4" fmla="*/ 29946 w 3131164"/>
              <a:gd name="connsiteY4" fmla="*/ 0 h 4009409"/>
              <a:gd name="connsiteX0" fmla="*/ 9599 w 3131164"/>
              <a:gd name="connsiteY0" fmla="*/ 0 h 4009409"/>
              <a:gd name="connsiteX1" fmla="*/ 3124382 w 3131164"/>
              <a:gd name="connsiteY1" fmla="*/ 0 h 4009409"/>
              <a:gd name="connsiteX2" fmla="*/ 3131164 w 3131164"/>
              <a:gd name="connsiteY2" fmla="*/ 4008382 h 4009409"/>
              <a:gd name="connsiteX3" fmla="*/ 0 w 3131164"/>
              <a:gd name="connsiteY3" fmla="*/ 4009409 h 4009409"/>
              <a:gd name="connsiteX4" fmla="*/ 9599 w 3131164"/>
              <a:gd name="connsiteY4" fmla="*/ 0 h 4009409"/>
              <a:gd name="connsiteX0" fmla="*/ 399 w 3142312"/>
              <a:gd name="connsiteY0" fmla="*/ 0 h 4009409"/>
              <a:gd name="connsiteX1" fmla="*/ 3135530 w 3142312"/>
              <a:gd name="connsiteY1" fmla="*/ 0 h 4009409"/>
              <a:gd name="connsiteX2" fmla="*/ 3142312 w 3142312"/>
              <a:gd name="connsiteY2" fmla="*/ 4008382 h 4009409"/>
              <a:gd name="connsiteX3" fmla="*/ 11148 w 3142312"/>
              <a:gd name="connsiteY3" fmla="*/ 4009409 h 4009409"/>
              <a:gd name="connsiteX4" fmla="*/ 399 w 3142312"/>
              <a:gd name="connsiteY4" fmla="*/ 0 h 4009409"/>
              <a:gd name="connsiteX0" fmla="*/ 622 w 3135753"/>
              <a:gd name="connsiteY0" fmla="*/ 0 h 4009409"/>
              <a:gd name="connsiteX1" fmla="*/ 3128971 w 3135753"/>
              <a:gd name="connsiteY1" fmla="*/ 0 h 4009409"/>
              <a:gd name="connsiteX2" fmla="*/ 3135753 w 3135753"/>
              <a:gd name="connsiteY2" fmla="*/ 4008382 h 4009409"/>
              <a:gd name="connsiteX3" fmla="*/ 4589 w 3135753"/>
              <a:gd name="connsiteY3" fmla="*/ 4009409 h 4009409"/>
              <a:gd name="connsiteX4" fmla="*/ 622 w 3135753"/>
              <a:gd name="connsiteY4" fmla="*/ 0 h 4009409"/>
              <a:gd name="connsiteX0" fmla="*/ 0 w 3135131"/>
              <a:gd name="connsiteY0" fmla="*/ 0 h 4009409"/>
              <a:gd name="connsiteX1" fmla="*/ 3128349 w 3135131"/>
              <a:gd name="connsiteY1" fmla="*/ 0 h 4009409"/>
              <a:gd name="connsiteX2" fmla="*/ 3135131 w 3135131"/>
              <a:gd name="connsiteY2" fmla="*/ 4008382 h 4009409"/>
              <a:gd name="connsiteX3" fmla="*/ 3967 w 3135131"/>
              <a:gd name="connsiteY3" fmla="*/ 4009409 h 4009409"/>
              <a:gd name="connsiteX4" fmla="*/ 0 w 3135131"/>
              <a:gd name="connsiteY4" fmla="*/ 0 h 40094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35131" h="4009409">
                <a:moveTo>
                  <a:pt x="0" y="0"/>
                </a:moveTo>
                <a:lnTo>
                  <a:pt x="3128349" y="0"/>
                </a:lnTo>
                <a:cubicBezTo>
                  <a:pt x="3130610" y="1336127"/>
                  <a:pt x="3131740" y="2004191"/>
                  <a:pt x="3135131" y="4008382"/>
                </a:cubicBezTo>
                <a:lnTo>
                  <a:pt x="3967" y="4009409"/>
                </a:lnTo>
                <a:cubicBezTo>
                  <a:pt x="7167" y="2672939"/>
                  <a:pt x="1983" y="2004704"/>
                  <a:pt x="0" y="0"/>
                </a:cubicBezTo>
                <a:close/>
              </a:path>
            </a:pathLst>
          </a:custGeom>
          <a:solidFill>
            <a:schemeClr val="bg1">
              <a:lumMod val="85000"/>
            </a:schemeClr>
          </a:solidFill>
          <a:ln>
            <a:noFill/>
          </a:ln>
          <a:effectLst/>
          <a:extLst/>
        </p:spPr>
        <p:txBody>
          <a:bodyPr rtlCol="0" anchor="ctr">
            <a:noAutofit/>
          </a:bodyPr>
          <a:lstStyle>
            <a:lvl1pPr marL="0" indent="0" algn="ctr">
              <a:buFontTx/>
              <a:buNone/>
              <a:defRPr sz="1600" b="0">
                <a:solidFill>
                  <a:schemeClr val="bg1"/>
                </a:solidFill>
              </a:defRPr>
            </a:lvl1pPr>
          </a:lstStyle>
          <a:p>
            <a:pPr lvl="0"/>
            <a:r>
              <a:rPr lang="en-US" noProof="0" dirty="0" smtClean="0"/>
              <a:t>Cliquez sur l'icône pour ajouter une image</a:t>
            </a:r>
            <a:endParaRPr lang="en-AU" noProof="0" dirty="0"/>
          </a:p>
        </p:txBody>
      </p:sp>
      <p:sp>
        <p:nvSpPr>
          <p:cNvPr id="7" name="Espace réservé du texte 6"/>
          <p:cNvSpPr>
            <a:spLocks noGrp="1"/>
          </p:cNvSpPr>
          <p:nvPr>
            <p:ph type="body" sz="quarter" idx="11"/>
          </p:nvPr>
        </p:nvSpPr>
        <p:spPr>
          <a:xfrm>
            <a:off x="5898598" y="3396030"/>
            <a:ext cx="2916868" cy="1234967"/>
          </a:xfrm>
        </p:spPr>
        <p:txBody>
          <a:bodyPr/>
          <a:lstStyle>
            <a:lvl1pPr marL="0" indent="0">
              <a:spcBef>
                <a:spcPts val="0"/>
              </a:spcBef>
              <a:buFontTx/>
              <a:buNone/>
              <a:defRPr sz="1200" b="0">
                <a:solidFill>
                  <a:schemeClr val="bg1"/>
                </a:solidFill>
              </a:defRPr>
            </a:lvl1pPr>
          </a:lstStyle>
          <a:p>
            <a:pPr lvl="0"/>
            <a:r>
              <a:rPr lang="en-US" noProof="0" dirty="0" smtClean="0"/>
              <a:t>Cliquez pour modifier les styles du texte du masque</a:t>
            </a:r>
          </a:p>
        </p:txBody>
      </p:sp>
      <p:sp>
        <p:nvSpPr>
          <p:cNvPr id="8" name="Espace réservé du texte 2"/>
          <p:cNvSpPr>
            <a:spLocks noGrp="1"/>
          </p:cNvSpPr>
          <p:nvPr>
            <p:ph idx="1"/>
          </p:nvPr>
        </p:nvSpPr>
        <p:spPr>
          <a:xfrm>
            <a:off x="179515" y="696542"/>
            <a:ext cx="5578623" cy="3934455"/>
          </a:xfrm>
          <a:prstGeom prst="rect">
            <a:avLst/>
          </a:prstGeom>
        </p:spPr>
        <p:txBody>
          <a:bodyPr rtlCol="0">
            <a:noAutofit/>
          </a:bodyPr>
          <a:lstStyle/>
          <a:p>
            <a:pPr lvl="0"/>
            <a:r>
              <a:rPr lang="en-US" dirty="0" smtClean="0"/>
              <a:t>Cliquez pour modifier les styles du texte du masque</a:t>
            </a:r>
          </a:p>
          <a:p>
            <a:pPr lvl="1"/>
            <a:r>
              <a:rPr lang="en-US" dirty="0" smtClean="0"/>
              <a:t>Deuxième niveau</a:t>
            </a:r>
          </a:p>
          <a:p>
            <a:pPr lvl="2"/>
            <a:r>
              <a:rPr lang="en-US" dirty="0" smtClean="0"/>
              <a:t>Troisième niveau</a:t>
            </a:r>
          </a:p>
        </p:txBody>
      </p:sp>
    </p:spTree>
    <p:extLst>
      <p:ext uri="{BB962C8B-B14F-4D97-AF65-F5344CB8AC3E}">
        <p14:creationId xmlns:p14="http://schemas.microsoft.com/office/powerpoint/2010/main" val="1824138790"/>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4- Title and Content">
    <p:spTree>
      <p:nvGrpSpPr>
        <p:cNvPr id="1" name=""/>
        <p:cNvGrpSpPr/>
        <p:nvPr/>
      </p:nvGrpSpPr>
      <p:grpSpPr>
        <a:xfrm>
          <a:off x="0" y="0"/>
          <a:ext cx="0" cy="0"/>
          <a:chOff x="0" y="0"/>
          <a:chExt cx="0" cy="0"/>
        </a:xfrm>
      </p:grpSpPr>
      <p:sp>
        <p:nvSpPr>
          <p:cNvPr id="10" name="Rectangle 1"/>
          <p:cNvSpPr>
            <a:spLocks/>
          </p:cNvSpPr>
          <p:nvPr userDrawn="1"/>
        </p:nvSpPr>
        <p:spPr bwMode="auto">
          <a:xfrm>
            <a:off x="5502275" y="-15875"/>
            <a:ext cx="3641725" cy="5165725"/>
          </a:xfrm>
          <a:custGeom>
            <a:avLst/>
            <a:gdLst>
              <a:gd name="T0" fmla="*/ 1707376 w 3642050"/>
              <a:gd name="T1" fmla="*/ 0 h 5165725"/>
              <a:gd name="T2" fmla="*/ 3632960 w 3642050"/>
              <a:gd name="T3" fmla="*/ 15875 h 5165725"/>
              <a:gd name="T4" fmla="*/ 3632960 w 3642050"/>
              <a:gd name="T5" fmla="*/ 5159375 h 5165725"/>
              <a:gd name="T6" fmla="*/ 104848 w 3642050"/>
              <a:gd name="T7" fmla="*/ 5165725 h 5165725"/>
              <a:gd name="T8" fmla="*/ 1707376 w 3642050"/>
              <a:gd name="T9" fmla="*/ 0 h 516572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642050" h="5165725">
                <a:moveTo>
                  <a:pt x="1711650" y="0"/>
                </a:moveTo>
                <a:lnTo>
                  <a:pt x="3642050" y="15875"/>
                </a:lnTo>
                <a:lnTo>
                  <a:pt x="3642050" y="5159375"/>
                </a:lnTo>
                <a:lnTo>
                  <a:pt x="105100" y="5165725"/>
                </a:lnTo>
                <a:cubicBezTo>
                  <a:pt x="-374325" y="2705100"/>
                  <a:pt x="895675" y="796925"/>
                  <a:pt x="1711650" y="0"/>
                </a:cubicBezTo>
                <a:close/>
              </a:path>
            </a:pathLst>
          </a:custGeom>
          <a:solidFill>
            <a:srgbClr val="5DBFD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grpSp>
        <p:nvGrpSpPr>
          <p:cNvPr id="11" name="Group 25"/>
          <p:cNvGrpSpPr>
            <a:grpSpLocks/>
          </p:cNvGrpSpPr>
          <p:nvPr userDrawn="1"/>
        </p:nvGrpSpPr>
        <p:grpSpPr bwMode="auto">
          <a:xfrm>
            <a:off x="7126288" y="4860925"/>
            <a:ext cx="1692275" cy="153988"/>
            <a:chOff x="2619375" y="-595312"/>
            <a:chExt cx="1785938" cy="215899"/>
          </a:xfrm>
        </p:grpSpPr>
        <p:sp>
          <p:nvSpPr>
            <p:cNvPr id="12" name="Freeform 12"/>
            <p:cNvSpPr>
              <a:spLocks/>
            </p:cNvSpPr>
            <p:nvPr userDrawn="1"/>
          </p:nvSpPr>
          <p:spPr bwMode="auto">
            <a:xfrm>
              <a:off x="4175788" y="-595312"/>
              <a:ext cx="229525" cy="215899"/>
            </a:xfrm>
            <a:custGeom>
              <a:avLst/>
              <a:gdLst>
                <a:gd name="T0" fmla="*/ 2147483647 w 180"/>
                <a:gd name="T1" fmla="*/ 2147483647 h 166"/>
                <a:gd name="T2" fmla="*/ 2147483647 w 180"/>
                <a:gd name="T3" fmla="*/ 2147483647 h 166"/>
                <a:gd name="T4" fmla="*/ 2147483647 w 180"/>
                <a:gd name="T5" fmla="*/ 2147483647 h 166"/>
                <a:gd name="T6" fmla="*/ 0 w 180"/>
                <a:gd name="T7" fmla="*/ 2147483647 h 166"/>
                <a:gd name="T8" fmla="*/ 0 w 180"/>
                <a:gd name="T9" fmla="*/ 2147483647 h 166"/>
                <a:gd name="T10" fmla="*/ 2147483647 w 180"/>
                <a:gd name="T11" fmla="*/ 2147483647 h 166"/>
                <a:gd name="T12" fmla="*/ 2147483647 w 180"/>
                <a:gd name="T13" fmla="*/ 2147483647 h 166"/>
                <a:gd name="T14" fmla="*/ 2147483647 w 180"/>
                <a:gd name="T15" fmla="*/ 2147483647 h 166"/>
                <a:gd name="T16" fmla="*/ 2147483647 w 180"/>
                <a:gd name="T17" fmla="*/ 2147483647 h 166"/>
                <a:gd name="T18" fmla="*/ 2147483647 w 180"/>
                <a:gd name="T19" fmla="*/ 2147483647 h 166"/>
                <a:gd name="T20" fmla="*/ 2147483647 w 180"/>
                <a:gd name="T21" fmla="*/ 2147483647 h 166"/>
                <a:gd name="T22" fmla="*/ 2147483647 w 180"/>
                <a:gd name="T23" fmla="*/ 0 h 166"/>
                <a:gd name="T24" fmla="*/ 2147483647 w 180"/>
                <a:gd name="T25" fmla="*/ 2147483647 h 166"/>
                <a:gd name="T26" fmla="*/ 2147483647 w 180"/>
                <a:gd name="T27" fmla="*/ 2147483647 h 166"/>
                <a:gd name="T28" fmla="*/ 2147483647 w 180"/>
                <a:gd name="T29" fmla="*/ 2147483647 h 166"/>
                <a:gd name="T30" fmla="*/ 2147483647 w 180"/>
                <a:gd name="T31" fmla="*/ 2147483647 h 166"/>
                <a:gd name="T32" fmla="*/ 2147483647 w 180"/>
                <a:gd name="T33" fmla="*/ 2147483647 h 166"/>
                <a:gd name="T34" fmla="*/ 2147483647 w 180"/>
                <a:gd name="T35" fmla="*/ 2147483647 h 166"/>
                <a:gd name="T36" fmla="*/ 2147483647 w 180"/>
                <a:gd name="T37" fmla="*/ 2147483647 h 16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180" h="166">
                  <a:moveTo>
                    <a:pt x="180" y="122"/>
                  </a:moveTo>
                  <a:cubicBezTo>
                    <a:pt x="180" y="144"/>
                    <a:pt x="173" y="151"/>
                    <a:pt x="155" y="156"/>
                  </a:cubicBezTo>
                  <a:cubicBezTo>
                    <a:pt x="136" y="162"/>
                    <a:pt x="101" y="166"/>
                    <a:pt x="81" y="166"/>
                  </a:cubicBezTo>
                  <a:cubicBezTo>
                    <a:pt x="57" y="166"/>
                    <a:pt x="26" y="164"/>
                    <a:pt x="0" y="158"/>
                  </a:cubicBezTo>
                  <a:cubicBezTo>
                    <a:pt x="0" y="132"/>
                    <a:pt x="0" y="132"/>
                    <a:pt x="0" y="132"/>
                  </a:cubicBezTo>
                  <a:cubicBezTo>
                    <a:pt x="143" y="132"/>
                    <a:pt x="143" y="132"/>
                    <a:pt x="143" y="132"/>
                  </a:cubicBezTo>
                  <a:cubicBezTo>
                    <a:pt x="143" y="97"/>
                    <a:pt x="143" y="97"/>
                    <a:pt x="143" y="97"/>
                  </a:cubicBezTo>
                  <a:cubicBezTo>
                    <a:pt x="42" y="97"/>
                    <a:pt x="42" y="97"/>
                    <a:pt x="42" y="97"/>
                  </a:cubicBezTo>
                  <a:cubicBezTo>
                    <a:pt x="12" y="97"/>
                    <a:pt x="1" y="89"/>
                    <a:pt x="1" y="59"/>
                  </a:cubicBezTo>
                  <a:cubicBezTo>
                    <a:pt x="1" y="44"/>
                    <a:pt x="1" y="44"/>
                    <a:pt x="1" y="44"/>
                  </a:cubicBezTo>
                  <a:cubicBezTo>
                    <a:pt x="1" y="20"/>
                    <a:pt x="7" y="13"/>
                    <a:pt x="26" y="9"/>
                  </a:cubicBezTo>
                  <a:cubicBezTo>
                    <a:pt x="45" y="4"/>
                    <a:pt x="77" y="0"/>
                    <a:pt x="97" y="0"/>
                  </a:cubicBezTo>
                  <a:cubicBezTo>
                    <a:pt x="122" y="0"/>
                    <a:pt x="151" y="2"/>
                    <a:pt x="177" y="8"/>
                  </a:cubicBezTo>
                  <a:cubicBezTo>
                    <a:pt x="177" y="34"/>
                    <a:pt x="177" y="34"/>
                    <a:pt x="177" y="34"/>
                  </a:cubicBezTo>
                  <a:cubicBezTo>
                    <a:pt x="37" y="34"/>
                    <a:pt x="37" y="34"/>
                    <a:pt x="37" y="34"/>
                  </a:cubicBezTo>
                  <a:cubicBezTo>
                    <a:pt x="37" y="64"/>
                    <a:pt x="37" y="64"/>
                    <a:pt x="37" y="64"/>
                  </a:cubicBezTo>
                  <a:cubicBezTo>
                    <a:pt x="138" y="64"/>
                    <a:pt x="138" y="64"/>
                    <a:pt x="138" y="64"/>
                  </a:cubicBezTo>
                  <a:cubicBezTo>
                    <a:pt x="168" y="64"/>
                    <a:pt x="180" y="72"/>
                    <a:pt x="180" y="102"/>
                  </a:cubicBezTo>
                  <a:cubicBezTo>
                    <a:pt x="180" y="122"/>
                    <a:pt x="180" y="122"/>
                    <a:pt x="180" y="122"/>
                  </a:cubicBezTo>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13" name="Freeform 13"/>
            <p:cNvSpPr>
              <a:spLocks/>
            </p:cNvSpPr>
            <p:nvPr userDrawn="1"/>
          </p:nvSpPr>
          <p:spPr bwMode="auto">
            <a:xfrm>
              <a:off x="3869197" y="-595312"/>
              <a:ext cx="224499" cy="215899"/>
            </a:xfrm>
            <a:custGeom>
              <a:avLst/>
              <a:gdLst>
                <a:gd name="T0" fmla="*/ 2147483647 w 177"/>
                <a:gd name="T1" fmla="*/ 2147483647 h 166"/>
                <a:gd name="T2" fmla="*/ 2147483647 w 177"/>
                <a:gd name="T3" fmla="*/ 2147483647 h 166"/>
                <a:gd name="T4" fmla="*/ 0 w 177"/>
                <a:gd name="T5" fmla="*/ 2147483647 h 166"/>
                <a:gd name="T6" fmla="*/ 0 w 177"/>
                <a:gd name="T7" fmla="*/ 2147483647 h 166"/>
                <a:gd name="T8" fmla="*/ 2147483647 w 177"/>
                <a:gd name="T9" fmla="*/ 0 h 166"/>
                <a:gd name="T10" fmla="*/ 2147483647 w 177"/>
                <a:gd name="T11" fmla="*/ 2147483647 h 166"/>
                <a:gd name="T12" fmla="*/ 2147483647 w 177"/>
                <a:gd name="T13" fmla="*/ 2147483647 h 166"/>
                <a:gd name="T14" fmla="*/ 2147483647 w 177"/>
                <a:gd name="T15" fmla="*/ 2147483647 h 166"/>
                <a:gd name="T16" fmla="*/ 2147483647 w 177"/>
                <a:gd name="T17" fmla="*/ 2147483647 h 166"/>
                <a:gd name="T18" fmla="*/ 2147483647 w 177"/>
                <a:gd name="T19" fmla="*/ 2147483647 h 166"/>
                <a:gd name="T20" fmla="*/ 2147483647 w 177"/>
                <a:gd name="T21" fmla="*/ 2147483647 h 166"/>
                <a:gd name="T22" fmla="*/ 2147483647 w 177"/>
                <a:gd name="T23" fmla="*/ 2147483647 h 166"/>
                <a:gd name="T24" fmla="*/ 2147483647 w 177"/>
                <a:gd name="T25" fmla="*/ 2147483647 h 166"/>
                <a:gd name="T26" fmla="*/ 2147483647 w 177"/>
                <a:gd name="T27" fmla="*/ 2147483647 h 166"/>
                <a:gd name="T28" fmla="*/ 2147483647 w 177"/>
                <a:gd name="T29" fmla="*/ 2147483647 h 16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177" h="166">
                  <a:moveTo>
                    <a:pt x="177" y="158"/>
                  </a:moveTo>
                  <a:cubicBezTo>
                    <a:pt x="147" y="164"/>
                    <a:pt x="118" y="166"/>
                    <a:pt x="89" y="166"/>
                  </a:cubicBezTo>
                  <a:cubicBezTo>
                    <a:pt x="60" y="166"/>
                    <a:pt x="30" y="164"/>
                    <a:pt x="0" y="158"/>
                  </a:cubicBezTo>
                  <a:cubicBezTo>
                    <a:pt x="0" y="8"/>
                    <a:pt x="0" y="8"/>
                    <a:pt x="0" y="8"/>
                  </a:cubicBezTo>
                  <a:cubicBezTo>
                    <a:pt x="30" y="2"/>
                    <a:pt x="60" y="0"/>
                    <a:pt x="88" y="0"/>
                  </a:cubicBezTo>
                  <a:cubicBezTo>
                    <a:pt x="117" y="0"/>
                    <a:pt x="147" y="2"/>
                    <a:pt x="176" y="8"/>
                  </a:cubicBezTo>
                  <a:cubicBezTo>
                    <a:pt x="176" y="35"/>
                    <a:pt x="176" y="35"/>
                    <a:pt x="176" y="35"/>
                  </a:cubicBezTo>
                  <a:cubicBezTo>
                    <a:pt x="43" y="35"/>
                    <a:pt x="43" y="35"/>
                    <a:pt x="43" y="35"/>
                  </a:cubicBezTo>
                  <a:cubicBezTo>
                    <a:pt x="43" y="65"/>
                    <a:pt x="43" y="65"/>
                    <a:pt x="43" y="65"/>
                  </a:cubicBezTo>
                  <a:cubicBezTo>
                    <a:pt x="130" y="65"/>
                    <a:pt x="130" y="65"/>
                    <a:pt x="130" y="65"/>
                  </a:cubicBezTo>
                  <a:cubicBezTo>
                    <a:pt x="130" y="96"/>
                    <a:pt x="130" y="96"/>
                    <a:pt x="130" y="96"/>
                  </a:cubicBezTo>
                  <a:cubicBezTo>
                    <a:pt x="43" y="96"/>
                    <a:pt x="43" y="96"/>
                    <a:pt x="43" y="96"/>
                  </a:cubicBezTo>
                  <a:cubicBezTo>
                    <a:pt x="43" y="132"/>
                    <a:pt x="43" y="132"/>
                    <a:pt x="43" y="132"/>
                  </a:cubicBezTo>
                  <a:cubicBezTo>
                    <a:pt x="177" y="132"/>
                    <a:pt x="177" y="132"/>
                    <a:pt x="177" y="132"/>
                  </a:cubicBezTo>
                  <a:cubicBezTo>
                    <a:pt x="177" y="158"/>
                    <a:pt x="177" y="158"/>
                    <a:pt x="177" y="158"/>
                  </a:cubicBezTo>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14" name="Freeform 14"/>
            <p:cNvSpPr>
              <a:spLocks/>
            </p:cNvSpPr>
            <p:nvPr userDrawn="1"/>
          </p:nvSpPr>
          <p:spPr bwMode="auto">
            <a:xfrm>
              <a:off x="3602813" y="-588634"/>
              <a:ext cx="201044" cy="209221"/>
            </a:xfrm>
            <a:custGeom>
              <a:avLst/>
              <a:gdLst>
                <a:gd name="T0" fmla="*/ 2147483647 w 158"/>
                <a:gd name="T1" fmla="*/ 2147483647 h 162"/>
                <a:gd name="T2" fmla="*/ 2147483647 w 158"/>
                <a:gd name="T3" fmla="*/ 2147483647 h 162"/>
                <a:gd name="T4" fmla="*/ 0 w 158"/>
                <a:gd name="T5" fmla="*/ 2147483647 h 162"/>
                <a:gd name="T6" fmla="*/ 0 w 158"/>
                <a:gd name="T7" fmla="*/ 0 h 162"/>
                <a:gd name="T8" fmla="*/ 2147483647 w 158"/>
                <a:gd name="T9" fmla="*/ 0 h 162"/>
                <a:gd name="T10" fmla="*/ 2147483647 w 158"/>
                <a:gd name="T11" fmla="*/ 2147483647 h 162"/>
                <a:gd name="T12" fmla="*/ 2147483647 w 158"/>
                <a:gd name="T13" fmla="*/ 2147483647 h 162"/>
                <a:gd name="T14" fmla="*/ 2147483647 w 158"/>
                <a:gd name="T15" fmla="*/ 2147483647 h 162"/>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58" h="162">
                  <a:moveTo>
                    <a:pt x="158" y="154"/>
                  </a:moveTo>
                  <a:cubicBezTo>
                    <a:pt x="132" y="160"/>
                    <a:pt x="105" y="162"/>
                    <a:pt x="80" y="162"/>
                  </a:cubicBezTo>
                  <a:cubicBezTo>
                    <a:pt x="54" y="162"/>
                    <a:pt x="27" y="160"/>
                    <a:pt x="0" y="154"/>
                  </a:cubicBezTo>
                  <a:cubicBezTo>
                    <a:pt x="0" y="0"/>
                    <a:pt x="0" y="0"/>
                    <a:pt x="0" y="0"/>
                  </a:cubicBezTo>
                  <a:cubicBezTo>
                    <a:pt x="43" y="0"/>
                    <a:pt x="43" y="0"/>
                    <a:pt x="43" y="0"/>
                  </a:cubicBezTo>
                  <a:cubicBezTo>
                    <a:pt x="43" y="126"/>
                    <a:pt x="43" y="126"/>
                    <a:pt x="43" y="126"/>
                  </a:cubicBezTo>
                  <a:cubicBezTo>
                    <a:pt x="158" y="126"/>
                    <a:pt x="158" y="126"/>
                    <a:pt x="158" y="126"/>
                  </a:cubicBezTo>
                  <a:cubicBezTo>
                    <a:pt x="158" y="154"/>
                    <a:pt x="158" y="154"/>
                    <a:pt x="158" y="154"/>
                  </a:cubicBezTo>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15" name="Freeform 15"/>
            <p:cNvSpPr>
              <a:spLocks/>
            </p:cNvSpPr>
            <p:nvPr userDrawn="1"/>
          </p:nvSpPr>
          <p:spPr bwMode="auto">
            <a:xfrm>
              <a:off x="3247636" y="-588634"/>
              <a:ext cx="289838" cy="206995"/>
            </a:xfrm>
            <a:custGeom>
              <a:avLst/>
              <a:gdLst>
                <a:gd name="T0" fmla="*/ 2147483647 w 226"/>
                <a:gd name="T1" fmla="*/ 2147483647 h 161"/>
                <a:gd name="T2" fmla="*/ 2147483647 w 226"/>
                <a:gd name="T3" fmla="*/ 2147483647 h 161"/>
                <a:gd name="T4" fmla="*/ 2147483647 w 226"/>
                <a:gd name="T5" fmla="*/ 2147483647 h 161"/>
                <a:gd name="T6" fmla="*/ 2147483647 w 226"/>
                <a:gd name="T7" fmla="*/ 2147483647 h 161"/>
                <a:gd name="T8" fmla="*/ 2147483647 w 226"/>
                <a:gd name="T9" fmla="*/ 2147483647 h 161"/>
                <a:gd name="T10" fmla="*/ 0 w 226"/>
                <a:gd name="T11" fmla="*/ 2147483647 h 161"/>
                <a:gd name="T12" fmla="*/ 2147483647 w 226"/>
                <a:gd name="T13" fmla="*/ 0 h 161"/>
                <a:gd name="T14" fmla="*/ 2147483647 w 226"/>
                <a:gd name="T15" fmla="*/ 0 h 161"/>
                <a:gd name="T16" fmla="*/ 2147483647 w 226"/>
                <a:gd name="T17" fmla="*/ 2147483647 h 16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26" h="161">
                  <a:moveTo>
                    <a:pt x="226" y="155"/>
                  </a:moveTo>
                  <a:cubicBezTo>
                    <a:pt x="212" y="159"/>
                    <a:pt x="193" y="161"/>
                    <a:pt x="179" y="161"/>
                  </a:cubicBezTo>
                  <a:cubicBezTo>
                    <a:pt x="114" y="29"/>
                    <a:pt x="114" y="29"/>
                    <a:pt x="114" y="29"/>
                  </a:cubicBezTo>
                  <a:cubicBezTo>
                    <a:pt x="110" y="29"/>
                    <a:pt x="110" y="29"/>
                    <a:pt x="110" y="29"/>
                  </a:cubicBezTo>
                  <a:cubicBezTo>
                    <a:pt x="45" y="161"/>
                    <a:pt x="45" y="161"/>
                    <a:pt x="45" y="161"/>
                  </a:cubicBezTo>
                  <a:cubicBezTo>
                    <a:pt x="31" y="161"/>
                    <a:pt x="15" y="159"/>
                    <a:pt x="0" y="155"/>
                  </a:cubicBezTo>
                  <a:cubicBezTo>
                    <a:pt x="83" y="0"/>
                    <a:pt x="83" y="0"/>
                    <a:pt x="83" y="0"/>
                  </a:cubicBezTo>
                  <a:cubicBezTo>
                    <a:pt x="142" y="0"/>
                    <a:pt x="142" y="0"/>
                    <a:pt x="142" y="0"/>
                  </a:cubicBezTo>
                  <a:cubicBezTo>
                    <a:pt x="226" y="155"/>
                    <a:pt x="226" y="155"/>
                    <a:pt x="226" y="155"/>
                  </a:cubicBezTo>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16" name="Oval 16"/>
            <p:cNvSpPr>
              <a:spLocks noChangeArrowheads="1"/>
            </p:cNvSpPr>
            <p:nvPr userDrawn="1"/>
          </p:nvSpPr>
          <p:spPr bwMode="auto">
            <a:xfrm>
              <a:off x="3356535" y="-475121"/>
              <a:ext cx="70365" cy="71224"/>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defRPr>
              </a:lvl9pPr>
            </a:lstStyle>
            <a:p>
              <a:pPr eaLnBrk="1" hangingPunct="1">
                <a:defRPr/>
              </a:pPr>
              <a:endParaRPr lang="en-AU" altLang="fr-FR" smtClean="0">
                <a:solidFill>
                  <a:srgbClr val="333366"/>
                </a:solidFill>
                <a:latin typeface="Century Gothic" panose="020B0502020202020204" pitchFamily="34" charset="0"/>
              </a:endParaRPr>
            </a:p>
          </p:txBody>
        </p:sp>
        <p:sp>
          <p:nvSpPr>
            <p:cNvPr id="17" name="Freeform 17"/>
            <p:cNvSpPr>
              <a:spLocks/>
            </p:cNvSpPr>
            <p:nvPr userDrawn="1"/>
          </p:nvSpPr>
          <p:spPr bwMode="auto">
            <a:xfrm>
              <a:off x="2939369" y="-593086"/>
              <a:ext cx="242928" cy="211446"/>
            </a:xfrm>
            <a:custGeom>
              <a:avLst/>
              <a:gdLst>
                <a:gd name="T0" fmla="*/ 2147483647 w 190"/>
                <a:gd name="T1" fmla="*/ 2147483647 h 163"/>
                <a:gd name="T2" fmla="*/ 2147483647 w 190"/>
                <a:gd name="T3" fmla="*/ 2147483647 h 163"/>
                <a:gd name="T4" fmla="*/ 2147483647 w 190"/>
                <a:gd name="T5" fmla="*/ 2147483647 h 163"/>
                <a:gd name="T6" fmla="*/ 2147483647 w 190"/>
                <a:gd name="T7" fmla="*/ 2147483647 h 163"/>
                <a:gd name="T8" fmla="*/ 2147483647 w 190"/>
                <a:gd name="T9" fmla="*/ 2147483647 h 163"/>
                <a:gd name="T10" fmla="*/ 0 w 190"/>
                <a:gd name="T11" fmla="*/ 2147483647 h 163"/>
                <a:gd name="T12" fmla="*/ 0 w 190"/>
                <a:gd name="T13" fmla="*/ 2147483647 h 163"/>
                <a:gd name="T14" fmla="*/ 2147483647 w 190"/>
                <a:gd name="T15" fmla="*/ 0 h 163"/>
                <a:gd name="T16" fmla="*/ 2147483647 w 190"/>
                <a:gd name="T17" fmla="*/ 2147483647 h 163"/>
                <a:gd name="T18" fmla="*/ 2147483647 w 190"/>
                <a:gd name="T19" fmla="*/ 2147483647 h 163"/>
                <a:gd name="T20" fmla="*/ 2147483647 w 190"/>
                <a:gd name="T21" fmla="*/ 0 h 163"/>
                <a:gd name="T22" fmla="*/ 2147483647 w 190"/>
                <a:gd name="T23" fmla="*/ 2147483647 h 163"/>
                <a:gd name="T24" fmla="*/ 2147483647 w 190"/>
                <a:gd name="T25" fmla="*/ 2147483647 h 163"/>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190" h="163">
                  <a:moveTo>
                    <a:pt x="190" y="158"/>
                  </a:moveTo>
                  <a:cubicBezTo>
                    <a:pt x="177" y="161"/>
                    <a:pt x="162" y="163"/>
                    <a:pt x="148" y="163"/>
                  </a:cubicBezTo>
                  <a:cubicBezTo>
                    <a:pt x="148" y="96"/>
                    <a:pt x="148" y="96"/>
                    <a:pt x="148" y="96"/>
                  </a:cubicBezTo>
                  <a:cubicBezTo>
                    <a:pt x="42" y="96"/>
                    <a:pt x="42" y="96"/>
                    <a:pt x="42" y="96"/>
                  </a:cubicBezTo>
                  <a:cubicBezTo>
                    <a:pt x="42" y="163"/>
                    <a:pt x="42" y="163"/>
                    <a:pt x="42" y="163"/>
                  </a:cubicBezTo>
                  <a:cubicBezTo>
                    <a:pt x="28" y="163"/>
                    <a:pt x="13" y="161"/>
                    <a:pt x="0" y="158"/>
                  </a:cubicBezTo>
                  <a:cubicBezTo>
                    <a:pt x="0" y="5"/>
                    <a:pt x="0" y="5"/>
                    <a:pt x="0" y="5"/>
                  </a:cubicBezTo>
                  <a:cubicBezTo>
                    <a:pt x="13" y="1"/>
                    <a:pt x="28" y="0"/>
                    <a:pt x="42" y="0"/>
                  </a:cubicBezTo>
                  <a:cubicBezTo>
                    <a:pt x="42" y="65"/>
                    <a:pt x="42" y="65"/>
                    <a:pt x="42" y="65"/>
                  </a:cubicBezTo>
                  <a:cubicBezTo>
                    <a:pt x="148" y="65"/>
                    <a:pt x="148" y="65"/>
                    <a:pt x="148" y="65"/>
                  </a:cubicBezTo>
                  <a:cubicBezTo>
                    <a:pt x="148" y="0"/>
                    <a:pt x="148" y="0"/>
                    <a:pt x="148" y="0"/>
                  </a:cubicBezTo>
                  <a:cubicBezTo>
                    <a:pt x="162" y="0"/>
                    <a:pt x="177" y="1"/>
                    <a:pt x="190" y="5"/>
                  </a:cubicBezTo>
                  <a:cubicBezTo>
                    <a:pt x="190" y="158"/>
                    <a:pt x="190" y="158"/>
                    <a:pt x="190" y="158"/>
                  </a:cubicBezTo>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18" name="Freeform 18"/>
            <p:cNvSpPr>
              <a:spLocks/>
            </p:cNvSpPr>
            <p:nvPr userDrawn="1"/>
          </p:nvSpPr>
          <p:spPr bwMode="auto">
            <a:xfrm>
              <a:off x="2619375" y="-595312"/>
              <a:ext cx="244603" cy="211447"/>
            </a:xfrm>
            <a:custGeom>
              <a:avLst/>
              <a:gdLst>
                <a:gd name="T0" fmla="*/ 2147483647 w 192"/>
                <a:gd name="T1" fmla="*/ 2147483647 h 162"/>
                <a:gd name="T2" fmla="*/ 2147483647 w 192"/>
                <a:gd name="T3" fmla="*/ 2147483647 h 162"/>
                <a:gd name="T4" fmla="*/ 2147483647 w 192"/>
                <a:gd name="T5" fmla="*/ 2147483647 h 162"/>
                <a:gd name="T6" fmla="*/ 2147483647 w 192"/>
                <a:gd name="T7" fmla="*/ 2147483647 h 162"/>
                <a:gd name="T8" fmla="*/ 2147483647 w 192"/>
                <a:gd name="T9" fmla="*/ 2147483647 h 162"/>
                <a:gd name="T10" fmla="*/ 0 w 192"/>
                <a:gd name="T11" fmla="*/ 2147483647 h 162"/>
                <a:gd name="T12" fmla="*/ 0 w 192"/>
                <a:gd name="T13" fmla="*/ 2147483647 h 162"/>
                <a:gd name="T14" fmla="*/ 2147483647 w 192"/>
                <a:gd name="T15" fmla="*/ 0 h 162"/>
                <a:gd name="T16" fmla="*/ 2147483647 w 192"/>
                <a:gd name="T17" fmla="*/ 2147483647 h 162"/>
                <a:gd name="T18" fmla="*/ 2147483647 w 192"/>
                <a:gd name="T19" fmla="*/ 2147483647 h 16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92" h="162">
                  <a:moveTo>
                    <a:pt x="192" y="35"/>
                  </a:moveTo>
                  <a:cubicBezTo>
                    <a:pt x="117" y="35"/>
                    <a:pt x="117" y="35"/>
                    <a:pt x="117" y="35"/>
                  </a:cubicBezTo>
                  <a:cubicBezTo>
                    <a:pt x="117" y="162"/>
                    <a:pt x="117" y="162"/>
                    <a:pt x="117" y="162"/>
                  </a:cubicBezTo>
                  <a:cubicBezTo>
                    <a:pt x="75" y="162"/>
                    <a:pt x="75" y="162"/>
                    <a:pt x="75" y="162"/>
                  </a:cubicBezTo>
                  <a:cubicBezTo>
                    <a:pt x="75" y="35"/>
                    <a:pt x="75" y="35"/>
                    <a:pt x="75" y="35"/>
                  </a:cubicBezTo>
                  <a:cubicBezTo>
                    <a:pt x="0" y="35"/>
                    <a:pt x="0" y="35"/>
                    <a:pt x="0" y="35"/>
                  </a:cubicBezTo>
                  <a:cubicBezTo>
                    <a:pt x="0" y="8"/>
                    <a:pt x="0" y="8"/>
                    <a:pt x="0" y="8"/>
                  </a:cubicBezTo>
                  <a:cubicBezTo>
                    <a:pt x="33" y="2"/>
                    <a:pt x="65" y="0"/>
                    <a:pt x="96" y="0"/>
                  </a:cubicBezTo>
                  <a:cubicBezTo>
                    <a:pt x="127" y="0"/>
                    <a:pt x="160" y="2"/>
                    <a:pt x="192" y="8"/>
                  </a:cubicBezTo>
                  <a:cubicBezTo>
                    <a:pt x="192" y="35"/>
                    <a:pt x="192" y="35"/>
                    <a:pt x="192" y="35"/>
                  </a:cubicBezTo>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grpSp>
      <p:sp>
        <p:nvSpPr>
          <p:cNvPr id="2" name="Titre 1"/>
          <p:cNvSpPr>
            <a:spLocks noGrp="1"/>
          </p:cNvSpPr>
          <p:nvPr>
            <p:ph type="title"/>
          </p:nvPr>
        </p:nvSpPr>
        <p:spPr/>
        <p:txBody>
          <a:bodyPr/>
          <a:lstStyle/>
          <a:p>
            <a:r>
              <a:rPr lang="en-US" dirty="0" smtClean="0"/>
              <a:t>Cliquez pour modifier le style du titre</a:t>
            </a:r>
            <a:endParaRPr lang="fr-FR" dirty="0"/>
          </a:p>
        </p:txBody>
      </p:sp>
      <p:sp>
        <p:nvSpPr>
          <p:cNvPr id="7" name="Espace réservé du texte 6"/>
          <p:cNvSpPr>
            <a:spLocks noGrp="1"/>
          </p:cNvSpPr>
          <p:nvPr>
            <p:ph type="body" sz="quarter" idx="11"/>
          </p:nvPr>
        </p:nvSpPr>
        <p:spPr>
          <a:xfrm>
            <a:off x="5501950" y="3396030"/>
            <a:ext cx="3313517" cy="1234967"/>
          </a:xfrm>
        </p:spPr>
        <p:txBody>
          <a:bodyPr/>
          <a:lstStyle>
            <a:lvl1pPr marL="0" indent="0" algn="r">
              <a:spcBef>
                <a:spcPts val="0"/>
              </a:spcBef>
              <a:buFontTx/>
              <a:buNone/>
              <a:defRPr sz="1200" b="0">
                <a:solidFill>
                  <a:srgbClr val="FFFFFF"/>
                </a:solidFill>
              </a:defRPr>
            </a:lvl1pPr>
          </a:lstStyle>
          <a:p>
            <a:pPr lvl="0"/>
            <a:r>
              <a:rPr lang="en-US" noProof="0" dirty="0" smtClean="0"/>
              <a:t>Cliquez pour modifier les styles du texte du masque</a:t>
            </a:r>
          </a:p>
        </p:txBody>
      </p:sp>
      <p:sp>
        <p:nvSpPr>
          <p:cNvPr id="6" name="Picture Placeholder 3"/>
          <p:cNvSpPr>
            <a:spLocks noGrp="1"/>
          </p:cNvSpPr>
          <p:nvPr>
            <p:ph type="pic" sz="quarter" idx="10"/>
          </p:nvPr>
        </p:nvSpPr>
        <p:spPr bwMode="auto">
          <a:xfrm>
            <a:off x="4934169" y="865130"/>
            <a:ext cx="1913083" cy="1349696"/>
          </a:xfrm>
          <a:custGeom>
            <a:avLst/>
            <a:gdLst>
              <a:gd name="connsiteX0" fmla="*/ 0 w 2871788"/>
              <a:gd name="connsiteY0" fmla="*/ 0 h 3617912"/>
              <a:gd name="connsiteX1" fmla="*/ 2871788 w 2871788"/>
              <a:gd name="connsiteY1" fmla="*/ 0 h 3617912"/>
              <a:gd name="connsiteX2" fmla="*/ 2871788 w 2871788"/>
              <a:gd name="connsiteY2" fmla="*/ 3617912 h 3617912"/>
              <a:gd name="connsiteX3" fmla="*/ 0 w 2871788"/>
              <a:gd name="connsiteY3" fmla="*/ 3617912 h 3617912"/>
              <a:gd name="connsiteX4" fmla="*/ 0 w 2871788"/>
              <a:gd name="connsiteY4" fmla="*/ 0 h 3617912"/>
              <a:gd name="connsiteX0" fmla="*/ 0 w 2871788"/>
              <a:gd name="connsiteY0" fmla="*/ 0 h 3883583"/>
              <a:gd name="connsiteX1" fmla="*/ 2871788 w 2871788"/>
              <a:gd name="connsiteY1" fmla="*/ 0 h 3883583"/>
              <a:gd name="connsiteX2" fmla="*/ 2871788 w 2871788"/>
              <a:gd name="connsiteY2" fmla="*/ 3883583 h 3883583"/>
              <a:gd name="connsiteX3" fmla="*/ 0 w 2871788"/>
              <a:gd name="connsiteY3" fmla="*/ 3617912 h 3883583"/>
              <a:gd name="connsiteX4" fmla="*/ 0 w 2871788"/>
              <a:gd name="connsiteY4" fmla="*/ 0 h 3883583"/>
              <a:gd name="connsiteX0" fmla="*/ 0 w 2871788"/>
              <a:gd name="connsiteY0" fmla="*/ 0 h 3883583"/>
              <a:gd name="connsiteX1" fmla="*/ 2871788 w 2871788"/>
              <a:gd name="connsiteY1" fmla="*/ 0 h 3883583"/>
              <a:gd name="connsiteX2" fmla="*/ 2871788 w 2871788"/>
              <a:gd name="connsiteY2" fmla="*/ 3883583 h 3883583"/>
              <a:gd name="connsiteX3" fmla="*/ 0 w 2871788"/>
              <a:gd name="connsiteY3" fmla="*/ 3716766 h 3883583"/>
              <a:gd name="connsiteX4" fmla="*/ 0 w 2871788"/>
              <a:gd name="connsiteY4" fmla="*/ 0 h 3883583"/>
              <a:gd name="connsiteX0" fmla="*/ 0 w 2871788"/>
              <a:gd name="connsiteY0" fmla="*/ 0 h 3930717"/>
              <a:gd name="connsiteX1" fmla="*/ 2871788 w 2871788"/>
              <a:gd name="connsiteY1" fmla="*/ 0 h 3930717"/>
              <a:gd name="connsiteX2" fmla="*/ 2871788 w 2871788"/>
              <a:gd name="connsiteY2" fmla="*/ 3930717 h 3930717"/>
              <a:gd name="connsiteX3" fmla="*/ 0 w 2871788"/>
              <a:gd name="connsiteY3" fmla="*/ 3716766 h 3930717"/>
              <a:gd name="connsiteX4" fmla="*/ 0 w 2871788"/>
              <a:gd name="connsiteY4" fmla="*/ 0 h 3930717"/>
              <a:gd name="connsiteX0" fmla="*/ 6724 w 2878512"/>
              <a:gd name="connsiteY0" fmla="*/ 0 h 3931919"/>
              <a:gd name="connsiteX1" fmla="*/ 2878512 w 2878512"/>
              <a:gd name="connsiteY1" fmla="*/ 0 h 3931919"/>
              <a:gd name="connsiteX2" fmla="*/ 2878512 w 2878512"/>
              <a:gd name="connsiteY2" fmla="*/ 3930717 h 3931919"/>
              <a:gd name="connsiteX3" fmla="*/ 0 w 2878512"/>
              <a:gd name="connsiteY3" fmla="*/ 3931919 h 3931919"/>
              <a:gd name="connsiteX4" fmla="*/ 6724 w 2878512"/>
              <a:gd name="connsiteY4" fmla="*/ 0 h 3931919"/>
              <a:gd name="connsiteX0" fmla="*/ 6724 w 2878512"/>
              <a:gd name="connsiteY0" fmla="*/ 0 h 3931919"/>
              <a:gd name="connsiteX1" fmla="*/ 2878512 w 2878512"/>
              <a:gd name="connsiteY1" fmla="*/ 0 h 3931919"/>
              <a:gd name="connsiteX2" fmla="*/ 2878512 w 2878512"/>
              <a:gd name="connsiteY2" fmla="*/ 3930717 h 3931919"/>
              <a:gd name="connsiteX3" fmla="*/ 0 w 2878512"/>
              <a:gd name="connsiteY3" fmla="*/ 3931919 h 3931919"/>
              <a:gd name="connsiteX4" fmla="*/ 6724 w 2878512"/>
              <a:gd name="connsiteY4" fmla="*/ 0 h 3931919"/>
              <a:gd name="connsiteX0" fmla="*/ 232246 w 3104034"/>
              <a:gd name="connsiteY0" fmla="*/ 0 h 3938217"/>
              <a:gd name="connsiteX1" fmla="*/ 3104034 w 3104034"/>
              <a:gd name="connsiteY1" fmla="*/ 0 h 3938217"/>
              <a:gd name="connsiteX2" fmla="*/ 3104034 w 3104034"/>
              <a:gd name="connsiteY2" fmla="*/ 3930717 h 3938217"/>
              <a:gd name="connsiteX3" fmla="*/ 0 w 3104034"/>
              <a:gd name="connsiteY3" fmla="*/ 3938217 h 3938217"/>
              <a:gd name="connsiteX4" fmla="*/ 232246 w 3104034"/>
              <a:gd name="connsiteY4" fmla="*/ 0 h 3938217"/>
              <a:gd name="connsiteX0" fmla="*/ 232246 w 3104034"/>
              <a:gd name="connsiteY0" fmla="*/ 0 h 3938217"/>
              <a:gd name="connsiteX1" fmla="*/ 3104034 w 3104034"/>
              <a:gd name="connsiteY1" fmla="*/ 0 h 3938217"/>
              <a:gd name="connsiteX2" fmla="*/ 3104034 w 3104034"/>
              <a:gd name="connsiteY2" fmla="*/ 3930717 h 3938217"/>
              <a:gd name="connsiteX3" fmla="*/ 0 w 3104034"/>
              <a:gd name="connsiteY3" fmla="*/ 3938217 h 3938217"/>
              <a:gd name="connsiteX4" fmla="*/ 232246 w 3104034"/>
              <a:gd name="connsiteY4" fmla="*/ 0 h 3938217"/>
              <a:gd name="connsiteX0" fmla="*/ 232246 w 3104034"/>
              <a:gd name="connsiteY0" fmla="*/ 0 h 3938217"/>
              <a:gd name="connsiteX1" fmla="*/ 3104034 w 3104034"/>
              <a:gd name="connsiteY1" fmla="*/ 0 h 3938217"/>
              <a:gd name="connsiteX2" fmla="*/ 3104034 w 3104034"/>
              <a:gd name="connsiteY2" fmla="*/ 3930717 h 3938217"/>
              <a:gd name="connsiteX3" fmla="*/ 0 w 3104034"/>
              <a:gd name="connsiteY3" fmla="*/ 3938217 h 3938217"/>
              <a:gd name="connsiteX4" fmla="*/ 232246 w 3104034"/>
              <a:gd name="connsiteY4" fmla="*/ 0 h 3938217"/>
              <a:gd name="connsiteX0" fmla="*/ 239295 w 3104034"/>
              <a:gd name="connsiteY0" fmla="*/ 97081 h 3938217"/>
              <a:gd name="connsiteX1" fmla="*/ 3104034 w 3104034"/>
              <a:gd name="connsiteY1" fmla="*/ 0 h 3938217"/>
              <a:gd name="connsiteX2" fmla="*/ 3104034 w 3104034"/>
              <a:gd name="connsiteY2" fmla="*/ 3930717 h 3938217"/>
              <a:gd name="connsiteX3" fmla="*/ 0 w 3104034"/>
              <a:gd name="connsiteY3" fmla="*/ 3938217 h 3938217"/>
              <a:gd name="connsiteX4" fmla="*/ 239295 w 3104034"/>
              <a:gd name="connsiteY4" fmla="*/ 97081 h 3938217"/>
              <a:gd name="connsiteX0" fmla="*/ 239295 w 3104034"/>
              <a:gd name="connsiteY0" fmla="*/ 97081 h 3938217"/>
              <a:gd name="connsiteX1" fmla="*/ 3104034 w 3104034"/>
              <a:gd name="connsiteY1" fmla="*/ 0 h 3938217"/>
              <a:gd name="connsiteX2" fmla="*/ 3104034 w 3104034"/>
              <a:gd name="connsiteY2" fmla="*/ 3930717 h 3938217"/>
              <a:gd name="connsiteX3" fmla="*/ 0 w 3104034"/>
              <a:gd name="connsiteY3" fmla="*/ 3938217 h 3938217"/>
              <a:gd name="connsiteX4" fmla="*/ 239295 w 3104034"/>
              <a:gd name="connsiteY4" fmla="*/ 97081 h 3938217"/>
              <a:gd name="connsiteX0" fmla="*/ 239295 w 3104034"/>
              <a:gd name="connsiteY0" fmla="*/ 97081 h 3938217"/>
              <a:gd name="connsiteX1" fmla="*/ 3104034 w 3104034"/>
              <a:gd name="connsiteY1" fmla="*/ 0 h 3938217"/>
              <a:gd name="connsiteX2" fmla="*/ 3104034 w 3104034"/>
              <a:gd name="connsiteY2" fmla="*/ 3930717 h 3938217"/>
              <a:gd name="connsiteX3" fmla="*/ 0 w 3104034"/>
              <a:gd name="connsiteY3" fmla="*/ 3938217 h 3938217"/>
              <a:gd name="connsiteX4" fmla="*/ 239295 w 3104034"/>
              <a:gd name="connsiteY4" fmla="*/ 97081 h 3938217"/>
              <a:gd name="connsiteX0" fmla="*/ 394341 w 3104034"/>
              <a:gd name="connsiteY0" fmla="*/ 97081 h 3938217"/>
              <a:gd name="connsiteX1" fmla="*/ 3104034 w 3104034"/>
              <a:gd name="connsiteY1" fmla="*/ 0 h 3938217"/>
              <a:gd name="connsiteX2" fmla="*/ 3104034 w 3104034"/>
              <a:gd name="connsiteY2" fmla="*/ 3930717 h 3938217"/>
              <a:gd name="connsiteX3" fmla="*/ 0 w 3104034"/>
              <a:gd name="connsiteY3" fmla="*/ 3938217 h 3938217"/>
              <a:gd name="connsiteX4" fmla="*/ 394341 w 3104034"/>
              <a:gd name="connsiteY4" fmla="*/ 97081 h 3938217"/>
              <a:gd name="connsiteX0" fmla="*/ 443673 w 3104034"/>
              <a:gd name="connsiteY0" fmla="*/ 103553 h 3938217"/>
              <a:gd name="connsiteX1" fmla="*/ 3104034 w 3104034"/>
              <a:gd name="connsiteY1" fmla="*/ 0 h 3938217"/>
              <a:gd name="connsiteX2" fmla="*/ 3104034 w 3104034"/>
              <a:gd name="connsiteY2" fmla="*/ 3930717 h 3938217"/>
              <a:gd name="connsiteX3" fmla="*/ 0 w 3104034"/>
              <a:gd name="connsiteY3" fmla="*/ 3938217 h 3938217"/>
              <a:gd name="connsiteX4" fmla="*/ 443673 w 3104034"/>
              <a:gd name="connsiteY4" fmla="*/ 103553 h 3938217"/>
              <a:gd name="connsiteX0" fmla="*/ 443673 w 3104034"/>
              <a:gd name="connsiteY0" fmla="*/ 103553 h 3938217"/>
              <a:gd name="connsiteX1" fmla="*/ 3104034 w 3104034"/>
              <a:gd name="connsiteY1" fmla="*/ 0 h 3938217"/>
              <a:gd name="connsiteX2" fmla="*/ 3104034 w 3104034"/>
              <a:gd name="connsiteY2" fmla="*/ 3930717 h 3938217"/>
              <a:gd name="connsiteX3" fmla="*/ 0 w 3104034"/>
              <a:gd name="connsiteY3" fmla="*/ 3938217 h 3938217"/>
              <a:gd name="connsiteX4" fmla="*/ 443673 w 3104034"/>
              <a:gd name="connsiteY4" fmla="*/ 103553 h 3938217"/>
              <a:gd name="connsiteX0" fmla="*/ 443673 w 3104034"/>
              <a:gd name="connsiteY0" fmla="*/ 0 h 3834664"/>
              <a:gd name="connsiteX1" fmla="*/ 3104034 w 3104034"/>
              <a:gd name="connsiteY1" fmla="*/ 0 h 3834664"/>
              <a:gd name="connsiteX2" fmla="*/ 3104034 w 3104034"/>
              <a:gd name="connsiteY2" fmla="*/ 3827164 h 3834664"/>
              <a:gd name="connsiteX3" fmla="*/ 0 w 3104034"/>
              <a:gd name="connsiteY3" fmla="*/ 3834664 h 3834664"/>
              <a:gd name="connsiteX4" fmla="*/ 443673 w 3104034"/>
              <a:gd name="connsiteY4" fmla="*/ 0 h 3834664"/>
              <a:gd name="connsiteX0" fmla="*/ 443673 w 3104034"/>
              <a:gd name="connsiteY0" fmla="*/ 0 h 3834664"/>
              <a:gd name="connsiteX1" fmla="*/ 3104034 w 3104034"/>
              <a:gd name="connsiteY1" fmla="*/ 0 h 3834664"/>
              <a:gd name="connsiteX2" fmla="*/ 3104034 w 3104034"/>
              <a:gd name="connsiteY2" fmla="*/ 3827164 h 3834664"/>
              <a:gd name="connsiteX3" fmla="*/ 0 w 3104034"/>
              <a:gd name="connsiteY3" fmla="*/ 3834664 h 3834664"/>
              <a:gd name="connsiteX4" fmla="*/ 443673 w 3104034"/>
              <a:gd name="connsiteY4" fmla="*/ 0 h 3834664"/>
              <a:gd name="connsiteX0" fmla="*/ 464021 w 3124382"/>
              <a:gd name="connsiteY0" fmla="*/ 0 h 4009409"/>
              <a:gd name="connsiteX1" fmla="*/ 3124382 w 3124382"/>
              <a:gd name="connsiteY1" fmla="*/ 0 h 4009409"/>
              <a:gd name="connsiteX2" fmla="*/ 3124382 w 3124382"/>
              <a:gd name="connsiteY2" fmla="*/ 3827164 h 4009409"/>
              <a:gd name="connsiteX3" fmla="*/ 0 w 3124382"/>
              <a:gd name="connsiteY3" fmla="*/ 4009409 h 4009409"/>
              <a:gd name="connsiteX4" fmla="*/ 464021 w 3124382"/>
              <a:gd name="connsiteY4" fmla="*/ 0 h 4009409"/>
              <a:gd name="connsiteX0" fmla="*/ 464021 w 3131164"/>
              <a:gd name="connsiteY0" fmla="*/ 0 h 4009409"/>
              <a:gd name="connsiteX1" fmla="*/ 3124382 w 3131164"/>
              <a:gd name="connsiteY1" fmla="*/ 0 h 4009409"/>
              <a:gd name="connsiteX2" fmla="*/ 3131164 w 3131164"/>
              <a:gd name="connsiteY2" fmla="*/ 4008382 h 4009409"/>
              <a:gd name="connsiteX3" fmla="*/ 0 w 3131164"/>
              <a:gd name="connsiteY3" fmla="*/ 4009409 h 4009409"/>
              <a:gd name="connsiteX4" fmla="*/ 464021 w 3131164"/>
              <a:gd name="connsiteY4" fmla="*/ 0 h 4009409"/>
              <a:gd name="connsiteX0" fmla="*/ 464021 w 3131164"/>
              <a:gd name="connsiteY0" fmla="*/ 0 h 4009409"/>
              <a:gd name="connsiteX1" fmla="*/ 3124382 w 3131164"/>
              <a:gd name="connsiteY1" fmla="*/ 0 h 4009409"/>
              <a:gd name="connsiteX2" fmla="*/ 3131164 w 3131164"/>
              <a:gd name="connsiteY2" fmla="*/ 4008382 h 4009409"/>
              <a:gd name="connsiteX3" fmla="*/ 0 w 3131164"/>
              <a:gd name="connsiteY3" fmla="*/ 4009409 h 4009409"/>
              <a:gd name="connsiteX4" fmla="*/ 464021 w 3131164"/>
              <a:gd name="connsiteY4" fmla="*/ 0 h 4009409"/>
              <a:gd name="connsiteX0" fmla="*/ 464021 w 3131164"/>
              <a:gd name="connsiteY0" fmla="*/ 0 h 4009409"/>
              <a:gd name="connsiteX1" fmla="*/ 3124382 w 3131164"/>
              <a:gd name="connsiteY1" fmla="*/ 0 h 4009409"/>
              <a:gd name="connsiteX2" fmla="*/ 3131164 w 3131164"/>
              <a:gd name="connsiteY2" fmla="*/ 4008382 h 4009409"/>
              <a:gd name="connsiteX3" fmla="*/ 0 w 3131164"/>
              <a:gd name="connsiteY3" fmla="*/ 4009409 h 4009409"/>
              <a:gd name="connsiteX4" fmla="*/ 464021 w 3131164"/>
              <a:gd name="connsiteY4" fmla="*/ 0 h 4009409"/>
              <a:gd name="connsiteX0" fmla="*/ 29946 w 3131164"/>
              <a:gd name="connsiteY0" fmla="*/ 0 h 4009409"/>
              <a:gd name="connsiteX1" fmla="*/ 3124382 w 3131164"/>
              <a:gd name="connsiteY1" fmla="*/ 0 h 4009409"/>
              <a:gd name="connsiteX2" fmla="*/ 3131164 w 3131164"/>
              <a:gd name="connsiteY2" fmla="*/ 4008382 h 4009409"/>
              <a:gd name="connsiteX3" fmla="*/ 0 w 3131164"/>
              <a:gd name="connsiteY3" fmla="*/ 4009409 h 4009409"/>
              <a:gd name="connsiteX4" fmla="*/ 29946 w 3131164"/>
              <a:gd name="connsiteY4" fmla="*/ 0 h 4009409"/>
              <a:gd name="connsiteX0" fmla="*/ 9599 w 3131164"/>
              <a:gd name="connsiteY0" fmla="*/ 0 h 4009409"/>
              <a:gd name="connsiteX1" fmla="*/ 3124382 w 3131164"/>
              <a:gd name="connsiteY1" fmla="*/ 0 h 4009409"/>
              <a:gd name="connsiteX2" fmla="*/ 3131164 w 3131164"/>
              <a:gd name="connsiteY2" fmla="*/ 4008382 h 4009409"/>
              <a:gd name="connsiteX3" fmla="*/ 0 w 3131164"/>
              <a:gd name="connsiteY3" fmla="*/ 4009409 h 4009409"/>
              <a:gd name="connsiteX4" fmla="*/ 9599 w 3131164"/>
              <a:gd name="connsiteY4" fmla="*/ 0 h 4009409"/>
              <a:gd name="connsiteX0" fmla="*/ 399 w 3142312"/>
              <a:gd name="connsiteY0" fmla="*/ 0 h 4009409"/>
              <a:gd name="connsiteX1" fmla="*/ 3135530 w 3142312"/>
              <a:gd name="connsiteY1" fmla="*/ 0 h 4009409"/>
              <a:gd name="connsiteX2" fmla="*/ 3142312 w 3142312"/>
              <a:gd name="connsiteY2" fmla="*/ 4008382 h 4009409"/>
              <a:gd name="connsiteX3" fmla="*/ 11148 w 3142312"/>
              <a:gd name="connsiteY3" fmla="*/ 4009409 h 4009409"/>
              <a:gd name="connsiteX4" fmla="*/ 399 w 3142312"/>
              <a:gd name="connsiteY4" fmla="*/ 0 h 4009409"/>
              <a:gd name="connsiteX0" fmla="*/ 622 w 3135753"/>
              <a:gd name="connsiteY0" fmla="*/ 0 h 4009409"/>
              <a:gd name="connsiteX1" fmla="*/ 3128971 w 3135753"/>
              <a:gd name="connsiteY1" fmla="*/ 0 h 4009409"/>
              <a:gd name="connsiteX2" fmla="*/ 3135753 w 3135753"/>
              <a:gd name="connsiteY2" fmla="*/ 4008382 h 4009409"/>
              <a:gd name="connsiteX3" fmla="*/ 4589 w 3135753"/>
              <a:gd name="connsiteY3" fmla="*/ 4009409 h 4009409"/>
              <a:gd name="connsiteX4" fmla="*/ 622 w 3135753"/>
              <a:gd name="connsiteY4" fmla="*/ 0 h 4009409"/>
              <a:gd name="connsiteX0" fmla="*/ 0 w 3135131"/>
              <a:gd name="connsiteY0" fmla="*/ 0 h 4009409"/>
              <a:gd name="connsiteX1" fmla="*/ 3128349 w 3135131"/>
              <a:gd name="connsiteY1" fmla="*/ 0 h 4009409"/>
              <a:gd name="connsiteX2" fmla="*/ 3135131 w 3135131"/>
              <a:gd name="connsiteY2" fmla="*/ 4008382 h 4009409"/>
              <a:gd name="connsiteX3" fmla="*/ 3967 w 3135131"/>
              <a:gd name="connsiteY3" fmla="*/ 4009409 h 4009409"/>
              <a:gd name="connsiteX4" fmla="*/ 0 w 3135131"/>
              <a:gd name="connsiteY4" fmla="*/ 0 h 40094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35131" h="4009409">
                <a:moveTo>
                  <a:pt x="0" y="0"/>
                </a:moveTo>
                <a:lnTo>
                  <a:pt x="3128349" y="0"/>
                </a:lnTo>
                <a:cubicBezTo>
                  <a:pt x="3130610" y="1336127"/>
                  <a:pt x="3131740" y="2004191"/>
                  <a:pt x="3135131" y="4008382"/>
                </a:cubicBezTo>
                <a:lnTo>
                  <a:pt x="3967" y="4009409"/>
                </a:lnTo>
                <a:cubicBezTo>
                  <a:pt x="7167" y="2672939"/>
                  <a:pt x="1983" y="2004704"/>
                  <a:pt x="0" y="0"/>
                </a:cubicBezTo>
                <a:close/>
              </a:path>
            </a:pathLst>
          </a:custGeom>
          <a:solidFill>
            <a:schemeClr val="bg1">
              <a:lumMod val="85000"/>
            </a:schemeClr>
          </a:solidFill>
          <a:ln>
            <a:noFill/>
          </a:ln>
          <a:effectLst/>
          <a:extLst/>
        </p:spPr>
        <p:txBody>
          <a:bodyPr rtlCol="0" anchor="ctr">
            <a:noAutofit/>
          </a:bodyPr>
          <a:lstStyle>
            <a:lvl1pPr marL="0" indent="0" algn="ctr">
              <a:buFontTx/>
              <a:buNone/>
              <a:defRPr sz="1600" b="0">
                <a:solidFill>
                  <a:schemeClr val="bg1"/>
                </a:solidFill>
              </a:defRPr>
            </a:lvl1pPr>
          </a:lstStyle>
          <a:p>
            <a:pPr lvl="0"/>
            <a:r>
              <a:rPr lang="en-US" noProof="0" dirty="0" smtClean="0"/>
              <a:t>Cliquez sur l'icône pour ajouter une image</a:t>
            </a:r>
            <a:endParaRPr lang="en-AU" noProof="0" dirty="0"/>
          </a:p>
        </p:txBody>
      </p:sp>
      <p:sp>
        <p:nvSpPr>
          <p:cNvPr id="8" name="Picture Placeholder 3"/>
          <p:cNvSpPr>
            <a:spLocks noGrp="1"/>
          </p:cNvSpPr>
          <p:nvPr>
            <p:ph type="pic" sz="quarter" idx="16"/>
          </p:nvPr>
        </p:nvSpPr>
        <p:spPr bwMode="auto">
          <a:xfrm>
            <a:off x="6904737" y="1914673"/>
            <a:ext cx="1913083" cy="1349696"/>
          </a:xfrm>
          <a:custGeom>
            <a:avLst/>
            <a:gdLst>
              <a:gd name="connsiteX0" fmla="*/ 0 w 2871788"/>
              <a:gd name="connsiteY0" fmla="*/ 0 h 3617912"/>
              <a:gd name="connsiteX1" fmla="*/ 2871788 w 2871788"/>
              <a:gd name="connsiteY1" fmla="*/ 0 h 3617912"/>
              <a:gd name="connsiteX2" fmla="*/ 2871788 w 2871788"/>
              <a:gd name="connsiteY2" fmla="*/ 3617912 h 3617912"/>
              <a:gd name="connsiteX3" fmla="*/ 0 w 2871788"/>
              <a:gd name="connsiteY3" fmla="*/ 3617912 h 3617912"/>
              <a:gd name="connsiteX4" fmla="*/ 0 w 2871788"/>
              <a:gd name="connsiteY4" fmla="*/ 0 h 3617912"/>
              <a:gd name="connsiteX0" fmla="*/ 0 w 2871788"/>
              <a:gd name="connsiteY0" fmla="*/ 0 h 3883583"/>
              <a:gd name="connsiteX1" fmla="*/ 2871788 w 2871788"/>
              <a:gd name="connsiteY1" fmla="*/ 0 h 3883583"/>
              <a:gd name="connsiteX2" fmla="*/ 2871788 w 2871788"/>
              <a:gd name="connsiteY2" fmla="*/ 3883583 h 3883583"/>
              <a:gd name="connsiteX3" fmla="*/ 0 w 2871788"/>
              <a:gd name="connsiteY3" fmla="*/ 3617912 h 3883583"/>
              <a:gd name="connsiteX4" fmla="*/ 0 w 2871788"/>
              <a:gd name="connsiteY4" fmla="*/ 0 h 3883583"/>
              <a:gd name="connsiteX0" fmla="*/ 0 w 2871788"/>
              <a:gd name="connsiteY0" fmla="*/ 0 h 3883583"/>
              <a:gd name="connsiteX1" fmla="*/ 2871788 w 2871788"/>
              <a:gd name="connsiteY1" fmla="*/ 0 h 3883583"/>
              <a:gd name="connsiteX2" fmla="*/ 2871788 w 2871788"/>
              <a:gd name="connsiteY2" fmla="*/ 3883583 h 3883583"/>
              <a:gd name="connsiteX3" fmla="*/ 0 w 2871788"/>
              <a:gd name="connsiteY3" fmla="*/ 3716766 h 3883583"/>
              <a:gd name="connsiteX4" fmla="*/ 0 w 2871788"/>
              <a:gd name="connsiteY4" fmla="*/ 0 h 3883583"/>
              <a:gd name="connsiteX0" fmla="*/ 0 w 2871788"/>
              <a:gd name="connsiteY0" fmla="*/ 0 h 3930717"/>
              <a:gd name="connsiteX1" fmla="*/ 2871788 w 2871788"/>
              <a:gd name="connsiteY1" fmla="*/ 0 h 3930717"/>
              <a:gd name="connsiteX2" fmla="*/ 2871788 w 2871788"/>
              <a:gd name="connsiteY2" fmla="*/ 3930717 h 3930717"/>
              <a:gd name="connsiteX3" fmla="*/ 0 w 2871788"/>
              <a:gd name="connsiteY3" fmla="*/ 3716766 h 3930717"/>
              <a:gd name="connsiteX4" fmla="*/ 0 w 2871788"/>
              <a:gd name="connsiteY4" fmla="*/ 0 h 3930717"/>
              <a:gd name="connsiteX0" fmla="*/ 6724 w 2878512"/>
              <a:gd name="connsiteY0" fmla="*/ 0 h 3931919"/>
              <a:gd name="connsiteX1" fmla="*/ 2878512 w 2878512"/>
              <a:gd name="connsiteY1" fmla="*/ 0 h 3931919"/>
              <a:gd name="connsiteX2" fmla="*/ 2878512 w 2878512"/>
              <a:gd name="connsiteY2" fmla="*/ 3930717 h 3931919"/>
              <a:gd name="connsiteX3" fmla="*/ 0 w 2878512"/>
              <a:gd name="connsiteY3" fmla="*/ 3931919 h 3931919"/>
              <a:gd name="connsiteX4" fmla="*/ 6724 w 2878512"/>
              <a:gd name="connsiteY4" fmla="*/ 0 h 3931919"/>
              <a:gd name="connsiteX0" fmla="*/ 6724 w 2878512"/>
              <a:gd name="connsiteY0" fmla="*/ 0 h 3931919"/>
              <a:gd name="connsiteX1" fmla="*/ 2878512 w 2878512"/>
              <a:gd name="connsiteY1" fmla="*/ 0 h 3931919"/>
              <a:gd name="connsiteX2" fmla="*/ 2878512 w 2878512"/>
              <a:gd name="connsiteY2" fmla="*/ 3930717 h 3931919"/>
              <a:gd name="connsiteX3" fmla="*/ 0 w 2878512"/>
              <a:gd name="connsiteY3" fmla="*/ 3931919 h 3931919"/>
              <a:gd name="connsiteX4" fmla="*/ 6724 w 2878512"/>
              <a:gd name="connsiteY4" fmla="*/ 0 h 3931919"/>
              <a:gd name="connsiteX0" fmla="*/ 232246 w 3104034"/>
              <a:gd name="connsiteY0" fmla="*/ 0 h 3938217"/>
              <a:gd name="connsiteX1" fmla="*/ 3104034 w 3104034"/>
              <a:gd name="connsiteY1" fmla="*/ 0 h 3938217"/>
              <a:gd name="connsiteX2" fmla="*/ 3104034 w 3104034"/>
              <a:gd name="connsiteY2" fmla="*/ 3930717 h 3938217"/>
              <a:gd name="connsiteX3" fmla="*/ 0 w 3104034"/>
              <a:gd name="connsiteY3" fmla="*/ 3938217 h 3938217"/>
              <a:gd name="connsiteX4" fmla="*/ 232246 w 3104034"/>
              <a:gd name="connsiteY4" fmla="*/ 0 h 3938217"/>
              <a:gd name="connsiteX0" fmla="*/ 232246 w 3104034"/>
              <a:gd name="connsiteY0" fmla="*/ 0 h 3938217"/>
              <a:gd name="connsiteX1" fmla="*/ 3104034 w 3104034"/>
              <a:gd name="connsiteY1" fmla="*/ 0 h 3938217"/>
              <a:gd name="connsiteX2" fmla="*/ 3104034 w 3104034"/>
              <a:gd name="connsiteY2" fmla="*/ 3930717 h 3938217"/>
              <a:gd name="connsiteX3" fmla="*/ 0 w 3104034"/>
              <a:gd name="connsiteY3" fmla="*/ 3938217 h 3938217"/>
              <a:gd name="connsiteX4" fmla="*/ 232246 w 3104034"/>
              <a:gd name="connsiteY4" fmla="*/ 0 h 3938217"/>
              <a:gd name="connsiteX0" fmla="*/ 232246 w 3104034"/>
              <a:gd name="connsiteY0" fmla="*/ 0 h 3938217"/>
              <a:gd name="connsiteX1" fmla="*/ 3104034 w 3104034"/>
              <a:gd name="connsiteY1" fmla="*/ 0 h 3938217"/>
              <a:gd name="connsiteX2" fmla="*/ 3104034 w 3104034"/>
              <a:gd name="connsiteY2" fmla="*/ 3930717 h 3938217"/>
              <a:gd name="connsiteX3" fmla="*/ 0 w 3104034"/>
              <a:gd name="connsiteY3" fmla="*/ 3938217 h 3938217"/>
              <a:gd name="connsiteX4" fmla="*/ 232246 w 3104034"/>
              <a:gd name="connsiteY4" fmla="*/ 0 h 3938217"/>
              <a:gd name="connsiteX0" fmla="*/ 239295 w 3104034"/>
              <a:gd name="connsiteY0" fmla="*/ 97081 h 3938217"/>
              <a:gd name="connsiteX1" fmla="*/ 3104034 w 3104034"/>
              <a:gd name="connsiteY1" fmla="*/ 0 h 3938217"/>
              <a:gd name="connsiteX2" fmla="*/ 3104034 w 3104034"/>
              <a:gd name="connsiteY2" fmla="*/ 3930717 h 3938217"/>
              <a:gd name="connsiteX3" fmla="*/ 0 w 3104034"/>
              <a:gd name="connsiteY3" fmla="*/ 3938217 h 3938217"/>
              <a:gd name="connsiteX4" fmla="*/ 239295 w 3104034"/>
              <a:gd name="connsiteY4" fmla="*/ 97081 h 3938217"/>
              <a:gd name="connsiteX0" fmla="*/ 239295 w 3104034"/>
              <a:gd name="connsiteY0" fmla="*/ 97081 h 3938217"/>
              <a:gd name="connsiteX1" fmla="*/ 3104034 w 3104034"/>
              <a:gd name="connsiteY1" fmla="*/ 0 h 3938217"/>
              <a:gd name="connsiteX2" fmla="*/ 3104034 w 3104034"/>
              <a:gd name="connsiteY2" fmla="*/ 3930717 h 3938217"/>
              <a:gd name="connsiteX3" fmla="*/ 0 w 3104034"/>
              <a:gd name="connsiteY3" fmla="*/ 3938217 h 3938217"/>
              <a:gd name="connsiteX4" fmla="*/ 239295 w 3104034"/>
              <a:gd name="connsiteY4" fmla="*/ 97081 h 3938217"/>
              <a:gd name="connsiteX0" fmla="*/ 239295 w 3104034"/>
              <a:gd name="connsiteY0" fmla="*/ 97081 h 3938217"/>
              <a:gd name="connsiteX1" fmla="*/ 3104034 w 3104034"/>
              <a:gd name="connsiteY1" fmla="*/ 0 h 3938217"/>
              <a:gd name="connsiteX2" fmla="*/ 3104034 w 3104034"/>
              <a:gd name="connsiteY2" fmla="*/ 3930717 h 3938217"/>
              <a:gd name="connsiteX3" fmla="*/ 0 w 3104034"/>
              <a:gd name="connsiteY3" fmla="*/ 3938217 h 3938217"/>
              <a:gd name="connsiteX4" fmla="*/ 239295 w 3104034"/>
              <a:gd name="connsiteY4" fmla="*/ 97081 h 3938217"/>
              <a:gd name="connsiteX0" fmla="*/ 394341 w 3104034"/>
              <a:gd name="connsiteY0" fmla="*/ 97081 h 3938217"/>
              <a:gd name="connsiteX1" fmla="*/ 3104034 w 3104034"/>
              <a:gd name="connsiteY1" fmla="*/ 0 h 3938217"/>
              <a:gd name="connsiteX2" fmla="*/ 3104034 w 3104034"/>
              <a:gd name="connsiteY2" fmla="*/ 3930717 h 3938217"/>
              <a:gd name="connsiteX3" fmla="*/ 0 w 3104034"/>
              <a:gd name="connsiteY3" fmla="*/ 3938217 h 3938217"/>
              <a:gd name="connsiteX4" fmla="*/ 394341 w 3104034"/>
              <a:gd name="connsiteY4" fmla="*/ 97081 h 3938217"/>
              <a:gd name="connsiteX0" fmla="*/ 443673 w 3104034"/>
              <a:gd name="connsiteY0" fmla="*/ 103553 h 3938217"/>
              <a:gd name="connsiteX1" fmla="*/ 3104034 w 3104034"/>
              <a:gd name="connsiteY1" fmla="*/ 0 h 3938217"/>
              <a:gd name="connsiteX2" fmla="*/ 3104034 w 3104034"/>
              <a:gd name="connsiteY2" fmla="*/ 3930717 h 3938217"/>
              <a:gd name="connsiteX3" fmla="*/ 0 w 3104034"/>
              <a:gd name="connsiteY3" fmla="*/ 3938217 h 3938217"/>
              <a:gd name="connsiteX4" fmla="*/ 443673 w 3104034"/>
              <a:gd name="connsiteY4" fmla="*/ 103553 h 3938217"/>
              <a:gd name="connsiteX0" fmla="*/ 443673 w 3104034"/>
              <a:gd name="connsiteY0" fmla="*/ 103553 h 3938217"/>
              <a:gd name="connsiteX1" fmla="*/ 3104034 w 3104034"/>
              <a:gd name="connsiteY1" fmla="*/ 0 h 3938217"/>
              <a:gd name="connsiteX2" fmla="*/ 3104034 w 3104034"/>
              <a:gd name="connsiteY2" fmla="*/ 3930717 h 3938217"/>
              <a:gd name="connsiteX3" fmla="*/ 0 w 3104034"/>
              <a:gd name="connsiteY3" fmla="*/ 3938217 h 3938217"/>
              <a:gd name="connsiteX4" fmla="*/ 443673 w 3104034"/>
              <a:gd name="connsiteY4" fmla="*/ 103553 h 3938217"/>
              <a:gd name="connsiteX0" fmla="*/ 443673 w 3104034"/>
              <a:gd name="connsiteY0" fmla="*/ 0 h 3834664"/>
              <a:gd name="connsiteX1" fmla="*/ 3104034 w 3104034"/>
              <a:gd name="connsiteY1" fmla="*/ 0 h 3834664"/>
              <a:gd name="connsiteX2" fmla="*/ 3104034 w 3104034"/>
              <a:gd name="connsiteY2" fmla="*/ 3827164 h 3834664"/>
              <a:gd name="connsiteX3" fmla="*/ 0 w 3104034"/>
              <a:gd name="connsiteY3" fmla="*/ 3834664 h 3834664"/>
              <a:gd name="connsiteX4" fmla="*/ 443673 w 3104034"/>
              <a:gd name="connsiteY4" fmla="*/ 0 h 3834664"/>
              <a:gd name="connsiteX0" fmla="*/ 443673 w 3104034"/>
              <a:gd name="connsiteY0" fmla="*/ 0 h 3834664"/>
              <a:gd name="connsiteX1" fmla="*/ 3104034 w 3104034"/>
              <a:gd name="connsiteY1" fmla="*/ 0 h 3834664"/>
              <a:gd name="connsiteX2" fmla="*/ 3104034 w 3104034"/>
              <a:gd name="connsiteY2" fmla="*/ 3827164 h 3834664"/>
              <a:gd name="connsiteX3" fmla="*/ 0 w 3104034"/>
              <a:gd name="connsiteY3" fmla="*/ 3834664 h 3834664"/>
              <a:gd name="connsiteX4" fmla="*/ 443673 w 3104034"/>
              <a:gd name="connsiteY4" fmla="*/ 0 h 3834664"/>
              <a:gd name="connsiteX0" fmla="*/ 464021 w 3124382"/>
              <a:gd name="connsiteY0" fmla="*/ 0 h 4009409"/>
              <a:gd name="connsiteX1" fmla="*/ 3124382 w 3124382"/>
              <a:gd name="connsiteY1" fmla="*/ 0 h 4009409"/>
              <a:gd name="connsiteX2" fmla="*/ 3124382 w 3124382"/>
              <a:gd name="connsiteY2" fmla="*/ 3827164 h 4009409"/>
              <a:gd name="connsiteX3" fmla="*/ 0 w 3124382"/>
              <a:gd name="connsiteY3" fmla="*/ 4009409 h 4009409"/>
              <a:gd name="connsiteX4" fmla="*/ 464021 w 3124382"/>
              <a:gd name="connsiteY4" fmla="*/ 0 h 4009409"/>
              <a:gd name="connsiteX0" fmla="*/ 464021 w 3131164"/>
              <a:gd name="connsiteY0" fmla="*/ 0 h 4009409"/>
              <a:gd name="connsiteX1" fmla="*/ 3124382 w 3131164"/>
              <a:gd name="connsiteY1" fmla="*/ 0 h 4009409"/>
              <a:gd name="connsiteX2" fmla="*/ 3131164 w 3131164"/>
              <a:gd name="connsiteY2" fmla="*/ 4008382 h 4009409"/>
              <a:gd name="connsiteX3" fmla="*/ 0 w 3131164"/>
              <a:gd name="connsiteY3" fmla="*/ 4009409 h 4009409"/>
              <a:gd name="connsiteX4" fmla="*/ 464021 w 3131164"/>
              <a:gd name="connsiteY4" fmla="*/ 0 h 4009409"/>
              <a:gd name="connsiteX0" fmla="*/ 464021 w 3131164"/>
              <a:gd name="connsiteY0" fmla="*/ 0 h 4009409"/>
              <a:gd name="connsiteX1" fmla="*/ 3124382 w 3131164"/>
              <a:gd name="connsiteY1" fmla="*/ 0 h 4009409"/>
              <a:gd name="connsiteX2" fmla="*/ 3131164 w 3131164"/>
              <a:gd name="connsiteY2" fmla="*/ 4008382 h 4009409"/>
              <a:gd name="connsiteX3" fmla="*/ 0 w 3131164"/>
              <a:gd name="connsiteY3" fmla="*/ 4009409 h 4009409"/>
              <a:gd name="connsiteX4" fmla="*/ 464021 w 3131164"/>
              <a:gd name="connsiteY4" fmla="*/ 0 h 4009409"/>
              <a:gd name="connsiteX0" fmla="*/ 464021 w 3131164"/>
              <a:gd name="connsiteY0" fmla="*/ 0 h 4009409"/>
              <a:gd name="connsiteX1" fmla="*/ 3124382 w 3131164"/>
              <a:gd name="connsiteY1" fmla="*/ 0 h 4009409"/>
              <a:gd name="connsiteX2" fmla="*/ 3131164 w 3131164"/>
              <a:gd name="connsiteY2" fmla="*/ 4008382 h 4009409"/>
              <a:gd name="connsiteX3" fmla="*/ 0 w 3131164"/>
              <a:gd name="connsiteY3" fmla="*/ 4009409 h 4009409"/>
              <a:gd name="connsiteX4" fmla="*/ 464021 w 3131164"/>
              <a:gd name="connsiteY4" fmla="*/ 0 h 4009409"/>
              <a:gd name="connsiteX0" fmla="*/ 29946 w 3131164"/>
              <a:gd name="connsiteY0" fmla="*/ 0 h 4009409"/>
              <a:gd name="connsiteX1" fmla="*/ 3124382 w 3131164"/>
              <a:gd name="connsiteY1" fmla="*/ 0 h 4009409"/>
              <a:gd name="connsiteX2" fmla="*/ 3131164 w 3131164"/>
              <a:gd name="connsiteY2" fmla="*/ 4008382 h 4009409"/>
              <a:gd name="connsiteX3" fmla="*/ 0 w 3131164"/>
              <a:gd name="connsiteY3" fmla="*/ 4009409 h 4009409"/>
              <a:gd name="connsiteX4" fmla="*/ 29946 w 3131164"/>
              <a:gd name="connsiteY4" fmla="*/ 0 h 4009409"/>
              <a:gd name="connsiteX0" fmla="*/ 9599 w 3131164"/>
              <a:gd name="connsiteY0" fmla="*/ 0 h 4009409"/>
              <a:gd name="connsiteX1" fmla="*/ 3124382 w 3131164"/>
              <a:gd name="connsiteY1" fmla="*/ 0 h 4009409"/>
              <a:gd name="connsiteX2" fmla="*/ 3131164 w 3131164"/>
              <a:gd name="connsiteY2" fmla="*/ 4008382 h 4009409"/>
              <a:gd name="connsiteX3" fmla="*/ 0 w 3131164"/>
              <a:gd name="connsiteY3" fmla="*/ 4009409 h 4009409"/>
              <a:gd name="connsiteX4" fmla="*/ 9599 w 3131164"/>
              <a:gd name="connsiteY4" fmla="*/ 0 h 4009409"/>
              <a:gd name="connsiteX0" fmla="*/ 399 w 3142312"/>
              <a:gd name="connsiteY0" fmla="*/ 0 h 4009409"/>
              <a:gd name="connsiteX1" fmla="*/ 3135530 w 3142312"/>
              <a:gd name="connsiteY1" fmla="*/ 0 h 4009409"/>
              <a:gd name="connsiteX2" fmla="*/ 3142312 w 3142312"/>
              <a:gd name="connsiteY2" fmla="*/ 4008382 h 4009409"/>
              <a:gd name="connsiteX3" fmla="*/ 11148 w 3142312"/>
              <a:gd name="connsiteY3" fmla="*/ 4009409 h 4009409"/>
              <a:gd name="connsiteX4" fmla="*/ 399 w 3142312"/>
              <a:gd name="connsiteY4" fmla="*/ 0 h 4009409"/>
              <a:gd name="connsiteX0" fmla="*/ 622 w 3135753"/>
              <a:gd name="connsiteY0" fmla="*/ 0 h 4009409"/>
              <a:gd name="connsiteX1" fmla="*/ 3128971 w 3135753"/>
              <a:gd name="connsiteY1" fmla="*/ 0 h 4009409"/>
              <a:gd name="connsiteX2" fmla="*/ 3135753 w 3135753"/>
              <a:gd name="connsiteY2" fmla="*/ 4008382 h 4009409"/>
              <a:gd name="connsiteX3" fmla="*/ 4589 w 3135753"/>
              <a:gd name="connsiteY3" fmla="*/ 4009409 h 4009409"/>
              <a:gd name="connsiteX4" fmla="*/ 622 w 3135753"/>
              <a:gd name="connsiteY4" fmla="*/ 0 h 4009409"/>
              <a:gd name="connsiteX0" fmla="*/ 0 w 3135131"/>
              <a:gd name="connsiteY0" fmla="*/ 0 h 4009409"/>
              <a:gd name="connsiteX1" fmla="*/ 3128349 w 3135131"/>
              <a:gd name="connsiteY1" fmla="*/ 0 h 4009409"/>
              <a:gd name="connsiteX2" fmla="*/ 3135131 w 3135131"/>
              <a:gd name="connsiteY2" fmla="*/ 4008382 h 4009409"/>
              <a:gd name="connsiteX3" fmla="*/ 3967 w 3135131"/>
              <a:gd name="connsiteY3" fmla="*/ 4009409 h 4009409"/>
              <a:gd name="connsiteX4" fmla="*/ 0 w 3135131"/>
              <a:gd name="connsiteY4" fmla="*/ 0 h 40094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35131" h="4009409">
                <a:moveTo>
                  <a:pt x="0" y="0"/>
                </a:moveTo>
                <a:lnTo>
                  <a:pt x="3128349" y="0"/>
                </a:lnTo>
                <a:cubicBezTo>
                  <a:pt x="3130610" y="1336127"/>
                  <a:pt x="3131740" y="2004191"/>
                  <a:pt x="3135131" y="4008382"/>
                </a:cubicBezTo>
                <a:lnTo>
                  <a:pt x="3967" y="4009409"/>
                </a:lnTo>
                <a:cubicBezTo>
                  <a:pt x="7167" y="2672939"/>
                  <a:pt x="1983" y="2004704"/>
                  <a:pt x="0" y="0"/>
                </a:cubicBezTo>
                <a:close/>
              </a:path>
            </a:pathLst>
          </a:custGeom>
          <a:solidFill>
            <a:schemeClr val="bg1">
              <a:lumMod val="85000"/>
            </a:schemeClr>
          </a:solidFill>
          <a:ln>
            <a:noFill/>
          </a:ln>
          <a:effectLst/>
          <a:extLst/>
        </p:spPr>
        <p:txBody>
          <a:bodyPr rtlCol="0" anchor="ctr">
            <a:noAutofit/>
          </a:bodyPr>
          <a:lstStyle>
            <a:lvl1pPr marL="0" indent="0" algn="ctr">
              <a:buFontTx/>
              <a:buNone/>
              <a:defRPr sz="1600" b="0">
                <a:solidFill>
                  <a:schemeClr val="bg1"/>
                </a:solidFill>
              </a:defRPr>
            </a:lvl1pPr>
          </a:lstStyle>
          <a:p>
            <a:pPr lvl="0"/>
            <a:r>
              <a:rPr lang="en-US" noProof="0" dirty="0" smtClean="0"/>
              <a:t>Cliquez sur l'icône pour ajouter une image</a:t>
            </a:r>
            <a:endParaRPr lang="en-AU" noProof="0" dirty="0"/>
          </a:p>
        </p:txBody>
      </p:sp>
      <p:sp>
        <p:nvSpPr>
          <p:cNvPr id="9" name="Espace réservé du texte 2"/>
          <p:cNvSpPr>
            <a:spLocks noGrp="1"/>
          </p:cNvSpPr>
          <p:nvPr>
            <p:ph idx="1"/>
          </p:nvPr>
        </p:nvSpPr>
        <p:spPr>
          <a:xfrm>
            <a:off x="179515" y="696542"/>
            <a:ext cx="4639968" cy="3934455"/>
          </a:xfrm>
          <a:prstGeom prst="rect">
            <a:avLst/>
          </a:prstGeom>
        </p:spPr>
        <p:txBody>
          <a:bodyPr rtlCol="0">
            <a:noAutofit/>
          </a:bodyPr>
          <a:lstStyle/>
          <a:p>
            <a:pPr lvl="0"/>
            <a:r>
              <a:rPr lang="en-US" dirty="0" smtClean="0"/>
              <a:t>Cliquez pour modifier les styles du texte du masque</a:t>
            </a:r>
          </a:p>
          <a:p>
            <a:pPr lvl="1"/>
            <a:r>
              <a:rPr lang="en-US" dirty="0" smtClean="0"/>
              <a:t>Deuxième niveau</a:t>
            </a:r>
          </a:p>
          <a:p>
            <a:pPr lvl="2"/>
            <a:r>
              <a:rPr lang="en-US" dirty="0" smtClean="0"/>
              <a:t>Troisième niveau</a:t>
            </a:r>
          </a:p>
        </p:txBody>
      </p:sp>
    </p:spTree>
    <p:extLst>
      <p:ext uri="{BB962C8B-B14F-4D97-AF65-F5344CB8AC3E}">
        <p14:creationId xmlns:p14="http://schemas.microsoft.com/office/powerpoint/2010/main" val="1601390594"/>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5- Title and Content">
    <p:spTree>
      <p:nvGrpSpPr>
        <p:cNvPr id="1" name=""/>
        <p:cNvGrpSpPr/>
        <p:nvPr/>
      </p:nvGrpSpPr>
      <p:grpSpPr>
        <a:xfrm>
          <a:off x="0" y="0"/>
          <a:ext cx="0" cy="0"/>
          <a:chOff x="0" y="0"/>
          <a:chExt cx="0" cy="0"/>
        </a:xfrm>
      </p:grpSpPr>
      <p:sp>
        <p:nvSpPr>
          <p:cNvPr id="8" name="Rectangle 1"/>
          <p:cNvSpPr>
            <a:spLocks/>
          </p:cNvSpPr>
          <p:nvPr userDrawn="1"/>
        </p:nvSpPr>
        <p:spPr bwMode="auto">
          <a:xfrm>
            <a:off x="5502275" y="-15875"/>
            <a:ext cx="3641725" cy="5165725"/>
          </a:xfrm>
          <a:custGeom>
            <a:avLst/>
            <a:gdLst>
              <a:gd name="T0" fmla="*/ 1707376 w 3642050"/>
              <a:gd name="T1" fmla="*/ 0 h 5165725"/>
              <a:gd name="T2" fmla="*/ 3632960 w 3642050"/>
              <a:gd name="T3" fmla="*/ 15875 h 5165725"/>
              <a:gd name="T4" fmla="*/ 3632960 w 3642050"/>
              <a:gd name="T5" fmla="*/ 5159375 h 5165725"/>
              <a:gd name="T6" fmla="*/ 104848 w 3642050"/>
              <a:gd name="T7" fmla="*/ 5165725 h 5165725"/>
              <a:gd name="T8" fmla="*/ 1707376 w 3642050"/>
              <a:gd name="T9" fmla="*/ 0 h 516572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642050" h="5165725">
                <a:moveTo>
                  <a:pt x="1711650" y="0"/>
                </a:moveTo>
                <a:lnTo>
                  <a:pt x="3642050" y="15875"/>
                </a:lnTo>
                <a:lnTo>
                  <a:pt x="3642050" y="5159375"/>
                </a:lnTo>
                <a:lnTo>
                  <a:pt x="105100" y="5165725"/>
                </a:lnTo>
                <a:cubicBezTo>
                  <a:pt x="-374325" y="2705100"/>
                  <a:pt x="895675" y="796925"/>
                  <a:pt x="1711650" y="0"/>
                </a:cubicBezTo>
                <a:close/>
              </a:path>
            </a:pathLst>
          </a:custGeom>
          <a:solidFill>
            <a:srgbClr val="5DBFD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grpSp>
        <p:nvGrpSpPr>
          <p:cNvPr id="13" name="Group 25"/>
          <p:cNvGrpSpPr>
            <a:grpSpLocks/>
          </p:cNvGrpSpPr>
          <p:nvPr userDrawn="1"/>
        </p:nvGrpSpPr>
        <p:grpSpPr bwMode="auto">
          <a:xfrm>
            <a:off x="7126288" y="4860925"/>
            <a:ext cx="1692275" cy="153988"/>
            <a:chOff x="2619375" y="-595312"/>
            <a:chExt cx="1785938" cy="215899"/>
          </a:xfrm>
        </p:grpSpPr>
        <p:sp>
          <p:nvSpPr>
            <p:cNvPr id="14" name="Freeform 12"/>
            <p:cNvSpPr>
              <a:spLocks/>
            </p:cNvSpPr>
            <p:nvPr userDrawn="1"/>
          </p:nvSpPr>
          <p:spPr bwMode="auto">
            <a:xfrm>
              <a:off x="4175788" y="-595312"/>
              <a:ext cx="229525" cy="215899"/>
            </a:xfrm>
            <a:custGeom>
              <a:avLst/>
              <a:gdLst>
                <a:gd name="T0" fmla="*/ 2147483647 w 180"/>
                <a:gd name="T1" fmla="*/ 2147483647 h 166"/>
                <a:gd name="T2" fmla="*/ 2147483647 w 180"/>
                <a:gd name="T3" fmla="*/ 2147483647 h 166"/>
                <a:gd name="T4" fmla="*/ 2147483647 w 180"/>
                <a:gd name="T5" fmla="*/ 2147483647 h 166"/>
                <a:gd name="T6" fmla="*/ 0 w 180"/>
                <a:gd name="T7" fmla="*/ 2147483647 h 166"/>
                <a:gd name="T8" fmla="*/ 0 w 180"/>
                <a:gd name="T9" fmla="*/ 2147483647 h 166"/>
                <a:gd name="T10" fmla="*/ 2147483647 w 180"/>
                <a:gd name="T11" fmla="*/ 2147483647 h 166"/>
                <a:gd name="T12" fmla="*/ 2147483647 w 180"/>
                <a:gd name="T13" fmla="*/ 2147483647 h 166"/>
                <a:gd name="T14" fmla="*/ 2147483647 w 180"/>
                <a:gd name="T15" fmla="*/ 2147483647 h 166"/>
                <a:gd name="T16" fmla="*/ 2147483647 w 180"/>
                <a:gd name="T17" fmla="*/ 2147483647 h 166"/>
                <a:gd name="T18" fmla="*/ 2147483647 w 180"/>
                <a:gd name="T19" fmla="*/ 2147483647 h 166"/>
                <a:gd name="T20" fmla="*/ 2147483647 w 180"/>
                <a:gd name="T21" fmla="*/ 2147483647 h 166"/>
                <a:gd name="T22" fmla="*/ 2147483647 w 180"/>
                <a:gd name="T23" fmla="*/ 0 h 166"/>
                <a:gd name="T24" fmla="*/ 2147483647 w 180"/>
                <a:gd name="T25" fmla="*/ 2147483647 h 166"/>
                <a:gd name="T26" fmla="*/ 2147483647 w 180"/>
                <a:gd name="T27" fmla="*/ 2147483647 h 166"/>
                <a:gd name="T28" fmla="*/ 2147483647 w 180"/>
                <a:gd name="T29" fmla="*/ 2147483647 h 166"/>
                <a:gd name="T30" fmla="*/ 2147483647 w 180"/>
                <a:gd name="T31" fmla="*/ 2147483647 h 166"/>
                <a:gd name="T32" fmla="*/ 2147483647 w 180"/>
                <a:gd name="T33" fmla="*/ 2147483647 h 166"/>
                <a:gd name="T34" fmla="*/ 2147483647 w 180"/>
                <a:gd name="T35" fmla="*/ 2147483647 h 166"/>
                <a:gd name="T36" fmla="*/ 2147483647 w 180"/>
                <a:gd name="T37" fmla="*/ 2147483647 h 16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180" h="166">
                  <a:moveTo>
                    <a:pt x="180" y="122"/>
                  </a:moveTo>
                  <a:cubicBezTo>
                    <a:pt x="180" y="144"/>
                    <a:pt x="173" y="151"/>
                    <a:pt x="155" y="156"/>
                  </a:cubicBezTo>
                  <a:cubicBezTo>
                    <a:pt x="136" y="162"/>
                    <a:pt x="101" y="166"/>
                    <a:pt x="81" y="166"/>
                  </a:cubicBezTo>
                  <a:cubicBezTo>
                    <a:pt x="57" y="166"/>
                    <a:pt x="26" y="164"/>
                    <a:pt x="0" y="158"/>
                  </a:cubicBezTo>
                  <a:cubicBezTo>
                    <a:pt x="0" y="132"/>
                    <a:pt x="0" y="132"/>
                    <a:pt x="0" y="132"/>
                  </a:cubicBezTo>
                  <a:cubicBezTo>
                    <a:pt x="143" y="132"/>
                    <a:pt x="143" y="132"/>
                    <a:pt x="143" y="132"/>
                  </a:cubicBezTo>
                  <a:cubicBezTo>
                    <a:pt x="143" y="97"/>
                    <a:pt x="143" y="97"/>
                    <a:pt x="143" y="97"/>
                  </a:cubicBezTo>
                  <a:cubicBezTo>
                    <a:pt x="42" y="97"/>
                    <a:pt x="42" y="97"/>
                    <a:pt x="42" y="97"/>
                  </a:cubicBezTo>
                  <a:cubicBezTo>
                    <a:pt x="12" y="97"/>
                    <a:pt x="1" y="89"/>
                    <a:pt x="1" y="59"/>
                  </a:cubicBezTo>
                  <a:cubicBezTo>
                    <a:pt x="1" y="44"/>
                    <a:pt x="1" y="44"/>
                    <a:pt x="1" y="44"/>
                  </a:cubicBezTo>
                  <a:cubicBezTo>
                    <a:pt x="1" y="20"/>
                    <a:pt x="7" y="13"/>
                    <a:pt x="26" y="9"/>
                  </a:cubicBezTo>
                  <a:cubicBezTo>
                    <a:pt x="45" y="4"/>
                    <a:pt x="77" y="0"/>
                    <a:pt x="97" y="0"/>
                  </a:cubicBezTo>
                  <a:cubicBezTo>
                    <a:pt x="122" y="0"/>
                    <a:pt x="151" y="2"/>
                    <a:pt x="177" y="8"/>
                  </a:cubicBezTo>
                  <a:cubicBezTo>
                    <a:pt x="177" y="34"/>
                    <a:pt x="177" y="34"/>
                    <a:pt x="177" y="34"/>
                  </a:cubicBezTo>
                  <a:cubicBezTo>
                    <a:pt x="37" y="34"/>
                    <a:pt x="37" y="34"/>
                    <a:pt x="37" y="34"/>
                  </a:cubicBezTo>
                  <a:cubicBezTo>
                    <a:pt x="37" y="64"/>
                    <a:pt x="37" y="64"/>
                    <a:pt x="37" y="64"/>
                  </a:cubicBezTo>
                  <a:cubicBezTo>
                    <a:pt x="138" y="64"/>
                    <a:pt x="138" y="64"/>
                    <a:pt x="138" y="64"/>
                  </a:cubicBezTo>
                  <a:cubicBezTo>
                    <a:pt x="168" y="64"/>
                    <a:pt x="180" y="72"/>
                    <a:pt x="180" y="102"/>
                  </a:cubicBezTo>
                  <a:cubicBezTo>
                    <a:pt x="180" y="122"/>
                    <a:pt x="180" y="122"/>
                    <a:pt x="180" y="122"/>
                  </a:cubicBezTo>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15" name="Freeform 13"/>
            <p:cNvSpPr>
              <a:spLocks/>
            </p:cNvSpPr>
            <p:nvPr userDrawn="1"/>
          </p:nvSpPr>
          <p:spPr bwMode="auto">
            <a:xfrm>
              <a:off x="3869197" y="-595312"/>
              <a:ext cx="224499" cy="215899"/>
            </a:xfrm>
            <a:custGeom>
              <a:avLst/>
              <a:gdLst>
                <a:gd name="T0" fmla="*/ 2147483647 w 177"/>
                <a:gd name="T1" fmla="*/ 2147483647 h 166"/>
                <a:gd name="T2" fmla="*/ 2147483647 w 177"/>
                <a:gd name="T3" fmla="*/ 2147483647 h 166"/>
                <a:gd name="T4" fmla="*/ 0 w 177"/>
                <a:gd name="T5" fmla="*/ 2147483647 h 166"/>
                <a:gd name="T6" fmla="*/ 0 w 177"/>
                <a:gd name="T7" fmla="*/ 2147483647 h 166"/>
                <a:gd name="T8" fmla="*/ 2147483647 w 177"/>
                <a:gd name="T9" fmla="*/ 0 h 166"/>
                <a:gd name="T10" fmla="*/ 2147483647 w 177"/>
                <a:gd name="T11" fmla="*/ 2147483647 h 166"/>
                <a:gd name="T12" fmla="*/ 2147483647 w 177"/>
                <a:gd name="T13" fmla="*/ 2147483647 h 166"/>
                <a:gd name="T14" fmla="*/ 2147483647 w 177"/>
                <a:gd name="T15" fmla="*/ 2147483647 h 166"/>
                <a:gd name="T16" fmla="*/ 2147483647 w 177"/>
                <a:gd name="T17" fmla="*/ 2147483647 h 166"/>
                <a:gd name="T18" fmla="*/ 2147483647 w 177"/>
                <a:gd name="T19" fmla="*/ 2147483647 h 166"/>
                <a:gd name="T20" fmla="*/ 2147483647 w 177"/>
                <a:gd name="T21" fmla="*/ 2147483647 h 166"/>
                <a:gd name="T22" fmla="*/ 2147483647 w 177"/>
                <a:gd name="T23" fmla="*/ 2147483647 h 166"/>
                <a:gd name="T24" fmla="*/ 2147483647 w 177"/>
                <a:gd name="T25" fmla="*/ 2147483647 h 166"/>
                <a:gd name="T26" fmla="*/ 2147483647 w 177"/>
                <a:gd name="T27" fmla="*/ 2147483647 h 166"/>
                <a:gd name="T28" fmla="*/ 2147483647 w 177"/>
                <a:gd name="T29" fmla="*/ 2147483647 h 16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177" h="166">
                  <a:moveTo>
                    <a:pt x="177" y="158"/>
                  </a:moveTo>
                  <a:cubicBezTo>
                    <a:pt x="147" y="164"/>
                    <a:pt x="118" y="166"/>
                    <a:pt x="89" y="166"/>
                  </a:cubicBezTo>
                  <a:cubicBezTo>
                    <a:pt x="60" y="166"/>
                    <a:pt x="30" y="164"/>
                    <a:pt x="0" y="158"/>
                  </a:cubicBezTo>
                  <a:cubicBezTo>
                    <a:pt x="0" y="8"/>
                    <a:pt x="0" y="8"/>
                    <a:pt x="0" y="8"/>
                  </a:cubicBezTo>
                  <a:cubicBezTo>
                    <a:pt x="30" y="2"/>
                    <a:pt x="60" y="0"/>
                    <a:pt x="88" y="0"/>
                  </a:cubicBezTo>
                  <a:cubicBezTo>
                    <a:pt x="117" y="0"/>
                    <a:pt x="147" y="2"/>
                    <a:pt x="176" y="8"/>
                  </a:cubicBezTo>
                  <a:cubicBezTo>
                    <a:pt x="176" y="35"/>
                    <a:pt x="176" y="35"/>
                    <a:pt x="176" y="35"/>
                  </a:cubicBezTo>
                  <a:cubicBezTo>
                    <a:pt x="43" y="35"/>
                    <a:pt x="43" y="35"/>
                    <a:pt x="43" y="35"/>
                  </a:cubicBezTo>
                  <a:cubicBezTo>
                    <a:pt x="43" y="65"/>
                    <a:pt x="43" y="65"/>
                    <a:pt x="43" y="65"/>
                  </a:cubicBezTo>
                  <a:cubicBezTo>
                    <a:pt x="130" y="65"/>
                    <a:pt x="130" y="65"/>
                    <a:pt x="130" y="65"/>
                  </a:cubicBezTo>
                  <a:cubicBezTo>
                    <a:pt x="130" y="96"/>
                    <a:pt x="130" y="96"/>
                    <a:pt x="130" y="96"/>
                  </a:cubicBezTo>
                  <a:cubicBezTo>
                    <a:pt x="43" y="96"/>
                    <a:pt x="43" y="96"/>
                    <a:pt x="43" y="96"/>
                  </a:cubicBezTo>
                  <a:cubicBezTo>
                    <a:pt x="43" y="132"/>
                    <a:pt x="43" y="132"/>
                    <a:pt x="43" y="132"/>
                  </a:cubicBezTo>
                  <a:cubicBezTo>
                    <a:pt x="177" y="132"/>
                    <a:pt x="177" y="132"/>
                    <a:pt x="177" y="132"/>
                  </a:cubicBezTo>
                  <a:cubicBezTo>
                    <a:pt x="177" y="158"/>
                    <a:pt x="177" y="158"/>
                    <a:pt x="177" y="158"/>
                  </a:cubicBezTo>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16" name="Freeform 14"/>
            <p:cNvSpPr>
              <a:spLocks/>
            </p:cNvSpPr>
            <p:nvPr userDrawn="1"/>
          </p:nvSpPr>
          <p:spPr bwMode="auto">
            <a:xfrm>
              <a:off x="3602813" y="-588634"/>
              <a:ext cx="201044" cy="209221"/>
            </a:xfrm>
            <a:custGeom>
              <a:avLst/>
              <a:gdLst>
                <a:gd name="T0" fmla="*/ 2147483647 w 158"/>
                <a:gd name="T1" fmla="*/ 2147483647 h 162"/>
                <a:gd name="T2" fmla="*/ 2147483647 w 158"/>
                <a:gd name="T3" fmla="*/ 2147483647 h 162"/>
                <a:gd name="T4" fmla="*/ 0 w 158"/>
                <a:gd name="T5" fmla="*/ 2147483647 h 162"/>
                <a:gd name="T6" fmla="*/ 0 w 158"/>
                <a:gd name="T7" fmla="*/ 0 h 162"/>
                <a:gd name="T8" fmla="*/ 2147483647 w 158"/>
                <a:gd name="T9" fmla="*/ 0 h 162"/>
                <a:gd name="T10" fmla="*/ 2147483647 w 158"/>
                <a:gd name="T11" fmla="*/ 2147483647 h 162"/>
                <a:gd name="T12" fmla="*/ 2147483647 w 158"/>
                <a:gd name="T13" fmla="*/ 2147483647 h 162"/>
                <a:gd name="T14" fmla="*/ 2147483647 w 158"/>
                <a:gd name="T15" fmla="*/ 2147483647 h 162"/>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58" h="162">
                  <a:moveTo>
                    <a:pt x="158" y="154"/>
                  </a:moveTo>
                  <a:cubicBezTo>
                    <a:pt x="132" y="160"/>
                    <a:pt x="105" y="162"/>
                    <a:pt x="80" y="162"/>
                  </a:cubicBezTo>
                  <a:cubicBezTo>
                    <a:pt x="54" y="162"/>
                    <a:pt x="27" y="160"/>
                    <a:pt x="0" y="154"/>
                  </a:cubicBezTo>
                  <a:cubicBezTo>
                    <a:pt x="0" y="0"/>
                    <a:pt x="0" y="0"/>
                    <a:pt x="0" y="0"/>
                  </a:cubicBezTo>
                  <a:cubicBezTo>
                    <a:pt x="43" y="0"/>
                    <a:pt x="43" y="0"/>
                    <a:pt x="43" y="0"/>
                  </a:cubicBezTo>
                  <a:cubicBezTo>
                    <a:pt x="43" y="126"/>
                    <a:pt x="43" y="126"/>
                    <a:pt x="43" y="126"/>
                  </a:cubicBezTo>
                  <a:cubicBezTo>
                    <a:pt x="158" y="126"/>
                    <a:pt x="158" y="126"/>
                    <a:pt x="158" y="126"/>
                  </a:cubicBezTo>
                  <a:cubicBezTo>
                    <a:pt x="158" y="154"/>
                    <a:pt x="158" y="154"/>
                    <a:pt x="158" y="154"/>
                  </a:cubicBezTo>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17" name="Freeform 15"/>
            <p:cNvSpPr>
              <a:spLocks/>
            </p:cNvSpPr>
            <p:nvPr userDrawn="1"/>
          </p:nvSpPr>
          <p:spPr bwMode="auto">
            <a:xfrm>
              <a:off x="3247636" y="-588634"/>
              <a:ext cx="289838" cy="206995"/>
            </a:xfrm>
            <a:custGeom>
              <a:avLst/>
              <a:gdLst>
                <a:gd name="T0" fmla="*/ 2147483647 w 226"/>
                <a:gd name="T1" fmla="*/ 2147483647 h 161"/>
                <a:gd name="T2" fmla="*/ 2147483647 w 226"/>
                <a:gd name="T3" fmla="*/ 2147483647 h 161"/>
                <a:gd name="T4" fmla="*/ 2147483647 w 226"/>
                <a:gd name="T5" fmla="*/ 2147483647 h 161"/>
                <a:gd name="T6" fmla="*/ 2147483647 w 226"/>
                <a:gd name="T7" fmla="*/ 2147483647 h 161"/>
                <a:gd name="T8" fmla="*/ 2147483647 w 226"/>
                <a:gd name="T9" fmla="*/ 2147483647 h 161"/>
                <a:gd name="T10" fmla="*/ 0 w 226"/>
                <a:gd name="T11" fmla="*/ 2147483647 h 161"/>
                <a:gd name="T12" fmla="*/ 2147483647 w 226"/>
                <a:gd name="T13" fmla="*/ 0 h 161"/>
                <a:gd name="T14" fmla="*/ 2147483647 w 226"/>
                <a:gd name="T15" fmla="*/ 0 h 161"/>
                <a:gd name="T16" fmla="*/ 2147483647 w 226"/>
                <a:gd name="T17" fmla="*/ 2147483647 h 16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26" h="161">
                  <a:moveTo>
                    <a:pt x="226" y="155"/>
                  </a:moveTo>
                  <a:cubicBezTo>
                    <a:pt x="212" y="159"/>
                    <a:pt x="193" y="161"/>
                    <a:pt x="179" y="161"/>
                  </a:cubicBezTo>
                  <a:cubicBezTo>
                    <a:pt x="114" y="29"/>
                    <a:pt x="114" y="29"/>
                    <a:pt x="114" y="29"/>
                  </a:cubicBezTo>
                  <a:cubicBezTo>
                    <a:pt x="110" y="29"/>
                    <a:pt x="110" y="29"/>
                    <a:pt x="110" y="29"/>
                  </a:cubicBezTo>
                  <a:cubicBezTo>
                    <a:pt x="45" y="161"/>
                    <a:pt x="45" y="161"/>
                    <a:pt x="45" y="161"/>
                  </a:cubicBezTo>
                  <a:cubicBezTo>
                    <a:pt x="31" y="161"/>
                    <a:pt x="15" y="159"/>
                    <a:pt x="0" y="155"/>
                  </a:cubicBezTo>
                  <a:cubicBezTo>
                    <a:pt x="83" y="0"/>
                    <a:pt x="83" y="0"/>
                    <a:pt x="83" y="0"/>
                  </a:cubicBezTo>
                  <a:cubicBezTo>
                    <a:pt x="142" y="0"/>
                    <a:pt x="142" y="0"/>
                    <a:pt x="142" y="0"/>
                  </a:cubicBezTo>
                  <a:cubicBezTo>
                    <a:pt x="226" y="155"/>
                    <a:pt x="226" y="155"/>
                    <a:pt x="226" y="155"/>
                  </a:cubicBezTo>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18" name="Oval 16"/>
            <p:cNvSpPr>
              <a:spLocks noChangeArrowheads="1"/>
            </p:cNvSpPr>
            <p:nvPr userDrawn="1"/>
          </p:nvSpPr>
          <p:spPr bwMode="auto">
            <a:xfrm>
              <a:off x="3356535" y="-475121"/>
              <a:ext cx="70365" cy="71224"/>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defRPr>
              </a:lvl9pPr>
            </a:lstStyle>
            <a:p>
              <a:pPr eaLnBrk="1" hangingPunct="1">
                <a:defRPr/>
              </a:pPr>
              <a:endParaRPr lang="en-AU" altLang="fr-FR" smtClean="0">
                <a:solidFill>
                  <a:srgbClr val="333366"/>
                </a:solidFill>
                <a:latin typeface="Century Gothic" panose="020B0502020202020204" pitchFamily="34" charset="0"/>
              </a:endParaRPr>
            </a:p>
          </p:txBody>
        </p:sp>
        <p:sp>
          <p:nvSpPr>
            <p:cNvPr id="19" name="Freeform 17"/>
            <p:cNvSpPr>
              <a:spLocks/>
            </p:cNvSpPr>
            <p:nvPr userDrawn="1"/>
          </p:nvSpPr>
          <p:spPr bwMode="auto">
            <a:xfrm>
              <a:off x="2939369" y="-593086"/>
              <a:ext cx="242928" cy="211446"/>
            </a:xfrm>
            <a:custGeom>
              <a:avLst/>
              <a:gdLst>
                <a:gd name="T0" fmla="*/ 2147483647 w 190"/>
                <a:gd name="T1" fmla="*/ 2147483647 h 163"/>
                <a:gd name="T2" fmla="*/ 2147483647 w 190"/>
                <a:gd name="T3" fmla="*/ 2147483647 h 163"/>
                <a:gd name="T4" fmla="*/ 2147483647 w 190"/>
                <a:gd name="T5" fmla="*/ 2147483647 h 163"/>
                <a:gd name="T6" fmla="*/ 2147483647 w 190"/>
                <a:gd name="T7" fmla="*/ 2147483647 h 163"/>
                <a:gd name="T8" fmla="*/ 2147483647 w 190"/>
                <a:gd name="T9" fmla="*/ 2147483647 h 163"/>
                <a:gd name="T10" fmla="*/ 0 w 190"/>
                <a:gd name="T11" fmla="*/ 2147483647 h 163"/>
                <a:gd name="T12" fmla="*/ 0 w 190"/>
                <a:gd name="T13" fmla="*/ 2147483647 h 163"/>
                <a:gd name="T14" fmla="*/ 2147483647 w 190"/>
                <a:gd name="T15" fmla="*/ 0 h 163"/>
                <a:gd name="T16" fmla="*/ 2147483647 w 190"/>
                <a:gd name="T17" fmla="*/ 2147483647 h 163"/>
                <a:gd name="T18" fmla="*/ 2147483647 w 190"/>
                <a:gd name="T19" fmla="*/ 2147483647 h 163"/>
                <a:gd name="T20" fmla="*/ 2147483647 w 190"/>
                <a:gd name="T21" fmla="*/ 0 h 163"/>
                <a:gd name="T22" fmla="*/ 2147483647 w 190"/>
                <a:gd name="T23" fmla="*/ 2147483647 h 163"/>
                <a:gd name="T24" fmla="*/ 2147483647 w 190"/>
                <a:gd name="T25" fmla="*/ 2147483647 h 163"/>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190" h="163">
                  <a:moveTo>
                    <a:pt x="190" y="158"/>
                  </a:moveTo>
                  <a:cubicBezTo>
                    <a:pt x="177" y="161"/>
                    <a:pt x="162" y="163"/>
                    <a:pt x="148" y="163"/>
                  </a:cubicBezTo>
                  <a:cubicBezTo>
                    <a:pt x="148" y="96"/>
                    <a:pt x="148" y="96"/>
                    <a:pt x="148" y="96"/>
                  </a:cubicBezTo>
                  <a:cubicBezTo>
                    <a:pt x="42" y="96"/>
                    <a:pt x="42" y="96"/>
                    <a:pt x="42" y="96"/>
                  </a:cubicBezTo>
                  <a:cubicBezTo>
                    <a:pt x="42" y="163"/>
                    <a:pt x="42" y="163"/>
                    <a:pt x="42" y="163"/>
                  </a:cubicBezTo>
                  <a:cubicBezTo>
                    <a:pt x="28" y="163"/>
                    <a:pt x="13" y="161"/>
                    <a:pt x="0" y="158"/>
                  </a:cubicBezTo>
                  <a:cubicBezTo>
                    <a:pt x="0" y="5"/>
                    <a:pt x="0" y="5"/>
                    <a:pt x="0" y="5"/>
                  </a:cubicBezTo>
                  <a:cubicBezTo>
                    <a:pt x="13" y="1"/>
                    <a:pt x="28" y="0"/>
                    <a:pt x="42" y="0"/>
                  </a:cubicBezTo>
                  <a:cubicBezTo>
                    <a:pt x="42" y="65"/>
                    <a:pt x="42" y="65"/>
                    <a:pt x="42" y="65"/>
                  </a:cubicBezTo>
                  <a:cubicBezTo>
                    <a:pt x="148" y="65"/>
                    <a:pt x="148" y="65"/>
                    <a:pt x="148" y="65"/>
                  </a:cubicBezTo>
                  <a:cubicBezTo>
                    <a:pt x="148" y="0"/>
                    <a:pt x="148" y="0"/>
                    <a:pt x="148" y="0"/>
                  </a:cubicBezTo>
                  <a:cubicBezTo>
                    <a:pt x="162" y="0"/>
                    <a:pt x="177" y="1"/>
                    <a:pt x="190" y="5"/>
                  </a:cubicBezTo>
                  <a:cubicBezTo>
                    <a:pt x="190" y="158"/>
                    <a:pt x="190" y="158"/>
                    <a:pt x="190" y="158"/>
                  </a:cubicBezTo>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20" name="Freeform 18"/>
            <p:cNvSpPr>
              <a:spLocks/>
            </p:cNvSpPr>
            <p:nvPr userDrawn="1"/>
          </p:nvSpPr>
          <p:spPr bwMode="auto">
            <a:xfrm>
              <a:off x="2619375" y="-595312"/>
              <a:ext cx="244603" cy="211447"/>
            </a:xfrm>
            <a:custGeom>
              <a:avLst/>
              <a:gdLst>
                <a:gd name="T0" fmla="*/ 2147483647 w 192"/>
                <a:gd name="T1" fmla="*/ 2147483647 h 162"/>
                <a:gd name="T2" fmla="*/ 2147483647 w 192"/>
                <a:gd name="T3" fmla="*/ 2147483647 h 162"/>
                <a:gd name="T4" fmla="*/ 2147483647 w 192"/>
                <a:gd name="T5" fmla="*/ 2147483647 h 162"/>
                <a:gd name="T6" fmla="*/ 2147483647 w 192"/>
                <a:gd name="T7" fmla="*/ 2147483647 h 162"/>
                <a:gd name="T8" fmla="*/ 2147483647 w 192"/>
                <a:gd name="T9" fmla="*/ 2147483647 h 162"/>
                <a:gd name="T10" fmla="*/ 0 w 192"/>
                <a:gd name="T11" fmla="*/ 2147483647 h 162"/>
                <a:gd name="T12" fmla="*/ 0 w 192"/>
                <a:gd name="T13" fmla="*/ 2147483647 h 162"/>
                <a:gd name="T14" fmla="*/ 2147483647 w 192"/>
                <a:gd name="T15" fmla="*/ 0 h 162"/>
                <a:gd name="T16" fmla="*/ 2147483647 w 192"/>
                <a:gd name="T17" fmla="*/ 2147483647 h 162"/>
                <a:gd name="T18" fmla="*/ 2147483647 w 192"/>
                <a:gd name="T19" fmla="*/ 2147483647 h 16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92" h="162">
                  <a:moveTo>
                    <a:pt x="192" y="35"/>
                  </a:moveTo>
                  <a:cubicBezTo>
                    <a:pt x="117" y="35"/>
                    <a:pt x="117" y="35"/>
                    <a:pt x="117" y="35"/>
                  </a:cubicBezTo>
                  <a:cubicBezTo>
                    <a:pt x="117" y="162"/>
                    <a:pt x="117" y="162"/>
                    <a:pt x="117" y="162"/>
                  </a:cubicBezTo>
                  <a:cubicBezTo>
                    <a:pt x="75" y="162"/>
                    <a:pt x="75" y="162"/>
                    <a:pt x="75" y="162"/>
                  </a:cubicBezTo>
                  <a:cubicBezTo>
                    <a:pt x="75" y="35"/>
                    <a:pt x="75" y="35"/>
                    <a:pt x="75" y="35"/>
                  </a:cubicBezTo>
                  <a:cubicBezTo>
                    <a:pt x="0" y="35"/>
                    <a:pt x="0" y="35"/>
                    <a:pt x="0" y="35"/>
                  </a:cubicBezTo>
                  <a:cubicBezTo>
                    <a:pt x="0" y="8"/>
                    <a:pt x="0" y="8"/>
                    <a:pt x="0" y="8"/>
                  </a:cubicBezTo>
                  <a:cubicBezTo>
                    <a:pt x="33" y="2"/>
                    <a:pt x="65" y="0"/>
                    <a:pt x="96" y="0"/>
                  </a:cubicBezTo>
                  <a:cubicBezTo>
                    <a:pt x="127" y="0"/>
                    <a:pt x="160" y="2"/>
                    <a:pt x="192" y="8"/>
                  </a:cubicBezTo>
                  <a:cubicBezTo>
                    <a:pt x="192" y="35"/>
                    <a:pt x="192" y="35"/>
                    <a:pt x="192" y="35"/>
                  </a:cubicBezTo>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grpSp>
      <p:sp>
        <p:nvSpPr>
          <p:cNvPr id="2" name="Titre 1"/>
          <p:cNvSpPr>
            <a:spLocks noGrp="1"/>
          </p:cNvSpPr>
          <p:nvPr>
            <p:ph type="title"/>
          </p:nvPr>
        </p:nvSpPr>
        <p:spPr/>
        <p:txBody>
          <a:bodyPr/>
          <a:lstStyle/>
          <a:p>
            <a:r>
              <a:rPr lang="en-US" dirty="0" smtClean="0"/>
              <a:t>Cliquez pour modifier le style du titre</a:t>
            </a:r>
            <a:endParaRPr lang="fr-FR" dirty="0"/>
          </a:p>
        </p:txBody>
      </p:sp>
      <p:sp>
        <p:nvSpPr>
          <p:cNvPr id="9" name="Picture Placeholder 3"/>
          <p:cNvSpPr>
            <a:spLocks noGrp="1"/>
          </p:cNvSpPr>
          <p:nvPr>
            <p:ph type="pic" sz="quarter" idx="10"/>
          </p:nvPr>
        </p:nvSpPr>
        <p:spPr bwMode="auto">
          <a:xfrm>
            <a:off x="7079796" y="842794"/>
            <a:ext cx="1735593" cy="1224476"/>
          </a:xfrm>
          <a:custGeom>
            <a:avLst/>
            <a:gdLst>
              <a:gd name="connsiteX0" fmla="*/ 0 w 2871788"/>
              <a:gd name="connsiteY0" fmla="*/ 0 h 3617912"/>
              <a:gd name="connsiteX1" fmla="*/ 2871788 w 2871788"/>
              <a:gd name="connsiteY1" fmla="*/ 0 h 3617912"/>
              <a:gd name="connsiteX2" fmla="*/ 2871788 w 2871788"/>
              <a:gd name="connsiteY2" fmla="*/ 3617912 h 3617912"/>
              <a:gd name="connsiteX3" fmla="*/ 0 w 2871788"/>
              <a:gd name="connsiteY3" fmla="*/ 3617912 h 3617912"/>
              <a:gd name="connsiteX4" fmla="*/ 0 w 2871788"/>
              <a:gd name="connsiteY4" fmla="*/ 0 h 3617912"/>
              <a:gd name="connsiteX0" fmla="*/ 0 w 2871788"/>
              <a:gd name="connsiteY0" fmla="*/ 0 h 3883583"/>
              <a:gd name="connsiteX1" fmla="*/ 2871788 w 2871788"/>
              <a:gd name="connsiteY1" fmla="*/ 0 h 3883583"/>
              <a:gd name="connsiteX2" fmla="*/ 2871788 w 2871788"/>
              <a:gd name="connsiteY2" fmla="*/ 3883583 h 3883583"/>
              <a:gd name="connsiteX3" fmla="*/ 0 w 2871788"/>
              <a:gd name="connsiteY3" fmla="*/ 3617912 h 3883583"/>
              <a:gd name="connsiteX4" fmla="*/ 0 w 2871788"/>
              <a:gd name="connsiteY4" fmla="*/ 0 h 3883583"/>
              <a:gd name="connsiteX0" fmla="*/ 0 w 2871788"/>
              <a:gd name="connsiteY0" fmla="*/ 0 h 3883583"/>
              <a:gd name="connsiteX1" fmla="*/ 2871788 w 2871788"/>
              <a:gd name="connsiteY1" fmla="*/ 0 h 3883583"/>
              <a:gd name="connsiteX2" fmla="*/ 2871788 w 2871788"/>
              <a:gd name="connsiteY2" fmla="*/ 3883583 h 3883583"/>
              <a:gd name="connsiteX3" fmla="*/ 0 w 2871788"/>
              <a:gd name="connsiteY3" fmla="*/ 3716766 h 3883583"/>
              <a:gd name="connsiteX4" fmla="*/ 0 w 2871788"/>
              <a:gd name="connsiteY4" fmla="*/ 0 h 3883583"/>
              <a:gd name="connsiteX0" fmla="*/ 0 w 2871788"/>
              <a:gd name="connsiteY0" fmla="*/ 0 h 3930717"/>
              <a:gd name="connsiteX1" fmla="*/ 2871788 w 2871788"/>
              <a:gd name="connsiteY1" fmla="*/ 0 h 3930717"/>
              <a:gd name="connsiteX2" fmla="*/ 2871788 w 2871788"/>
              <a:gd name="connsiteY2" fmla="*/ 3930717 h 3930717"/>
              <a:gd name="connsiteX3" fmla="*/ 0 w 2871788"/>
              <a:gd name="connsiteY3" fmla="*/ 3716766 h 3930717"/>
              <a:gd name="connsiteX4" fmla="*/ 0 w 2871788"/>
              <a:gd name="connsiteY4" fmla="*/ 0 h 3930717"/>
              <a:gd name="connsiteX0" fmla="*/ 6724 w 2878512"/>
              <a:gd name="connsiteY0" fmla="*/ 0 h 3931919"/>
              <a:gd name="connsiteX1" fmla="*/ 2878512 w 2878512"/>
              <a:gd name="connsiteY1" fmla="*/ 0 h 3931919"/>
              <a:gd name="connsiteX2" fmla="*/ 2878512 w 2878512"/>
              <a:gd name="connsiteY2" fmla="*/ 3930717 h 3931919"/>
              <a:gd name="connsiteX3" fmla="*/ 0 w 2878512"/>
              <a:gd name="connsiteY3" fmla="*/ 3931919 h 3931919"/>
              <a:gd name="connsiteX4" fmla="*/ 6724 w 2878512"/>
              <a:gd name="connsiteY4" fmla="*/ 0 h 3931919"/>
              <a:gd name="connsiteX0" fmla="*/ 6724 w 2878512"/>
              <a:gd name="connsiteY0" fmla="*/ 0 h 3931919"/>
              <a:gd name="connsiteX1" fmla="*/ 2878512 w 2878512"/>
              <a:gd name="connsiteY1" fmla="*/ 0 h 3931919"/>
              <a:gd name="connsiteX2" fmla="*/ 2878512 w 2878512"/>
              <a:gd name="connsiteY2" fmla="*/ 3930717 h 3931919"/>
              <a:gd name="connsiteX3" fmla="*/ 0 w 2878512"/>
              <a:gd name="connsiteY3" fmla="*/ 3931919 h 3931919"/>
              <a:gd name="connsiteX4" fmla="*/ 6724 w 2878512"/>
              <a:gd name="connsiteY4" fmla="*/ 0 h 3931919"/>
              <a:gd name="connsiteX0" fmla="*/ 232246 w 3104034"/>
              <a:gd name="connsiteY0" fmla="*/ 0 h 3938217"/>
              <a:gd name="connsiteX1" fmla="*/ 3104034 w 3104034"/>
              <a:gd name="connsiteY1" fmla="*/ 0 h 3938217"/>
              <a:gd name="connsiteX2" fmla="*/ 3104034 w 3104034"/>
              <a:gd name="connsiteY2" fmla="*/ 3930717 h 3938217"/>
              <a:gd name="connsiteX3" fmla="*/ 0 w 3104034"/>
              <a:gd name="connsiteY3" fmla="*/ 3938217 h 3938217"/>
              <a:gd name="connsiteX4" fmla="*/ 232246 w 3104034"/>
              <a:gd name="connsiteY4" fmla="*/ 0 h 3938217"/>
              <a:gd name="connsiteX0" fmla="*/ 232246 w 3104034"/>
              <a:gd name="connsiteY0" fmla="*/ 0 h 3938217"/>
              <a:gd name="connsiteX1" fmla="*/ 3104034 w 3104034"/>
              <a:gd name="connsiteY1" fmla="*/ 0 h 3938217"/>
              <a:gd name="connsiteX2" fmla="*/ 3104034 w 3104034"/>
              <a:gd name="connsiteY2" fmla="*/ 3930717 h 3938217"/>
              <a:gd name="connsiteX3" fmla="*/ 0 w 3104034"/>
              <a:gd name="connsiteY3" fmla="*/ 3938217 h 3938217"/>
              <a:gd name="connsiteX4" fmla="*/ 232246 w 3104034"/>
              <a:gd name="connsiteY4" fmla="*/ 0 h 3938217"/>
              <a:gd name="connsiteX0" fmla="*/ 232246 w 3104034"/>
              <a:gd name="connsiteY0" fmla="*/ 0 h 3938217"/>
              <a:gd name="connsiteX1" fmla="*/ 3104034 w 3104034"/>
              <a:gd name="connsiteY1" fmla="*/ 0 h 3938217"/>
              <a:gd name="connsiteX2" fmla="*/ 3104034 w 3104034"/>
              <a:gd name="connsiteY2" fmla="*/ 3930717 h 3938217"/>
              <a:gd name="connsiteX3" fmla="*/ 0 w 3104034"/>
              <a:gd name="connsiteY3" fmla="*/ 3938217 h 3938217"/>
              <a:gd name="connsiteX4" fmla="*/ 232246 w 3104034"/>
              <a:gd name="connsiteY4" fmla="*/ 0 h 3938217"/>
              <a:gd name="connsiteX0" fmla="*/ 239295 w 3104034"/>
              <a:gd name="connsiteY0" fmla="*/ 97081 h 3938217"/>
              <a:gd name="connsiteX1" fmla="*/ 3104034 w 3104034"/>
              <a:gd name="connsiteY1" fmla="*/ 0 h 3938217"/>
              <a:gd name="connsiteX2" fmla="*/ 3104034 w 3104034"/>
              <a:gd name="connsiteY2" fmla="*/ 3930717 h 3938217"/>
              <a:gd name="connsiteX3" fmla="*/ 0 w 3104034"/>
              <a:gd name="connsiteY3" fmla="*/ 3938217 h 3938217"/>
              <a:gd name="connsiteX4" fmla="*/ 239295 w 3104034"/>
              <a:gd name="connsiteY4" fmla="*/ 97081 h 3938217"/>
              <a:gd name="connsiteX0" fmla="*/ 239295 w 3104034"/>
              <a:gd name="connsiteY0" fmla="*/ 97081 h 3938217"/>
              <a:gd name="connsiteX1" fmla="*/ 3104034 w 3104034"/>
              <a:gd name="connsiteY1" fmla="*/ 0 h 3938217"/>
              <a:gd name="connsiteX2" fmla="*/ 3104034 w 3104034"/>
              <a:gd name="connsiteY2" fmla="*/ 3930717 h 3938217"/>
              <a:gd name="connsiteX3" fmla="*/ 0 w 3104034"/>
              <a:gd name="connsiteY3" fmla="*/ 3938217 h 3938217"/>
              <a:gd name="connsiteX4" fmla="*/ 239295 w 3104034"/>
              <a:gd name="connsiteY4" fmla="*/ 97081 h 3938217"/>
              <a:gd name="connsiteX0" fmla="*/ 239295 w 3104034"/>
              <a:gd name="connsiteY0" fmla="*/ 97081 h 3938217"/>
              <a:gd name="connsiteX1" fmla="*/ 3104034 w 3104034"/>
              <a:gd name="connsiteY1" fmla="*/ 0 h 3938217"/>
              <a:gd name="connsiteX2" fmla="*/ 3104034 w 3104034"/>
              <a:gd name="connsiteY2" fmla="*/ 3930717 h 3938217"/>
              <a:gd name="connsiteX3" fmla="*/ 0 w 3104034"/>
              <a:gd name="connsiteY3" fmla="*/ 3938217 h 3938217"/>
              <a:gd name="connsiteX4" fmla="*/ 239295 w 3104034"/>
              <a:gd name="connsiteY4" fmla="*/ 97081 h 3938217"/>
              <a:gd name="connsiteX0" fmla="*/ 394341 w 3104034"/>
              <a:gd name="connsiteY0" fmla="*/ 97081 h 3938217"/>
              <a:gd name="connsiteX1" fmla="*/ 3104034 w 3104034"/>
              <a:gd name="connsiteY1" fmla="*/ 0 h 3938217"/>
              <a:gd name="connsiteX2" fmla="*/ 3104034 w 3104034"/>
              <a:gd name="connsiteY2" fmla="*/ 3930717 h 3938217"/>
              <a:gd name="connsiteX3" fmla="*/ 0 w 3104034"/>
              <a:gd name="connsiteY3" fmla="*/ 3938217 h 3938217"/>
              <a:gd name="connsiteX4" fmla="*/ 394341 w 3104034"/>
              <a:gd name="connsiteY4" fmla="*/ 97081 h 3938217"/>
              <a:gd name="connsiteX0" fmla="*/ 443673 w 3104034"/>
              <a:gd name="connsiteY0" fmla="*/ 103553 h 3938217"/>
              <a:gd name="connsiteX1" fmla="*/ 3104034 w 3104034"/>
              <a:gd name="connsiteY1" fmla="*/ 0 h 3938217"/>
              <a:gd name="connsiteX2" fmla="*/ 3104034 w 3104034"/>
              <a:gd name="connsiteY2" fmla="*/ 3930717 h 3938217"/>
              <a:gd name="connsiteX3" fmla="*/ 0 w 3104034"/>
              <a:gd name="connsiteY3" fmla="*/ 3938217 h 3938217"/>
              <a:gd name="connsiteX4" fmla="*/ 443673 w 3104034"/>
              <a:gd name="connsiteY4" fmla="*/ 103553 h 3938217"/>
              <a:gd name="connsiteX0" fmla="*/ 443673 w 3104034"/>
              <a:gd name="connsiteY0" fmla="*/ 103553 h 3938217"/>
              <a:gd name="connsiteX1" fmla="*/ 3104034 w 3104034"/>
              <a:gd name="connsiteY1" fmla="*/ 0 h 3938217"/>
              <a:gd name="connsiteX2" fmla="*/ 3104034 w 3104034"/>
              <a:gd name="connsiteY2" fmla="*/ 3930717 h 3938217"/>
              <a:gd name="connsiteX3" fmla="*/ 0 w 3104034"/>
              <a:gd name="connsiteY3" fmla="*/ 3938217 h 3938217"/>
              <a:gd name="connsiteX4" fmla="*/ 443673 w 3104034"/>
              <a:gd name="connsiteY4" fmla="*/ 103553 h 3938217"/>
              <a:gd name="connsiteX0" fmla="*/ 443673 w 3104034"/>
              <a:gd name="connsiteY0" fmla="*/ 0 h 3834664"/>
              <a:gd name="connsiteX1" fmla="*/ 3104034 w 3104034"/>
              <a:gd name="connsiteY1" fmla="*/ 0 h 3834664"/>
              <a:gd name="connsiteX2" fmla="*/ 3104034 w 3104034"/>
              <a:gd name="connsiteY2" fmla="*/ 3827164 h 3834664"/>
              <a:gd name="connsiteX3" fmla="*/ 0 w 3104034"/>
              <a:gd name="connsiteY3" fmla="*/ 3834664 h 3834664"/>
              <a:gd name="connsiteX4" fmla="*/ 443673 w 3104034"/>
              <a:gd name="connsiteY4" fmla="*/ 0 h 3834664"/>
              <a:gd name="connsiteX0" fmla="*/ 443673 w 3104034"/>
              <a:gd name="connsiteY0" fmla="*/ 0 h 3834664"/>
              <a:gd name="connsiteX1" fmla="*/ 3104034 w 3104034"/>
              <a:gd name="connsiteY1" fmla="*/ 0 h 3834664"/>
              <a:gd name="connsiteX2" fmla="*/ 3104034 w 3104034"/>
              <a:gd name="connsiteY2" fmla="*/ 3827164 h 3834664"/>
              <a:gd name="connsiteX3" fmla="*/ 0 w 3104034"/>
              <a:gd name="connsiteY3" fmla="*/ 3834664 h 3834664"/>
              <a:gd name="connsiteX4" fmla="*/ 443673 w 3104034"/>
              <a:gd name="connsiteY4" fmla="*/ 0 h 3834664"/>
              <a:gd name="connsiteX0" fmla="*/ 464021 w 3124382"/>
              <a:gd name="connsiteY0" fmla="*/ 0 h 4009409"/>
              <a:gd name="connsiteX1" fmla="*/ 3124382 w 3124382"/>
              <a:gd name="connsiteY1" fmla="*/ 0 h 4009409"/>
              <a:gd name="connsiteX2" fmla="*/ 3124382 w 3124382"/>
              <a:gd name="connsiteY2" fmla="*/ 3827164 h 4009409"/>
              <a:gd name="connsiteX3" fmla="*/ 0 w 3124382"/>
              <a:gd name="connsiteY3" fmla="*/ 4009409 h 4009409"/>
              <a:gd name="connsiteX4" fmla="*/ 464021 w 3124382"/>
              <a:gd name="connsiteY4" fmla="*/ 0 h 4009409"/>
              <a:gd name="connsiteX0" fmla="*/ 464021 w 3131164"/>
              <a:gd name="connsiteY0" fmla="*/ 0 h 4009409"/>
              <a:gd name="connsiteX1" fmla="*/ 3124382 w 3131164"/>
              <a:gd name="connsiteY1" fmla="*/ 0 h 4009409"/>
              <a:gd name="connsiteX2" fmla="*/ 3131164 w 3131164"/>
              <a:gd name="connsiteY2" fmla="*/ 4008382 h 4009409"/>
              <a:gd name="connsiteX3" fmla="*/ 0 w 3131164"/>
              <a:gd name="connsiteY3" fmla="*/ 4009409 h 4009409"/>
              <a:gd name="connsiteX4" fmla="*/ 464021 w 3131164"/>
              <a:gd name="connsiteY4" fmla="*/ 0 h 4009409"/>
              <a:gd name="connsiteX0" fmla="*/ 464021 w 3131164"/>
              <a:gd name="connsiteY0" fmla="*/ 0 h 4009409"/>
              <a:gd name="connsiteX1" fmla="*/ 3124382 w 3131164"/>
              <a:gd name="connsiteY1" fmla="*/ 0 h 4009409"/>
              <a:gd name="connsiteX2" fmla="*/ 3131164 w 3131164"/>
              <a:gd name="connsiteY2" fmla="*/ 4008382 h 4009409"/>
              <a:gd name="connsiteX3" fmla="*/ 0 w 3131164"/>
              <a:gd name="connsiteY3" fmla="*/ 4009409 h 4009409"/>
              <a:gd name="connsiteX4" fmla="*/ 464021 w 3131164"/>
              <a:gd name="connsiteY4" fmla="*/ 0 h 4009409"/>
              <a:gd name="connsiteX0" fmla="*/ 464021 w 3131164"/>
              <a:gd name="connsiteY0" fmla="*/ 0 h 4009409"/>
              <a:gd name="connsiteX1" fmla="*/ 3124382 w 3131164"/>
              <a:gd name="connsiteY1" fmla="*/ 0 h 4009409"/>
              <a:gd name="connsiteX2" fmla="*/ 3131164 w 3131164"/>
              <a:gd name="connsiteY2" fmla="*/ 4008382 h 4009409"/>
              <a:gd name="connsiteX3" fmla="*/ 0 w 3131164"/>
              <a:gd name="connsiteY3" fmla="*/ 4009409 h 4009409"/>
              <a:gd name="connsiteX4" fmla="*/ 464021 w 3131164"/>
              <a:gd name="connsiteY4" fmla="*/ 0 h 4009409"/>
              <a:gd name="connsiteX0" fmla="*/ 29946 w 3131164"/>
              <a:gd name="connsiteY0" fmla="*/ 0 h 4009409"/>
              <a:gd name="connsiteX1" fmla="*/ 3124382 w 3131164"/>
              <a:gd name="connsiteY1" fmla="*/ 0 h 4009409"/>
              <a:gd name="connsiteX2" fmla="*/ 3131164 w 3131164"/>
              <a:gd name="connsiteY2" fmla="*/ 4008382 h 4009409"/>
              <a:gd name="connsiteX3" fmla="*/ 0 w 3131164"/>
              <a:gd name="connsiteY3" fmla="*/ 4009409 h 4009409"/>
              <a:gd name="connsiteX4" fmla="*/ 29946 w 3131164"/>
              <a:gd name="connsiteY4" fmla="*/ 0 h 4009409"/>
              <a:gd name="connsiteX0" fmla="*/ 9599 w 3131164"/>
              <a:gd name="connsiteY0" fmla="*/ 0 h 4009409"/>
              <a:gd name="connsiteX1" fmla="*/ 3124382 w 3131164"/>
              <a:gd name="connsiteY1" fmla="*/ 0 h 4009409"/>
              <a:gd name="connsiteX2" fmla="*/ 3131164 w 3131164"/>
              <a:gd name="connsiteY2" fmla="*/ 4008382 h 4009409"/>
              <a:gd name="connsiteX3" fmla="*/ 0 w 3131164"/>
              <a:gd name="connsiteY3" fmla="*/ 4009409 h 4009409"/>
              <a:gd name="connsiteX4" fmla="*/ 9599 w 3131164"/>
              <a:gd name="connsiteY4" fmla="*/ 0 h 4009409"/>
              <a:gd name="connsiteX0" fmla="*/ 399 w 3142312"/>
              <a:gd name="connsiteY0" fmla="*/ 0 h 4009409"/>
              <a:gd name="connsiteX1" fmla="*/ 3135530 w 3142312"/>
              <a:gd name="connsiteY1" fmla="*/ 0 h 4009409"/>
              <a:gd name="connsiteX2" fmla="*/ 3142312 w 3142312"/>
              <a:gd name="connsiteY2" fmla="*/ 4008382 h 4009409"/>
              <a:gd name="connsiteX3" fmla="*/ 11148 w 3142312"/>
              <a:gd name="connsiteY3" fmla="*/ 4009409 h 4009409"/>
              <a:gd name="connsiteX4" fmla="*/ 399 w 3142312"/>
              <a:gd name="connsiteY4" fmla="*/ 0 h 4009409"/>
              <a:gd name="connsiteX0" fmla="*/ 622 w 3135753"/>
              <a:gd name="connsiteY0" fmla="*/ 0 h 4009409"/>
              <a:gd name="connsiteX1" fmla="*/ 3128971 w 3135753"/>
              <a:gd name="connsiteY1" fmla="*/ 0 h 4009409"/>
              <a:gd name="connsiteX2" fmla="*/ 3135753 w 3135753"/>
              <a:gd name="connsiteY2" fmla="*/ 4008382 h 4009409"/>
              <a:gd name="connsiteX3" fmla="*/ 4589 w 3135753"/>
              <a:gd name="connsiteY3" fmla="*/ 4009409 h 4009409"/>
              <a:gd name="connsiteX4" fmla="*/ 622 w 3135753"/>
              <a:gd name="connsiteY4" fmla="*/ 0 h 4009409"/>
              <a:gd name="connsiteX0" fmla="*/ 0 w 3135131"/>
              <a:gd name="connsiteY0" fmla="*/ 0 h 4009409"/>
              <a:gd name="connsiteX1" fmla="*/ 3128349 w 3135131"/>
              <a:gd name="connsiteY1" fmla="*/ 0 h 4009409"/>
              <a:gd name="connsiteX2" fmla="*/ 3135131 w 3135131"/>
              <a:gd name="connsiteY2" fmla="*/ 4008382 h 4009409"/>
              <a:gd name="connsiteX3" fmla="*/ 3967 w 3135131"/>
              <a:gd name="connsiteY3" fmla="*/ 4009409 h 4009409"/>
              <a:gd name="connsiteX4" fmla="*/ 0 w 3135131"/>
              <a:gd name="connsiteY4" fmla="*/ 0 h 40094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35131" h="4009409">
                <a:moveTo>
                  <a:pt x="0" y="0"/>
                </a:moveTo>
                <a:lnTo>
                  <a:pt x="3128349" y="0"/>
                </a:lnTo>
                <a:cubicBezTo>
                  <a:pt x="3130610" y="1336127"/>
                  <a:pt x="3131740" y="2004191"/>
                  <a:pt x="3135131" y="4008382"/>
                </a:cubicBezTo>
                <a:lnTo>
                  <a:pt x="3967" y="4009409"/>
                </a:lnTo>
                <a:cubicBezTo>
                  <a:pt x="7167" y="2672939"/>
                  <a:pt x="1983" y="2004704"/>
                  <a:pt x="0" y="0"/>
                </a:cubicBezTo>
                <a:close/>
              </a:path>
            </a:pathLst>
          </a:custGeom>
          <a:solidFill>
            <a:schemeClr val="bg1">
              <a:lumMod val="85000"/>
            </a:schemeClr>
          </a:solidFill>
          <a:ln>
            <a:noFill/>
          </a:ln>
          <a:effectLst/>
          <a:extLst/>
        </p:spPr>
        <p:txBody>
          <a:bodyPr rtlCol="0" anchor="ctr">
            <a:noAutofit/>
          </a:bodyPr>
          <a:lstStyle>
            <a:lvl1pPr marL="0" indent="0" algn="ctr">
              <a:buFontTx/>
              <a:buNone/>
              <a:defRPr sz="1200" b="0">
                <a:solidFill>
                  <a:schemeClr val="bg1"/>
                </a:solidFill>
              </a:defRPr>
            </a:lvl1pPr>
          </a:lstStyle>
          <a:p>
            <a:pPr lvl="0"/>
            <a:r>
              <a:rPr lang="en-US" noProof="0" dirty="0" smtClean="0"/>
              <a:t>Cliquez sur l'icône pour ajouter une image</a:t>
            </a:r>
            <a:endParaRPr lang="en-AU" noProof="0" dirty="0"/>
          </a:p>
        </p:txBody>
      </p:sp>
      <p:sp>
        <p:nvSpPr>
          <p:cNvPr id="10" name="Picture Placeholder 3"/>
          <p:cNvSpPr>
            <a:spLocks noGrp="1"/>
          </p:cNvSpPr>
          <p:nvPr>
            <p:ph type="pic" sz="quarter" idx="12"/>
          </p:nvPr>
        </p:nvSpPr>
        <p:spPr bwMode="auto">
          <a:xfrm>
            <a:off x="7079796" y="2124658"/>
            <a:ext cx="1735593" cy="1224476"/>
          </a:xfrm>
          <a:custGeom>
            <a:avLst/>
            <a:gdLst>
              <a:gd name="connsiteX0" fmla="*/ 0 w 2871788"/>
              <a:gd name="connsiteY0" fmla="*/ 0 h 3617912"/>
              <a:gd name="connsiteX1" fmla="*/ 2871788 w 2871788"/>
              <a:gd name="connsiteY1" fmla="*/ 0 h 3617912"/>
              <a:gd name="connsiteX2" fmla="*/ 2871788 w 2871788"/>
              <a:gd name="connsiteY2" fmla="*/ 3617912 h 3617912"/>
              <a:gd name="connsiteX3" fmla="*/ 0 w 2871788"/>
              <a:gd name="connsiteY3" fmla="*/ 3617912 h 3617912"/>
              <a:gd name="connsiteX4" fmla="*/ 0 w 2871788"/>
              <a:gd name="connsiteY4" fmla="*/ 0 h 3617912"/>
              <a:gd name="connsiteX0" fmla="*/ 0 w 2871788"/>
              <a:gd name="connsiteY0" fmla="*/ 0 h 3883583"/>
              <a:gd name="connsiteX1" fmla="*/ 2871788 w 2871788"/>
              <a:gd name="connsiteY1" fmla="*/ 0 h 3883583"/>
              <a:gd name="connsiteX2" fmla="*/ 2871788 w 2871788"/>
              <a:gd name="connsiteY2" fmla="*/ 3883583 h 3883583"/>
              <a:gd name="connsiteX3" fmla="*/ 0 w 2871788"/>
              <a:gd name="connsiteY3" fmla="*/ 3617912 h 3883583"/>
              <a:gd name="connsiteX4" fmla="*/ 0 w 2871788"/>
              <a:gd name="connsiteY4" fmla="*/ 0 h 3883583"/>
              <a:gd name="connsiteX0" fmla="*/ 0 w 2871788"/>
              <a:gd name="connsiteY0" fmla="*/ 0 h 3883583"/>
              <a:gd name="connsiteX1" fmla="*/ 2871788 w 2871788"/>
              <a:gd name="connsiteY1" fmla="*/ 0 h 3883583"/>
              <a:gd name="connsiteX2" fmla="*/ 2871788 w 2871788"/>
              <a:gd name="connsiteY2" fmla="*/ 3883583 h 3883583"/>
              <a:gd name="connsiteX3" fmla="*/ 0 w 2871788"/>
              <a:gd name="connsiteY3" fmla="*/ 3716766 h 3883583"/>
              <a:gd name="connsiteX4" fmla="*/ 0 w 2871788"/>
              <a:gd name="connsiteY4" fmla="*/ 0 h 3883583"/>
              <a:gd name="connsiteX0" fmla="*/ 0 w 2871788"/>
              <a:gd name="connsiteY0" fmla="*/ 0 h 3930717"/>
              <a:gd name="connsiteX1" fmla="*/ 2871788 w 2871788"/>
              <a:gd name="connsiteY1" fmla="*/ 0 h 3930717"/>
              <a:gd name="connsiteX2" fmla="*/ 2871788 w 2871788"/>
              <a:gd name="connsiteY2" fmla="*/ 3930717 h 3930717"/>
              <a:gd name="connsiteX3" fmla="*/ 0 w 2871788"/>
              <a:gd name="connsiteY3" fmla="*/ 3716766 h 3930717"/>
              <a:gd name="connsiteX4" fmla="*/ 0 w 2871788"/>
              <a:gd name="connsiteY4" fmla="*/ 0 h 3930717"/>
              <a:gd name="connsiteX0" fmla="*/ 6724 w 2878512"/>
              <a:gd name="connsiteY0" fmla="*/ 0 h 3931919"/>
              <a:gd name="connsiteX1" fmla="*/ 2878512 w 2878512"/>
              <a:gd name="connsiteY1" fmla="*/ 0 h 3931919"/>
              <a:gd name="connsiteX2" fmla="*/ 2878512 w 2878512"/>
              <a:gd name="connsiteY2" fmla="*/ 3930717 h 3931919"/>
              <a:gd name="connsiteX3" fmla="*/ 0 w 2878512"/>
              <a:gd name="connsiteY3" fmla="*/ 3931919 h 3931919"/>
              <a:gd name="connsiteX4" fmla="*/ 6724 w 2878512"/>
              <a:gd name="connsiteY4" fmla="*/ 0 h 3931919"/>
              <a:gd name="connsiteX0" fmla="*/ 6724 w 2878512"/>
              <a:gd name="connsiteY0" fmla="*/ 0 h 3931919"/>
              <a:gd name="connsiteX1" fmla="*/ 2878512 w 2878512"/>
              <a:gd name="connsiteY1" fmla="*/ 0 h 3931919"/>
              <a:gd name="connsiteX2" fmla="*/ 2878512 w 2878512"/>
              <a:gd name="connsiteY2" fmla="*/ 3930717 h 3931919"/>
              <a:gd name="connsiteX3" fmla="*/ 0 w 2878512"/>
              <a:gd name="connsiteY3" fmla="*/ 3931919 h 3931919"/>
              <a:gd name="connsiteX4" fmla="*/ 6724 w 2878512"/>
              <a:gd name="connsiteY4" fmla="*/ 0 h 3931919"/>
              <a:gd name="connsiteX0" fmla="*/ 232246 w 3104034"/>
              <a:gd name="connsiteY0" fmla="*/ 0 h 3938217"/>
              <a:gd name="connsiteX1" fmla="*/ 3104034 w 3104034"/>
              <a:gd name="connsiteY1" fmla="*/ 0 h 3938217"/>
              <a:gd name="connsiteX2" fmla="*/ 3104034 w 3104034"/>
              <a:gd name="connsiteY2" fmla="*/ 3930717 h 3938217"/>
              <a:gd name="connsiteX3" fmla="*/ 0 w 3104034"/>
              <a:gd name="connsiteY3" fmla="*/ 3938217 h 3938217"/>
              <a:gd name="connsiteX4" fmla="*/ 232246 w 3104034"/>
              <a:gd name="connsiteY4" fmla="*/ 0 h 3938217"/>
              <a:gd name="connsiteX0" fmla="*/ 232246 w 3104034"/>
              <a:gd name="connsiteY0" fmla="*/ 0 h 3938217"/>
              <a:gd name="connsiteX1" fmla="*/ 3104034 w 3104034"/>
              <a:gd name="connsiteY1" fmla="*/ 0 h 3938217"/>
              <a:gd name="connsiteX2" fmla="*/ 3104034 w 3104034"/>
              <a:gd name="connsiteY2" fmla="*/ 3930717 h 3938217"/>
              <a:gd name="connsiteX3" fmla="*/ 0 w 3104034"/>
              <a:gd name="connsiteY3" fmla="*/ 3938217 h 3938217"/>
              <a:gd name="connsiteX4" fmla="*/ 232246 w 3104034"/>
              <a:gd name="connsiteY4" fmla="*/ 0 h 3938217"/>
              <a:gd name="connsiteX0" fmla="*/ 232246 w 3104034"/>
              <a:gd name="connsiteY0" fmla="*/ 0 h 3938217"/>
              <a:gd name="connsiteX1" fmla="*/ 3104034 w 3104034"/>
              <a:gd name="connsiteY1" fmla="*/ 0 h 3938217"/>
              <a:gd name="connsiteX2" fmla="*/ 3104034 w 3104034"/>
              <a:gd name="connsiteY2" fmla="*/ 3930717 h 3938217"/>
              <a:gd name="connsiteX3" fmla="*/ 0 w 3104034"/>
              <a:gd name="connsiteY3" fmla="*/ 3938217 h 3938217"/>
              <a:gd name="connsiteX4" fmla="*/ 232246 w 3104034"/>
              <a:gd name="connsiteY4" fmla="*/ 0 h 3938217"/>
              <a:gd name="connsiteX0" fmla="*/ 239295 w 3104034"/>
              <a:gd name="connsiteY0" fmla="*/ 97081 h 3938217"/>
              <a:gd name="connsiteX1" fmla="*/ 3104034 w 3104034"/>
              <a:gd name="connsiteY1" fmla="*/ 0 h 3938217"/>
              <a:gd name="connsiteX2" fmla="*/ 3104034 w 3104034"/>
              <a:gd name="connsiteY2" fmla="*/ 3930717 h 3938217"/>
              <a:gd name="connsiteX3" fmla="*/ 0 w 3104034"/>
              <a:gd name="connsiteY3" fmla="*/ 3938217 h 3938217"/>
              <a:gd name="connsiteX4" fmla="*/ 239295 w 3104034"/>
              <a:gd name="connsiteY4" fmla="*/ 97081 h 3938217"/>
              <a:gd name="connsiteX0" fmla="*/ 239295 w 3104034"/>
              <a:gd name="connsiteY0" fmla="*/ 97081 h 3938217"/>
              <a:gd name="connsiteX1" fmla="*/ 3104034 w 3104034"/>
              <a:gd name="connsiteY1" fmla="*/ 0 h 3938217"/>
              <a:gd name="connsiteX2" fmla="*/ 3104034 w 3104034"/>
              <a:gd name="connsiteY2" fmla="*/ 3930717 h 3938217"/>
              <a:gd name="connsiteX3" fmla="*/ 0 w 3104034"/>
              <a:gd name="connsiteY3" fmla="*/ 3938217 h 3938217"/>
              <a:gd name="connsiteX4" fmla="*/ 239295 w 3104034"/>
              <a:gd name="connsiteY4" fmla="*/ 97081 h 3938217"/>
              <a:gd name="connsiteX0" fmla="*/ 239295 w 3104034"/>
              <a:gd name="connsiteY0" fmla="*/ 97081 h 3938217"/>
              <a:gd name="connsiteX1" fmla="*/ 3104034 w 3104034"/>
              <a:gd name="connsiteY1" fmla="*/ 0 h 3938217"/>
              <a:gd name="connsiteX2" fmla="*/ 3104034 w 3104034"/>
              <a:gd name="connsiteY2" fmla="*/ 3930717 h 3938217"/>
              <a:gd name="connsiteX3" fmla="*/ 0 w 3104034"/>
              <a:gd name="connsiteY3" fmla="*/ 3938217 h 3938217"/>
              <a:gd name="connsiteX4" fmla="*/ 239295 w 3104034"/>
              <a:gd name="connsiteY4" fmla="*/ 97081 h 3938217"/>
              <a:gd name="connsiteX0" fmla="*/ 394341 w 3104034"/>
              <a:gd name="connsiteY0" fmla="*/ 97081 h 3938217"/>
              <a:gd name="connsiteX1" fmla="*/ 3104034 w 3104034"/>
              <a:gd name="connsiteY1" fmla="*/ 0 h 3938217"/>
              <a:gd name="connsiteX2" fmla="*/ 3104034 w 3104034"/>
              <a:gd name="connsiteY2" fmla="*/ 3930717 h 3938217"/>
              <a:gd name="connsiteX3" fmla="*/ 0 w 3104034"/>
              <a:gd name="connsiteY3" fmla="*/ 3938217 h 3938217"/>
              <a:gd name="connsiteX4" fmla="*/ 394341 w 3104034"/>
              <a:gd name="connsiteY4" fmla="*/ 97081 h 3938217"/>
              <a:gd name="connsiteX0" fmla="*/ 443673 w 3104034"/>
              <a:gd name="connsiteY0" fmla="*/ 103553 h 3938217"/>
              <a:gd name="connsiteX1" fmla="*/ 3104034 w 3104034"/>
              <a:gd name="connsiteY1" fmla="*/ 0 h 3938217"/>
              <a:gd name="connsiteX2" fmla="*/ 3104034 w 3104034"/>
              <a:gd name="connsiteY2" fmla="*/ 3930717 h 3938217"/>
              <a:gd name="connsiteX3" fmla="*/ 0 w 3104034"/>
              <a:gd name="connsiteY3" fmla="*/ 3938217 h 3938217"/>
              <a:gd name="connsiteX4" fmla="*/ 443673 w 3104034"/>
              <a:gd name="connsiteY4" fmla="*/ 103553 h 3938217"/>
              <a:gd name="connsiteX0" fmla="*/ 443673 w 3104034"/>
              <a:gd name="connsiteY0" fmla="*/ 103553 h 3938217"/>
              <a:gd name="connsiteX1" fmla="*/ 3104034 w 3104034"/>
              <a:gd name="connsiteY1" fmla="*/ 0 h 3938217"/>
              <a:gd name="connsiteX2" fmla="*/ 3104034 w 3104034"/>
              <a:gd name="connsiteY2" fmla="*/ 3930717 h 3938217"/>
              <a:gd name="connsiteX3" fmla="*/ 0 w 3104034"/>
              <a:gd name="connsiteY3" fmla="*/ 3938217 h 3938217"/>
              <a:gd name="connsiteX4" fmla="*/ 443673 w 3104034"/>
              <a:gd name="connsiteY4" fmla="*/ 103553 h 3938217"/>
              <a:gd name="connsiteX0" fmla="*/ 443673 w 3104034"/>
              <a:gd name="connsiteY0" fmla="*/ 0 h 3834664"/>
              <a:gd name="connsiteX1" fmla="*/ 3104034 w 3104034"/>
              <a:gd name="connsiteY1" fmla="*/ 0 h 3834664"/>
              <a:gd name="connsiteX2" fmla="*/ 3104034 w 3104034"/>
              <a:gd name="connsiteY2" fmla="*/ 3827164 h 3834664"/>
              <a:gd name="connsiteX3" fmla="*/ 0 w 3104034"/>
              <a:gd name="connsiteY3" fmla="*/ 3834664 h 3834664"/>
              <a:gd name="connsiteX4" fmla="*/ 443673 w 3104034"/>
              <a:gd name="connsiteY4" fmla="*/ 0 h 3834664"/>
              <a:gd name="connsiteX0" fmla="*/ 443673 w 3104034"/>
              <a:gd name="connsiteY0" fmla="*/ 0 h 3834664"/>
              <a:gd name="connsiteX1" fmla="*/ 3104034 w 3104034"/>
              <a:gd name="connsiteY1" fmla="*/ 0 h 3834664"/>
              <a:gd name="connsiteX2" fmla="*/ 3104034 w 3104034"/>
              <a:gd name="connsiteY2" fmla="*/ 3827164 h 3834664"/>
              <a:gd name="connsiteX3" fmla="*/ 0 w 3104034"/>
              <a:gd name="connsiteY3" fmla="*/ 3834664 h 3834664"/>
              <a:gd name="connsiteX4" fmla="*/ 443673 w 3104034"/>
              <a:gd name="connsiteY4" fmla="*/ 0 h 3834664"/>
              <a:gd name="connsiteX0" fmla="*/ 464021 w 3124382"/>
              <a:gd name="connsiteY0" fmla="*/ 0 h 4009409"/>
              <a:gd name="connsiteX1" fmla="*/ 3124382 w 3124382"/>
              <a:gd name="connsiteY1" fmla="*/ 0 h 4009409"/>
              <a:gd name="connsiteX2" fmla="*/ 3124382 w 3124382"/>
              <a:gd name="connsiteY2" fmla="*/ 3827164 h 4009409"/>
              <a:gd name="connsiteX3" fmla="*/ 0 w 3124382"/>
              <a:gd name="connsiteY3" fmla="*/ 4009409 h 4009409"/>
              <a:gd name="connsiteX4" fmla="*/ 464021 w 3124382"/>
              <a:gd name="connsiteY4" fmla="*/ 0 h 4009409"/>
              <a:gd name="connsiteX0" fmla="*/ 464021 w 3131164"/>
              <a:gd name="connsiteY0" fmla="*/ 0 h 4009409"/>
              <a:gd name="connsiteX1" fmla="*/ 3124382 w 3131164"/>
              <a:gd name="connsiteY1" fmla="*/ 0 h 4009409"/>
              <a:gd name="connsiteX2" fmla="*/ 3131164 w 3131164"/>
              <a:gd name="connsiteY2" fmla="*/ 4008382 h 4009409"/>
              <a:gd name="connsiteX3" fmla="*/ 0 w 3131164"/>
              <a:gd name="connsiteY3" fmla="*/ 4009409 h 4009409"/>
              <a:gd name="connsiteX4" fmla="*/ 464021 w 3131164"/>
              <a:gd name="connsiteY4" fmla="*/ 0 h 4009409"/>
              <a:gd name="connsiteX0" fmla="*/ 464021 w 3131164"/>
              <a:gd name="connsiteY0" fmla="*/ 0 h 4009409"/>
              <a:gd name="connsiteX1" fmla="*/ 3124382 w 3131164"/>
              <a:gd name="connsiteY1" fmla="*/ 0 h 4009409"/>
              <a:gd name="connsiteX2" fmla="*/ 3131164 w 3131164"/>
              <a:gd name="connsiteY2" fmla="*/ 4008382 h 4009409"/>
              <a:gd name="connsiteX3" fmla="*/ 0 w 3131164"/>
              <a:gd name="connsiteY3" fmla="*/ 4009409 h 4009409"/>
              <a:gd name="connsiteX4" fmla="*/ 464021 w 3131164"/>
              <a:gd name="connsiteY4" fmla="*/ 0 h 4009409"/>
              <a:gd name="connsiteX0" fmla="*/ 464021 w 3131164"/>
              <a:gd name="connsiteY0" fmla="*/ 0 h 4009409"/>
              <a:gd name="connsiteX1" fmla="*/ 3124382 w 3131164"/>
              <a:gd name="connsiteY1" fmla="*/ 0 h 4009409"/>
              <a:gd name="connsiteX2" fmla="*/ 3131164 w 3131164"/>
              <a:gd name="connsiteY2" fmla="*/ 4008382 h 4009409"/>
              <a:gd name="connsiteX3" fmla="*/ 0 w 3131164"/>
              <a:gd name="connsiteY3" fmla="*/ 4009409 h 4009409"/>
              <a:gd name="connsiteX4" fmla="*/ 464021 w 3131164"/>
              <a:gd name="connsiteY4" fmla="*/ 0 h 4009409"/>
              <a:gd name="connsiteX0" fmla="*/ 29946 w 3131164"/>
              <a:gd name="connsiteY0" fmla="*/ 0 h 4009409"/>
              <a:gd name="connsiteX1" fmla="*/ 3124382 w 3131164"/>
              <a:gd name="connsiteY1" fmla="*/ 0 h 4009409"/>
              <a:gd name="connsiteX2" fmla="*/ 3131164 w 3131164"/>
              <a:gd name="connsiteY2" fmla="*/ 4008382 h 4009409"/>
              <a:gd name="connsiteX3" fmla="*/ 0 w 3131164"/>
              <a:gd name="connsiteY3" fmla="*/ 4009409 h 4009409"/>
              <a:gd name="connsiteX4" fmla="*/ 29946 w 3131164"/>
              <a:gd name="connsiteY4" fmla="*/ 0 h 4009409"/>
              <a:gd name="connsiteX0" fmla="*/ 9599 w 3131164"/>
              <a:gd name="connsiteY0" fmla="*/ 0 h 4009409"/>
              <a:gd name="connsiteX1" fmla="*/ 3124382 w 3131164"/>
              <a:gd name="connsiteY1" fmla="*/ 0 h 4009409"/>
              <a:gd name="connsiteX2" fmla="*/ 3131164 w 3131164"/>
              <a:gd name="connsiteY2" fmla="*/ 4008382 h 4009409"/>
              <a:gd name="connsiteX3" fmla="*/ 0 w 3131164"/>
              <a:gd name="connsiteY3" fmla="*/ 4009409 h 4009409"/>
              <a:gd name="connsiteX4" fmla="*/ 9599 w 3131164"/>
              <a:gd name="connsiteY4" fmla="*/ 0 h 4009409"/>
              <a:gd name="connsiteX0" fmla="*/ 399 w 3142312"/>
              <a:gd name="connsiteY0" fmla="*/ 0 h 4009409"/>
              <a:gd name="connsiteX1" fmla="*/ 3135530 w 3142312"/>
              <a:gd name="connsiteY1" fmla="*/ 0 h 4009409"/>
              <a:gd name="connsiteX2" fmla="*/ 3142312 w 3142312"/>
              <a:gd name="connsiteY2" fmla="*/ 4008382 h 4009409"/>
              <a:gd name="connsiteX3" fmla="*/ 11148 w 3142312"/>
              <a:gd name="connsiteY3" fmla="*/ 4009409 h 4009409"/>
              <a:gd name="connsiteX4" fmla="*/ 399 w 3142312"/>
              <a:gd name="connsiteY4" fmla="*/ 0 h 4009409"/>
              <a:gd name="connsiteX0" fmla="*/ 622 w 3135753"/>
              <a:gd name="connsiteY0" fmla="*/ 0 h 4009409"/>
              <a:gd name="connsiteX1" fmla="*/ 3128971 w 3135753"/>
              <a:gd name="connsiteY1" fmla="*/ 0 h 4009409"/>
              <a:gd name="connsiteX2" fmla="*/ 3135753 w 3135753"/>
              <a:gd name="connsiteY2" fmla="*/ 4008382 h 4009409"/>
              <a:gd name="connsiteX3" fmla="*/ 4589 w 3135753"/>
              <a:gd name="connsiteY3" fmla="*/ 4009409 h 4009409"/>
              <a:gd name="connsiteX4" fmla="*/ 622 w 3135753"/>
              <a:gd name="connsiteY4" fmla="*/ 0 h 4009409"/>
              <a:gd name="connsiteX0" fmla="*/ 0 w 3135131"/>
              <a:gd name="connsiteY0" fmla="*/ 0 h 4009409"/>
              <a:gd name="connsiteX1" fmla="*/ 3128349 w 3135131"/>
              <a:gd name="connsiteY1" fmla="*/ 0 h 4009409"/>
              <a:gd name="connsiteX2" fmla="*/ 3135131 w 3135131"/>
              <a:gd name="connsiteY2" fmla="*/ 4008382 h 4009409"/>
              <a:gd name="connsiteX3" fmla="*/ 3967 w 3135131"/>
              <a:gd name="connsiteY3" fmla="*/ 4009409 h 4009409"/>
              <a:gd name="connsiteX4" fmla="*/ 0 w 3135131"/>
              <a:gd name="connsiteY4" fmla="*/ 0 h 40094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35131" h="4009409">
                <a:moveTo>
                  <a:pt x="0" y="0"/>
                </a:moveTo>
                <a:lnTo>
                  <a:pt x="3128349" y="0"/>
                </a:lnTo>
                <a:cubicBezTo>
                  <a:pt x="3130610" y="1336127"/>
                  <a:pt x="3131740" y="2004191"/>
                  <a:pt x="3135131" y="4008382"/>
                </a:cubicBezTo>
                <a:lnTo>
                  <a:pt x="3967" y="4009409"/>
                </a:lnTo>
                <a:cubicBezTo>
                  <a:pt x="7167" y="2672939"/>
                  <a:pt x="1983" y="2004704"/>
                  <a:pt x="0" y="0"/>
                </a:cubicBezTo>
                <a:close/>
              </a:path>
            </a:pathLst>
          </a:custGeom>
          <a:solidFill>
            <a:schemeClr val="bg1">
              <a:lumMod val="85000"/>
            </a:schemeClr>
          </a:solidFill>
          <a:ln>
            <a:noFill/>
          </a:ln>
          <a:effectLst/>
          <a:extLst/>
        </p:spPr>
        <p:txBody>
          <a:bodyPr rtlCol="0" anchor="ctr">
            <a:noAutofit/>
          </a:bodyPr>
          <a:lstStyle>
            <a:lvl1pPr marL="0" indent="0" algn="ctr">
              <a:buFontTx/>
              <a:buNone/>
              <a:defRPr sz="1200" b="0">
                <a:solidFill>
                  <a:schemeClr val="bg1"/>
                </a:solidFill>
              </a:defRPr>
            </a:lvl1pPr>
          </a:lstStyle>
          <a:p>
            <a:pPr lvl="0"/>
            <a:r>
              <a:rPr lang="en-US" noProof="0" dirty="0" smtClean="0"/>
              <a:t>Cliquez sur l'icône pour ajouter une image</a:t>
            </a:r>
            <a:endParaRPr lang="en-AU" noProof="0" dirty="0"/>
          </a:p>
        </p:txBody>
      </p:sp>
      <p:sp>
        <p:nvSpPr>
          <p:cNvPr id="11" name="Picture Placeholder 3"/>
          <p:cNvSpPr>
            <a:spLocks noGrp="1"/>
          </p:cNvSpPr>
          <p:nvPr>
            <p:ph type="pic" sz="quarter" idx="13"/>
          </p:nvPr>
        </p:nvSpPr>
        <p:spPr bwMode="auto">
          <a:xfrm>
            <a:off x="7079796" y="3406522"/>
            <a:ext cx="1735593" cy="1224476"/>
          </a:xfrm>
          <a:custGeom>
            <a:avLst/>
            <a:gdLst>
              <a:gd name="connsiteX0" fmla="*/ 0 w 2871788"/>
              <a:gd name="connsiteY0" fmla="*/ 0 h 3617912"/>
              <a:gd name="connsiteX1" fmla="*/ 2871788 w 2871788"/>
              <a:gd name="connsiteY1" fmla="*/ 0 h 3617912"/>
              <a:gd name="connsiteX2" fmla="*/ 2871788 w 2871788"/>
              <a:gd name="connsiteY2" fmla="*/ 3617912 h 3617912"/>
              <a:gd name="connsiteX3" fmla="*/ 0 w 2871788"/>
              <a:gd name="connsiteY3" fmla="*/ 3617912 h 3617912"/>
              <a:gd name="connsiteX4" fmla="*/ 0 w 2871788"/>
              <a:gd name="connsiteY4" fmla="*/ 0 h 3617912"/>
              <a:gd name="connsiteX0" fmla="*/ 0 w 2871788"/>
              <a:gd name="connsiteY0" fmla="*/ 0 h 3883583"/>
              <a:gd name="connsiteX1" fmla="*/ 2871788 w 2871788"/>
              <a:gd name="connsiteY1" fmla="*/ 0 h 3883583"/>
              <a:gd name="connsiteX2" fmla="*/ 2871788 w 2871788"/>
              <a:gd name="connsiteY2" fmla="*/ 3883583 h 3883583"/>
              <a:gd name="connsiteX3" fmla="*/ 0 w 2871788"/>
              <a:gd name="connsiteY3" fmla="*/ 3617912 h 3883583"/>
              <a:gd name="connsiteX4" fmla="*/ 0 w 2871788"/>
              <a:gd name="connsiteY4" fmla="*/ 0 h 3883583"/>
              <a:gd name="connsiteX0" fmla="*/ 0 w 2871788"/>
              <a:gd name="connsiteY0" fmla="*/ 0 h 3883583"/>
              <a:gd name="connsiteX1" fmla="*/ 2871788 w 2871788"/>
              <a:gd name="connsiteY1" fmla="*/ 0 h 3883583"/>
              <a:gd name="connsiteX2" fmla="*/ 2871788 w 2871788"/>
              <a:gd name="connsiteY2" fmla="*/ 3883583 h 3883583"/>
              <a:gd name="connsiteX3" fmla="*/ 0 w 2871788"/>
              <a:gd name="connsiteY3" fmla="*/ 3716766 h 3883583"/>
              <a:gd name="connsiteX4" fmla="*/ 0 w 2871788"/>
              <a:gd name="connsiteY4" fmla="*/ 0 h 3883583"/>
              <a:gd name="connsiteX0" fmla="*/ 0 w 2871788"/>
              <a:gd name="connsiteY0" fmla="*/ 0 h 3930717"/>
              <a:gd name="connsiteX1" fmla="*/ 2871788 w 2871788"/>
              <a:gd name="connsiteY1" fmla="*/ 0 h 3930717"/>
              <a:gd name="connsiteX2" fmla="*/ 2871788 w 2871788"/>
              <a:gd name="connsiteY2" fmla="*/ 3930717 h 3930717"/>
              <a:gd name="connsiteX3" fmla="*/ 0 w 2871788"/>
              <a:gd name="connsiteY3" fmla="*/ 3716766 h 3930717"/>
              <a:gd name="connsiteX4" fmla="*/ 0 w 2871788"/>
              <a:gd name="connsiteY4" fmla="*/ 0 h 3930717"/>
              <a:gd name="connsiteX0" fmla="*/ 6724 w 2878512"/>
              <a:gd name="connsiteY0" fmla="*/ 0 h 3931919"/>
              <a:gd name="connsiteX1" fmla="*/ 2878512 w 2878512"/>
              <a:gd name="connsiteY1" fmla="*/ 0 h 3931919"/>
              <a:gd name="connsiteX2" fmla="*/ 2878512 w 2878512"/>
              <a:gd name="connsiteY2" fmla="*/ 3930717 h 3931919"/>
              <a:gd name="connsiteX3" fmla="*/ 0 w 2878512"/>
              <a:gd name="connsiteY3" fmla="*/ 3931919 h 3931919"/>
              <a:gd name="connsiteX4" fmla="*/ 6724 w 2878512"/>
              <a:gd name="connsiteY4" fmla="*/ 0 h 3931919"/>
              <a:gd name="connsiteX0" fmla="*/ 6724 w 2878512"/>
              <a:gd name="connsiteY0" fmla="*/ 0 h 3931919"/>
              <a:gd name="connsiteX1" fmla="*/ 2878512 w 2878512"/>
              <a:gd name="connsiteY1" fmla="*/ 0 h 3931919"/>
              <a:gd name="connsiteX2" fmla="*/ 2878512 w 2878512"/>
              <a:gd name="connsiteY2" fmla="*/ 3930717 h 3931919"/>
              <a:gd name="connsiteX3" fmla="*/ 0 w 2878512"/>
              <a:gd name="connsiteY3" fmla="*/ 3931919 h 3931919"/>
              <a:gd name="connsiteX4" fmla="*/ 6724 w 2878512"/>
              <a:gd name="connsiteY4" fmla="*/ 0 h 3931919"/>
              <a:gd name="connsiteX0" fmla="*/ 232246 w 3104034"/>
              <a:gd name="connsiteY0" fmla="*/ 0 h 3938217"/>
              <a:gd name="connsiteX1" fmla="*/ 3104034 w 3104034"/>
              <a:gd name="connsiteY1" fmla="*/ 0 h 3938217"/>
              <a:gd name="connsiteX2" fmla="*/ 3104034 w 3104034"/>
              <a:gd name="connsiteY2" fmla="*/ 3930717 h 3938217"/>
              <a:gd name="connsiteX3" fmla="*/ 0 w 3104034"/>
              <a:gd name="connsiteY3" fmla="*/ 3938217 h 3938217"/>
              <a:gd name="connsiteX4" fmla="*/ 232246 w 3104034"/>
              <a:gd name="connsiteY4" fmla="*/ 0 h 3938217"/>
              <a:gd name="connsiteX0" fmla="*/ 232246 w 3104034"/>
              <a:gd name="connsiteY0" fmla="*/ 0 h 3938217"/>
              <a:gd name="connsiteX1" fmla="*/ 3104034 w 3104034"/>
              <a:gd name="connsiteY1" fmla="*/ 0 h 3938217"/>
              <a:gd name="connsiteX2" fmla="*/ 3104034 w 3104034"/>
              <a:gd name="connsiteY2" fmla="*/ 3930717 h 3938217"/>
              <a:gd name="connsiteX3" fmla="*/ 0 w 3104034"/>
              <a:gd name="connsiteY3" fmla="*/ 3938217 h 3938217"/>
              <a:gd name="connsiteX4" fmla="*/ 232246 w 3104034"/>
              <a:gd name="connsiteY4" fmla="*/ 0 h 3938217"/>
              <a:gd name="connsiteX0" fmla="*/ 232246 w 3104034"/>
              <a:gd name="connsiteY0" fmla="*/ 0 h 3938217"/>
              <a:gd name="connsiteX1" fmla="*/ 3104034 w 3104034"/>
              <a:gd name="connsiteY1" fmla="*/ 0 h 3938217"/>
              <a:gd name="connsiteX2" fmla="*/ 3104034 w 3104034"/>
              <a:gd name="connsiteY2" fmla="*/ 3930717 h 3938217"/>
              <a:gd name="connsiteX3" fmla="*/ 0 w 3104034"/>
              <a:gd name="connsiteY3" fmla="*/ 3938217 h 3938217"/>
              <a:gd name="connsiteX4" fmla="*/ 232246 w 3104034"/>
              <a:gd name="connsiteY4" fmla="*/ 0 h 3938217"/>
              <a:gd name="connsiteX0" fmla="*/ 239295 w 3104034"/>
              <a:gd name="connsiteY0" fmla="*/ 97081 h 3938217"/>
              <a:gd name="connsiteX1" fmla="*/ 3104034 w 3104034"/>
              <a:gd name="connsiteY1" fmla="*/ 0 h 3938217"/>
              <a:gd name="connsiteX2" fmla="*/ 3104034 w 3104034"/>
              <a:gd name="connsiteY2" fmla="*/ 3930717 h 3938217"/>
              <a:gd name="connsiteX3" fmla="*/ 0 w 3104034"/>
              <a:gd name="connsiteY3" fmla="*/ 3938217 h 3938217"/>
              <a:gd name="connsiteX4" fmla="*/ 239295 w 3104034"/>
              <a:gd name="connsiteY4" fmla="*/ 97081 h 3938217"/>
              <a:gd name="connsiteX0" fmla="*/ 239295 w 3104034"/>
              <a:gd name="connsiteY0" fmla="*/ 97081 h 3938217"/>
              <a:gd name="connsiteX1" fmla="*/ 3104034 w 3104034"/>
              <a:gd name="connsiteY1" fmla="*/ 0 h 3938217"/>
              <a:gd name="connsiteX2" fmla="*/ 3104034 w 3104034"/>
              <a:gd name="connsiteY2" fmla="*/ 3930717 h 3938217"/>
              <a:gd name="connsiteX3" fmla="*/ 0 w 3104034"/>
              <a:gd name="connsiteY3" fmla="*/ 3938217 h 3938217"/>
              <a:gd name="connsiteX4" fmla="*/ 239295 w 3104034"/>
              <a:gd name="connsiteY4" fmla="*/ 97081 h 3938217"/>
              <a:gd name="connsiteX0" fmla="*/ 239295 w 3104034"/>
              <a:gd name="connsiteY0" fmla="*/ 97081 h 3938217"/>
              <a:gd name="connsiteX1" fmla="*/ 3104034 w 3104034"/>
              <a:gd name="connsiteY1" fmla="*/ 0 h 3938217"/>
              <a:gd name="connsiteX2" fmla="*/ 3104034 w 3104034"/>
              <a:gd name="connsiteY2" fmla="*/ 3930717 h 3938217"/>
              <a:gd name="connsiteX3" fmla="*/ 0 w 3104034"/>
              <a:gd name="connsiteY3" fmla="*/ 3938217 h 3938217"/>
              <a:gd name="connsiteX4" fmla="*/ 239295 w 3104034"/>
              <a:gd name="connsiteY4" fmla="*/ 97081 h 3938217"/>
              <a:gd name="connsiteX0" fmla="*/ 394341 w 3104034"/>
              <a:gd name="connsiteY0" fmla="*/ 97081 h 3938217"/>
              <a:gd name="connsiteX1" fmla="*/ 3104034 w 3104034"/>
              <a:gd name="connsiteY1" fmla="*/ 0 h 3938217"/>
              <a:gd name="connsiteX2" fmla="*/ 3104034 w 3104034"/>
              <a:gd name="connsiteY2" fmla="*/ 3930717 h 3938217"/>
              <a:gd name="connsiteX3" fmla="*/ 0 w 3104034"/>
              <a:gd name="connsiteY3" fmla="*/ 3938217 h 3938217"/>
              <a:gd name="connsiteX4" fmla="*/ 394341 w 3104034"/>
              <a:gd name="connsiteY4" fmla="*/ 97081 h 3938217"/>
              <a:gd name="connsiteX0" fmla="*/ 443673 w 3104034"/>
              <a:gd name="connsiteY0" fmla="*/ 103553 h 3938217"/>
              <a:gd name="connsiteX1" fmla="*/ 3104034 w 3104034"/>
              <a:gd name="connsiteY1" fmla="*/ 0 h 3938217"/>
              <a:gd name="connsiteX2" fmla="*/ 3104034 w 3104034"/>
              <a:gd name="connsiteY2" fmla="*/ 3930717 h 3938217"/>
              <a:gd name="connsiteX3" fmla="*/ 0 w 3104034"/>
              <a:gd name="connsiteY3" fmla="*/ 3938217 h 3938217"/>
              <a:gd name="connsiteX4" fmla="*/ 443673 w 3104034"/>
              <a:gd name="connsiteY4" fmla="*/ 103553 h 3938217"/>
              <a:gd name="connsiteX0" fmla="*/ 443673 w 3104034"/>
              <a:gd name="connsiteY0" fmla="*/ 103553 h 3938217"/>
              <a:gd name="connsiteX1" fmla="*/ 3104034 w 3104034"/>
              <a:gd name="connsiteY1" fmla="*/ 0 h 3938217"/>
              <a:gd name="connsiteX2" fmla="*/ 3104034 w 3104034"/>
              <a:gd name="connsiteY2" fmla="*/ 3930717 h 3938217"/>
              <a:gd name="connsiteX3" fmla="*/ 0 w 3104034"/>
              <a:gd name="connsiteY3" fmla="*/ 3938217 h 3938217"/>
              <a:gd name="connsiteX4" fmla="*/ 443673 w 3104034"/>
              <a:gd name="connsiteY4" fmla="*/ 103553 h 3938217"/>
              <a:gd name="connsiteX0" fmla="*/ 443673 w 3104034"/>
              <a:gd name="connsiteY0" fmla="*/ 0 h 3834664"/>
              <a:gd name="connsiteX1" fmla="*/ 3104034 w 3104034"/>
              <a:gd name="connsiteY1" fmla="*/ 0 h 3834664"/>
              <a:gd name="connsiteX2" fmla="*/ 3104034 w 3104034"/>
              <a:gd name="connsiteY2" fmla="*/ 3827164 h 3834664"/>
              <a:gd name="connsiteX3" fmla="*/ 0 w 3104034"/>
              <a:gd name="connsiteY3" fmla="*/ 3834664 h 3834664"/>
              <a:gd name="connsiteX4" fmla="*/ 443673 w 3104034"/>
              <a:gd name="connsiteY4" fmla="*/ 0 h 3834664"/>
              <a:gd name="connsiteX0" fmla="*/ 443673 w 3104034"/>
              <a:gd name="connsiteY0" fmla="*/ 0 h 3834664"/>
              <a:gd name="connsiteX1" fmla="*/ 3104034 w 3104034"/>
              <a:gd name="connsiteY1" fmla="*/ 0 h 3834664"/>
              <a:gd name="connsiteX2" fmla="*/ 3104034 w 3104034"/>
              <a:gd name="connsiteY2" fmla="*/ 3827164 h 3834664"/>
              <a:gd name="connsiteX3" fmla="*/ 0 w 3104034"/>
              <a:gd name="connsiteY3" fmla="*/ 3834664 h 3834664"/>
              <a:gd name="connsiteX4" fmla="*/ 443673 w 3104034"/>
              <a:gd name="connsiteY4" fmla="*/ 0 h 3834664"/>
              <a:gd name="connsiteX0" fmla="*/ 464021 w 3124382"/>
              <a:gd name="connsiteY0" fmla="*/ 0 h 4009409"/>
              <a:gd name="connsiteX1" fmla="*/ 3124382 w 3124382"/>
              <a:gd name="connsiteY1" fmla="*/ 0 h 4009409"/>
              <a:gd name="connsiteX2" fmla="*/ 3124382 w 3124382"/>
              <a:gd name="connsiteY2" fmla="*/ 3827164 h 4009409"/>
              <a:gd name="connsiteX3" fmla="*/ 0 w 3124382"/>
              <a:gd name="connsiteY3" fmla="*/ 4009409 h 4009409"/>
              <a:gd name="connsiteX4" fmla="*/ 464021 w 3124382"/>
              <a:gd name="connsiteY4" fmla="*/ 0 h 4009409"/>
              <a:gd name="connsiteX0" fmla="*/ 464021 w 3131164"/>
              <a:gd name="connsiteY0" fmla="*/ 0 h 4009409"/>
              <a:gd name="connsiteX1" fmla="*/ 3124382 w 3131164"/>
              <a:gd name="connsiteY1" fmla="*/ 0 h 4009409"/>
              <a:gd name="connsiteX2" fmla="*/ 3131164 w 3131164"/>
              <a:gd name="connsiteY2" fmla="*/ 4008382 h 4009409"/>
              <a:gd name="connsiteX3" fmla="*/ 0 w 3131164"/>
              <a:gd name="connsiteY3" fmla="*/ 4009409 h 4009409"/>
              <a:gd name="connsiteX4" fmla="*/ 464021 w 3131164"/>
              <a:gd name="connsiteY4" fmla="*/ 0 h 4009409"/>
              <a:gd name="connsiteX0" fmla="*/ 464021 w 3131164"/>
              <a:gd name="connsiteY0" fmla="*/ 0 h 4009409"/>
              <a:gd name="connsiteX1" fmla="*/ 3124382 w 3131164"/>
              <a:gd name="connsiteY1" fmla="*/ 0 h 4009409"/>
              <a:gd name="connsiteX2" fmla="*/ 3131164 w 3131164"/>
              <a:gd name="connsiteY2" fmla="*/ 4008382 h 4009409"/>
              <a:gd name="connsiteX3" fmla="*/ 0 w 3131164"/>
              <a:gd name="connsiteY3" fmla="*/ 4009409 h 4009409"/>
              <a:gd name="connsiteX4" fmla="*/ 464021 w 3131164"/>
              <a:gd name="connsiteY4" fmla="*/ 0 h 4009409"/>
              <a:gd name="connsiteX0" fmla="*/ 464021 w 3131164"/>
              <a:gd name="connsiteY0" fmla="*/ 0 h 4009409"/>
              <a:gd name="connsiteX1" fmla="*/ 3124382 w 3131164"/>
              <a:gd name="connsiteY1" fmla="*/ 0 h 4009409"/>
              <a:gd name="connsiteX2" fmla="*/ 3131164 w 3131164"/>
              <a:gd name="connsiteY2" fmla="*/ 4008382 h 4009409"/>
              <a:gd name="connsiteX3" fmla="*/ 0 w 3131164"/>
              <a:gd name="connsiteY3" fmla="*/ 4009409 h 4009409"/>
              <a:gd name="connsiteX4" fmla="*/ 464021 w 3131164"/>
              <a:gd name="connsiteY4" fmla="*/ 0 h 4009409"/>
              <a:gd name="connsiteX0" fmla="*/ 29946 w 3131164"/>
              <a:gd name="connsiteY0" fmla="*/ 0 h 4009409"/>
              <a:gd name="connsiteX1" fmla="*/ 3124382 w 3131164"/>
              <a:gd name="connsiteY1" fmla="*/ 0 h 4009409"/>
              <a:gd name="connsiteX2" fmla="*/ 3131164 w 3131164"/>
              <a:gd name="connsiteY2" fmla="*/ 4008382 h 4009409"/>
              <a:gd name="connsiteX3" fmla="*/ 0 w 3131164"/>
              <a:gd name="connsiteY3" fmla="*/ 4009409 h 4009409"/>
              <a:gd name="connsiteX4" fmla="*/ 29946 w 3131164"/>
              <a:gd name="connsiteY4" fmla="*/ 0 h 4009409"/>
              <a:gd name="connsiteX0" fmla="*/ 9599 w 3131164"/>
              <a:gd name="connsiteY0" fmla="*/ 0 h 4009409"/>
              <a:gd name="connsiteX1" fmla="*/ 3124382 w 3131164"/>
              <a:gd name="connsiteY1" fmla="*/ 0 h 4009409"/>
              <a:gd name="connsiteX2" fmla="*/ 3131164 w 3131164"/>
              <a:gd name="connsiteY2" fmla="*/ 4008382 h 4009409"/>
              <a:gd name="connsiteX3" fmla="*/ 0 w 3131164"/>
              <a:gd name="connsiteY3" fmla="*/ 4009409 h 4009409"/>
              <a:gd name="connsiteX4" fmla="*/ 9599 w 3131164"/>
              <a:gd name="connsiteY4" fmla="*/ 0 h 4009409"/>
              <a:gd name="connsiteX0" fmla="*/ 399 w 3142312"/>
              <a:gd name="connsiteY0" fmla="*/ 0 h 4009409"/>
              <a:gd name="connsiteX1" fmla="*/ 3135530 w 3142312"/>
              <a:gd name="connsiteY1" fmla="*/ 0 h 4009409"/>
              <a:gd name="connsiteX2" fmla="*/ 3142312 w 3142312"/>
              <a:gd name="connsiteY2" fmla="*/ 4008382 h 4009409"/>
              <a:gd name="connsiteX3" fmla="*/ 11148 w 3142312"/>
              <a:gd name="connsiteY3" fmla="*/ 4009409 h 4009409"/>
              <a:gd name="connsiteX4" fmla="*/ 399 w 3142312"/>
              <a:gd name="connsiteY4" fmla="*/ 0 h 4009409"/>
              <a:gd name="connsiteX0" fmla="*/ 622 w 3135753"/>
              <a:gd name="connsiteY0" fmla="*/ 0 h 4009409"/>
              <a:gd name="connsiteX1" fmla="*/ 3128971 w 3135753"/>
              <a:gd name="connsiteY1" fmla="*/ 0 h 4009409"/>
              <a:gd name="connsiteX2" fmla="*/ 3135753 w 3135753"/>
              <a:gd name="connsiteY2" fmla="*/ 4008382 h 4009409"/>
              <a:gd name="connsiteX3" fmla="*/ 4589 w 3135753"/>
              <a:gd name="connsiteY3" fmla="*/ 4009409 h 4009409"/>
              <a:gd name="connsiteX4" fmla="*/ 622 w 3135753"/>
              <a:gd name="connsiteY4" fmla="*/ 0 h 4009409"/>
              <a:gd name="connsiteX0" fmla="*/ 0 w 3135131"/>
              <a:gd name="connsiteY0" fmla="*/ 0 h 4009409"/>
              <a:gd name="connsiteX1" fmla="*/ 3128349 w 3135131"/>
              <a:gd name="connsiteY1" fmla="*/ 0 h 4009409"/>
              <a:gd name="connsiteX2" fmla="*/ 3135131 w 3135131"/>
              <a:gd name="connsiteY2" fmla="*/ 4008382 h 4009409"/>
              <a:gd name="connsiteX3" fmla="*/ 3967 w 3135131"/>
              <a:gd name="connsiteY3" fmla="*/ 4009409 h 4009409"/>
              <a:gd name="connsiteX4" fmla="*/ 0 w 3135131"/>
              <a:gd name="connsiteY4" fmla="*/ 0 h 40094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35131" h="4009409">
                <a:moveTo>
                  <a:pt x="0" y="0"/>
                </a:moveTo>
                <a:lnTo>
                  <a:pt x="3128349" y="0"/>
                </a:lnTo>
                <a:cubicBezTo>
                  <a:pt x="3130610" y="1336127"/>
                  <a:pt x="3131740" y="2004191"/>
                  <a:pt x="3135131" y="4008382"/>
                </a:cubicBezTo>
                <a:lnTo>
                  <a:pt x="3967" y="4009409"/>
                </a:lnTo>
                <a:cubicBezTo>
                  <a:pt x="7167" y="2672939"/>
                  <a:pt x="1983" y="2004704"/>
                  <a:pt x="0" y="0"/>
                </a:cubicBezTo>
                <a:close/>
              </a:path>
            </a:pathLst>
          </a:custGeom>
          <a:solidFill>
            <a:schemeClr val="bg1">
              <a:lumMod val="85000"/>
            </a:schemeClr>
          </a:solidFill>
          <a:ln>
            <a:noFill/>
          </a:ln>
          <a:effectLst/>
          <a:extLst/>
        </p:spPr>
        <p:txBody>
          <a:bodyPr rtlCol="0" anchor="ctr">
            <a:noAutofit/>
          </a:bodyPr>
          <a:lstStyle>
            <a:lvl1pPr marL="0" indent="0" algn="ctr">
              <a:buFontTx/>
              <a:buNone/>
              <a:defRPr sz="1200" b="0">
                <a:solidFill>
                  <a:schemeClr val="bg1"/>
                </a:solidFill>
              </a:defRPr>
            </a:lvl1pPr>
          </a:lstStyle>
          <a:p>
            <a:pPr lvl="0"/>
            <a:r>
              <a:rPr lang="en-US" noProof="0" dirty="0" smtClean="0"/>
              <a:t>Cliquez sur l'icône pour ajouter une image</a:t>
            </a:r>
            <a:endParaRPr lang="en-AU" noProof="0" dirty="0"/>
          </a:p>
        </p:txBody>
      </p:sp>
      <p:sp>
        <p:nvSpPr>
          <p:cNvPr id="12" name="Espace réservé du texte 2"/>
          <p:cNvSpPr>
            <a:spLocks noGrp="1"/>
          </p:cNvSpPr>
          <p:nvPr>
            <p:ph idx="1"/>
          </p:nvPr>
        </p:nvSpPr>
        <p:spPr>
          <a:xfrm>
            <a:off x="179515" y="696542"/>
            <a:ext cx="5322434" cy="3934455"/>
          </a:xfrm>
          <a:prstGeom prst="rect">
            <a:avLst/>
          </a:prstGeom>
        </p:spPr>
        <p:txBody>
          <a:bodyPr rtlCol="0">
            <a:noAutofit/>
          </a:bodyPr>
          <a:lstStyle/>
          <a:p>
            <a:pPr lvl="0"/>
            <a:r>
              <a:rPr lang="en-US" dirty="0" smtClean="0"/>
              <a:t>Cliquez pour modifier les styles du texte du masque</a:t>
            </a:r>
          </a:p>
          <a:p>
            <a:pPr lvl="1"/>
            <a:r>
              <a:rPr lang="en-US" dirty="0" smtClean="0"/>
              <a:t>Deuxième niveau</a:t>
            </a:r>
          </a:p>
          <a:p>
            <a:pPr lvl="2"/>
            <a:r>
              <a:rPr lang="en-US" dirty="0" smtClean="0"/>
              <a:t>Troisième niveau</a:t>
            </a:r>
          </a:p>
        </p:txBody>
      </p:sp>
      <p:sp>
        <p:nvSpPr>
          <p:cNvPr id="22" name="Espace réservé du texte 6"/>
          <p:cNvSpPr>
            <a:spLocks noGrp="1"/>
          </p:cNvSpPr>
          <p:nvPr>
            <p:ph type="body" sz="quarter" idx="11"/>
          </p:nvPr>
        </p:nvSpPr>
        <p:spPr>
          <a:xfrm>
            <a:off x="5509838" y="1964218"/>
            <a:ext cx="1502469" cy="2666779"/>
          </a:xfrm>
        </p:spPr>
        <p:txBody>
          <a:bodyPr anchor="b"/>
          <a:lstStyle>
            <a:lvl1pPr marL="0" indent="0" algn="r">
              <a:spcBef>
                <a:spcPts val="0"/>
              </a:spcBef>
              <a:buFontTx/>
              <a:buNone/>
              <a:defRPr sz="1200" b="0">
                <a:solidFill>
                  <a:srgbClr val="FFFFFF"/>
                </a:solidFill>
              </a:defRPr>
            </a:lvl1pPr>
          </a:lstStyle>
          <a:p>
            <a:pPr lvl="0"/>
            <a:r>
              <a:rPr lang="en-US" noProof="0" dirty="0" smtClean="0"/>
              <a:t>Cliquez pour modifier les styles du texte du masque</a:t>
            </a:r>
          </a:p>
        </p:txBody>
      </p:sp>
    </p:spTree>
    <p:extLst>
      <p:ext uri="{BB962C8B-B14F-4D97-AF65-F5344CB8AC3E}">
        <p14:creationId xmlns:p14="http://schemas.microsoft.com/office/powerpoint/2010/main" val="1651305856"/>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6- Title and Content">
    <p:spTree>
      <p:nvGrpSpPr>
        <p:cNvPr id="1" name=""/>
        <p:cNvGrpSpPr/>
        <p:nvPr/>
      </p:nvGrpSpPr>
      <p:grpSpPr>
        <a:xfrm>
          <a:off x="0" y="0"/>
          <a:ext cx="0" cy="0"/>
          <a:chOff x="0" y="0"/>
          <a:chExt cx="0" cy="0"/>
        </a:xfrm>
      </p:grpSpPr>
      <p:sp>
        <p:nvSpPr>
          <p:cNvPr id="5" name="Rectangle 1"/>
          <p:cNvSpPr>
            <a:spLocks/>
          </p:cNvSpPr>
          <p:nvPr userDrawn="1"/>
        </p:nvSpPr>
        <p:spPr bwMode="auto">
          <a:xfrm>
            <a:off x="5502275" y="-15875"/>
            <a:ext cx="3641725" cy="5165725"/>
          </a:xfrm>
          <a:custGeom>
            <a:avLst/>
            <a:gdLst>
              <a:gd name="T0" fmla="*/ 1707376 w 3642050"/>
              <a:gd name="T1" fmla="*/ 0 h 5165725"/>
              <a:gd name="T2" fmla="*/ 3632960 w 3642050"/>
              <a:gd name="T3" fmla="*/ 15875 h 5165725"/>
              <a:gd name="T4" fmla="*/ 3632960 w 3642050"/>
              <a:gd name="T5" fmla="*/ 5159375 h 5165725"/>
              <a:gd name="T6" fmla="*/ 104848 w 3642050"/>
              <a:gd name="T7" fmla="*/ 5165725 h 5165725"/>
              <a:gd name="T8" fmla="*/ 1707376 w 3642050"/>
              <a:gd name="T9" fmla="*/ 0 h 516572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642050" h="5165725">
                <a:moveTo>
                  <a:pt x="1711650" y="0"/>
                </a:moveTo>
                <a:lnTo>
                  <a:pt x="3642050" y="15875"/>
                </a:lnTo>
                <a:lnTo>
                  <a:pt x="3642050" y="5159375"/>
                </a:lnTo>
                <a:lnTo>
                  <a:pt x="105100" y="5165725"/>
                </a:lnTo>
                <a:cubicBezTo>
                  <a:pt x="-374325" y="2705100"/>
                  <a:pt x="895675" y="796925"/>
                  <a:pt x="1711650" y="0"/>
                </a:cubicBezTo>
                <a:close/>
              </a:path>
            </a:pathLst>
          </a:custGeom>
          <a:solidFill>
            <a:srgbClr val="5DBFD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grpSp>
        <p:nvGrpSpPr>
          <p:cNvPr id="6" name="Group 25"/>
          <p:cNvGrpSpPr>
            <a:grpSpLocks/>
          </p:cNvGrpSpPr>
          <p:nvPr userDrawn="1"/>
        </p:nvGrpSpPr>
        <p:grpSpPr bwMode="auto">
          <a:xfrm>
            <a:off x="7126288" y="4860925"/>
            <a:ext cx="1692275" cy="153988"/>
            <a:chOff x="2619375" y="-595312"/>
            <a:chExt cx="1785938" cy="215899"/>
          </a:xfrm>
        </p:grpSpPr>
        <p:sp>
          <p:nvSpPr>
            <p:cNvPr id="7" name="Freeform 12"/>
            <p:cNvSpPr>
              <a:spLocks/>
            </p:cNvSpPr>
            <p:nvPr userDrawn="1"/>
          </p:nvSpPr>
          <p:spPr bwMode="auto">
            <a:xfrm>
              <a:off x="4175788" y="-595312"/>
              <a:ext cx="229525" cy="215899"/>
            </a:xfrm>
            <a:custGeom>
              <a:avLst/>
              <a:gdLst>
                <a:gd name="T0" fmla="*/ 2147483647 w 180"/>
                <a:gd name="T1" fmla="*/ 2147483647 h 166"/>
                <a:gd name="T2" fmla="*/ 2147483647 w 180"/>
                <a:gd name="T3" fmla="*/ 2147483647 h 166"/>
                <a:gd name="T4" fmla="*/ 2147483647 w 180"/>
                <a:gd name="T5" fmla="*/ 2147483647 h 166"/>
                <a:gd name="T6" fmla="*/ 0 w 180"/>
                <a:gd name="T7" fmla="*/ 2147483647 h 166"/>
                <a:gd name="T8" fmla="*/ 0 w 180"/>
                <a:gd name="T9" fmla="*/ 2147483647 h 166"/>
                <a:gd name="T10" fmla="*/ 2147483647 w 180"/>
                <a:gd name="T11" fmla="*/ 2147483647 h 166"/>
                <a:gd name="T12" fmla="*/ 2147483647 w 180"/>
                <a:gd name="T13" fmla="*/ 2147483647 h 166"/>
                <a:gd name="T14" fmla="*/ 2147483647 w 180"/>
                <a:gd name="T15" fmla="*/ 2147483647 h 166"/>
                <a:gd name="T16" fmla="*/ 2147483647 w 180"/>
                <a:gd name="T17" fmla="*/ 2147483647 h 166"/>
                <a:gd name="T18" fmla="*/ 2147483647 w 180"/>
                <a:gd name="T19" fmla="*/ 2147483647 h 166"/>
                <a:gd name="T20" fmla="*/ 2147483647 w 180"/>
                <a:gd name="T21" fmla="*/ 2147483647 h 166"/>
                <a:gd name="T22" fmla="*/ 2147483647 w 180"/>
                <a:gd name="T23" fmla="*/ 0 h 166"/>
                <a:gd name="T24" fmla="*/ 2147483647 w 180"/>
                <a:gd name="T25" fmla="*/ 2147483647 h 166"/>
                <a:gd name="T26" fmla="*/ 2147483647 w 180"/>
                <a:gd name="T27" fmla="*/ 2147483647 h 166"/>
                <a:gd name="T28" fmla="*/ 2147483647 w 180"/>
                <a:gd name="T29" fmla="*/ 2147483647 h 166"/>
                <a:gd name="T30" fmla="*/ 2147483647 w 180"/>
                <a:gd name="T31" fmla="*/ 2147483647 h 166"/>
                <a:gd name="T32" fmla="*/ 2147483647 w 180"/>
                <a:gd name="T33" fmla="*/ 2147483647 h 166"/>
                <a:gd name="T34" fmla="*/ 2147483647 w 180"/>
                <a:gd name="T35" fmla="*/ 2147483647 h 166"/>
                <a:gd name="T36" fmla="*/ 2147483647 w 180"/>
                <a:gd name="T37" fmla="*/ 2147483647 h 16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180" h="166">
                  <a:moveTo>
                    <a:pt x="180" y="122"/>
                  </a:moveTo>
                  <a:cubicBezTo>
                    <a:pt x="180" y="144"/>
                    <a:pt x="173" y="151"/>
                    <a:pt x="155" y="156"/>
                  </a:cubicBezTo>
                  <a:cubicBezTo>
                    <a:pt x="136" y="162"/>
                    <a:pt x="101" y="166"/>
                    <a:pt x="81" y="166"/>
                  </a:cubicBezTo>
                  <a:cubicBezTo>
                    <a:pt x="57" y="166"/>
                    <a:pt x="26" y="164"/>
                    <a:pt x="0" y="158"/>
                  </a:cubicBezTo>
                  <a:cubicBezTo>
                    <a:pt x="0" y="132"/>
                    <a:pt x="0" y="132"/>
                    <a:pt x="0" y="132"/>
                  </a:cubicBezTo>
                  <a:cubicBezTo>
                    <a:pt x="143" y="132"/>
                    <a:pt x="143" y="132"/>
                    <a:pt x="143" y="132"/>
                  </a:cubicBezTo>
                  <a:cubicBezTo>
                    <a:pt x="143" y="97"/>
                    <a:pt x="143" y="97"/>
                    <a:pt x="143" y="97"/>
                  </a:cubicBezTo>
                  <a:cubicBezTo>
                    <a:pt x="42" y="97"/>
                    <a:pt x="42" y="97"/>
                    <a:pt x="42" y="97"/>
                  </a:cubicBezTo>
                  <a:cubicBezTo>
                    <a:pt x="12" y="97"/>
                    <a:pt x="1" y="89"/>
                    <a:pt x="1" y="59"/>
                  </a:cubicBezTo>
                  <a:cubicBezTo>
                    <a:pt x="1" y="44"/>
                    <a:pt x="1" y="44"/>
                    <a:pt x="1" y="44"/>
                  </a:cubicBezTo>
                  <a:cubicBezTo>
                    <a:pt x="1" y="20"/>
                    <a:pt x="7" y="13"/>
                    <a:pt x="26" y="9"/>
                  </a:cubicBezTo>
                  <a:cubicBezTo>
                    <a:pt x="45" y="4"/>
                    <a:pt x="77" y="0"/>
                    <a:pt x="97" y="0"/>
                  </a:cubicBezTo>
                  <a:cubicBezTo>
                    <a:pt x="122" y="0"/>
                    <a:pt x="151" y="2"/>
                    <a:pt x="177" y="8"/>
                  </a:cubicBezTo>
                  <a:cubicBezTo>
                    <a:pt x="177" y="34"/>
                    <a:pt x="177" y="34"/>
                    <a:pt x="177" y="34"/>
                  </a:cubicBezTo>
                  <a:cubicBezTo>
                    <a:pt x="37" y="34"/>
                    <a:pt x="37" y="34"/>
                    <a:pt x="37" y="34"/>
                  </a:cubicBezTo>
                  <a:cubicBezTo>
                    <a:pt x="37" y="64"/>
                    <a:pt x="37" y="64"/>
                    <a:pt x="37" y="64"/>
                  </a:cubicBezTo>
                  <a:cubicBezTo>
                    <a:pt x="138" y="64"/>
                    <a:pt x="138" y="64"/>
                    <a:pt x="138" y="64"/>
                  </a:cubicBezTo>
                  <a:cubicBezTo>
                    <a:pt x="168" y="64"/>
                    <a:pt x="180" y="72"/>
                    <a:pt x="180" y="102"/>
                  </a:cubicBezTo>
                  <a:cubicBezTo>
                    <a:pt x="180" y="122"/>
                    <a:pt x="180" y="122"/>
                    <a:pt x="180" y="122"/>
                  </a:cubicBezTo>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8" name="Freeform 13"/>
            <p:cNvSpPr>
              <a:spLocks/>
            </p:cNvSpPr>
            <p:nvPr userDrawn="1"/>
          </p:nvSpPr>
          <p:spPr bwMode="auto">
            <a:xfrm>
              <a:off x="3869197" y="-595312"/>
              <a:ext cx="224499" cy="215899"/>
            </a:xfrm>
            <a:custGeom>
              <a:avLst/>
              <a:gdLst>
                <a:gd name="T0" fmla="*/ 2147483647 w 177"/>
                <a:gd name="T1" fmla="*/ 2147483647 h 166"/>
                <a:gd name="T2" fmla="*/ 2147483647 w 177"/>
                <a:gd name="T3" fmla="*/ 2147483647 h 166"/>
                <a:gd name="T4" fmla="*/ 0 w 177"/>
                <a:gd name="T5" fmla="*/ 2147483647 h 166"/>
                <a:gd name="T6" fmla="*/ 0 w 177"/>
                <a:gd name="T7" fmla="*/ 2147483647 h 166"/>
                <a:gd name="T8" fmla="*/ 2147483647 w 177"/>
                <a:gd name="T9" fmla="*/ 0 h 166"/>
                <a:gd name="T10" fmla="*/ 2147483647 w 177"/>
                <a:gd name="T11" fmla="*/ 2147483647 h 166"/>
                <a:gd name="T12" fmla="*/ 2147483647 w 177"/>
                <a:gd name="T13" fmla="*/ 2147483647 h 166"/>
                <a:gd name="T14" fmla="*/ 2147483647 w 177"/>
                <a:gd name="T15" fmla="*/ 2147483647 h 166"/>
                <a:gd name="T16" fmla="*/ 2147483647 w 177"/>
                <a:gd name="T17" fmla="*/ 2147483647 h 166"/>
                <a:gd name="T18" fmla="*/ 2147483647 w 177"/>
                <a:gd name="T19" fmla="*/ 2147483647 h 166"/>
                <a:gd name="T20" fmla="*/ 2147483647 w 177"/>
                <a:gd name="T21" fmla="*/ 2147483647 h 166"/>
                <a:gd name="T22" fmla="*/ 2147483647 w 177"/>
                <a:gd name="T23" fmla="*/ 2147483647 h 166"/>
                <a:gd name="T24" fmla="*/ 2147483647 w 177"/>
                <a:gd name="T25" fmla="*/ 2147483647 h 166"/>
                <a:gd name="T26" fmla="*/ 2147483647 w 177"/>
                <a:gd name="T27" fmla="*/ 2147483647 h 166"/>
                <a:gd name="T28" fmla="*/ 2147483647 w 177"/>
                <a:gd name="T29" fmla="*/ 2147483647 h 16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177" h="166">
                  <a:moveTo>
                    <a:pt x="177" y="158"/>
                  </a:moveTo>
                  <a:cubicBezTo>
                    <a:pt x="147" y="164"/>
                    <a:pt x="118" y="166"/>
                    <a:pt x="89" y="166"/>
                  </a:cubicBezTo>
                  <a:cubicBezTo>
                    <a:pt x="60" y="166"/>
                    <a:pt x="30" y="164"/>
                    <a:pt x="0" y="158"/>
                  </a:cubicBezTo>
                  <a:cubicBezTo>
                    <a:pt x="0" y="8"/>
                    <a:pt x="0" y="8"/>
                    <a:pt x="0" y="8"/>
                  </a:cubicBezTo>
                  <a:cubicBezTo>
                    <a:pt x="30" y="2"/>
                    <a:pt x="60" y="0"/>
                    <a:pt x="88" y="0"/>
                  </a:cubicBezTo>
                  <a:cubicBezTo>
                    <a:pt x="117" y="0"/>
                    <a:pt x="147" y="2"/>
                    <a:pt x="176" y="8"/>
                  </a:cubicBezTo>
                  <a:cubicBezTo>
                    <a:pt x="176" y="35"/>
                    <a:pt x="176" y="35"/>
                    <a:pt x="176" y="35"/>
                  </a:cubicBezTo>
                  <a:cubicBezTo>
                    <a:pt x="43" y="35"/>
                    <a:pt x="43" y="35"/>
                    <a:pt x="43" y="35"/>
                  </a:cubicBezTo>
                  <a:cubicBezTo>
                    <a:pt x="43" y="65"/>
                    <a:pt x="43" y="65"/>
                    <a:pt x="43" y="65"/>
                  </a:cubicBezTo>
                  <a:cubicBezTo>
                    <a:pt x="130" y="65"/>
                    <a:pt x="130" y="65"/>
                    <a:pt x="130" y="65"/>
                  </a:cubicBezTo>
                  <a:cubicBezTo>
                    <a:pt x="130" y="96"/>
                    <a:pt x="130" y="96"/>
                    <a:pt x="130" y="96"/>
                  </a:cubicBezTo>
                  <a:cubicBezTo>
                    <a:pt x="43" y="96"/>
                    <a:pt x="43" y="96"/>
                    <a:pt x="43" y="96"/>
                  </a:cubicBezTo>
                  <a:cubicBezTo>
                    <a:pt x="43" y="132"/>
                    <a:pt x="43" y="132"/>
                    <a:pt x="43" y="132"/>
                  </a:cubicBezTo>
                  <a:cubicBezTo>
                    <a:pt x="177" y="132"/>
                    <a:pt x="177" y="132"/>
                    <a:pt x="177" y="132"/>
                  </a:cubicBezTo>
                  <a:cubicBezTo>
                    <a:pt x="177" y="158"/>
                    <a:pt x="177" y="158"/>
                    <a:pt x="177" y="158"/>
                  </a:cubicBezTo>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9" name="Freeform 14"/>
            <p:cNvSpPr>
              <a:spLocks/>
            </p:cNvSpPr>
            <p:nvPr userDrawn="1"/>
          </p:nvSpPr>
          <p:spPr bwMode="auto">
            <a:xfrm>
              <a:off x="3602813" y="-588634"/>
              <a:ext cx="201044" cy="209221"/>
            </a:xfrm>
            <a:custGeom>
              <a:avLst/>
              <a:gdLst>
                <a:gd name="T0" fmla="*/ 2147483647 w 158"/>
                <a:gd name="T1" fmla="*/ 2147483647 h 162"/>
                <a:gd name="T2" fmla="*/ 2147483647 w 158"/>
                <a:gd name="T3" fmla="*/ 2147483647 h 162"/>
                <a:gd name="T4" fmla="*/ 0 w 158"/>
                <a:gd name="T5" fmla="*/ 2147483647 h 162"/>
                <a:gd name="T6" fmla="*/ 0 w 158"/>
                <a:gd name="T7" fmla="*/ 0 h 162"/>
                <a:gd name="T8" fmla="*/ 2147483647 w 158"/>
                <a:gd name="T9" fmla="*/ 0 h 162"/>
                <a:gd name="T10" fmla="*/ 2147483647 w 158"/>
                <a:gd name="T11" fmla="*/ 2147483647 h 162"/>
                <a:gd name="T12" fmla="*/ 2147483647 w 158"/>
                <a:gd name="T13" fmla="*/ 2147483647 h 162"/>
                <a:gd name="T14" fmla="*/ 2147483647 w 158"/>
                <a:gd name="T15" fmla="*/ 2147483647 h 162"/>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58" h="162">
                  <a:moveTo>
                    <a:pt x="158" y="154"/>
                  </a:moveTo>
                  <a:cubicBezTo>
                    <a:pt x="132" y="160"/>
                    <a:pt x="105" y="162"/>
                    <a:pt x="80" y="162"/>
                  </a:cubicBezTo>
                  <a:cubicBezTo>
                    <a:pt x="54" y="162"/>
                    <a:pt x="27" y="160"/>
                    <a:pt x="0" y="154"/>
                  </a:cubicBezTo>
                  <a:cubicBezTo>
                    <a:pt x="0" y="0"/>
                    <a:pt x="0" y="0"/>
                    <a:pt x="0" y="0"/>
                  </a:cubicBezTo>
                  <a:cubicBezTo>
                    <a:pt x="43" y="0"/>
                    <a:pt x="43" y="0"/>
                    <a:pt x="43" y="0"/>
                  </a:cubicBezTo>
                  <a:cubicBezTo>
                    <a:pt x="43" y="126"/>
                    <a:pt x="43" y="126"/>
                    <a:pt x="43" y="126"/>
                  </a:cubicBezTo>
                  <a:cubicBezTo>
                    <a:pt x="158" y="126"/>
                    <a:pt x="158" y="126"/>
                    <a:pt x="158" y="126"/>
                  </a:cubicBezTo>
                  <a:cubicBezTo>
                    <a:pt x="158" y="154"/>
                    <a:pt x="158" y="154"/>
                    <a:pt x="158" y="154"/>
                  </a:cubicBezTo>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10" name="Freeform 15"/>
            <p:cNvSpPr>
              <a:spLocks/>
            </p:cNvSpPr>
            <p:nvPr userDrawn="1"/>
          </p:nvSpPr>
          <p:spPr bwMode="auto">
            <a:xfrm>
              <a:off x="3247636" y="-588634"/>
              <a:ext cx="289838" cy="206995"/>
            </a:xfrm>
            <a:custGeom>
              <a:avLst/>
              <a:gdLst>
                <a:gd name="T0" fmla="*/ 2147483647 w 226"/>
                <a:gd name="T1" fmla="*/ 2147483647 h 161"/>
                <a:gd name="T2" fmla="*/ 2147483647 w 226"/>
                <a:gd name="T3" fmla="*/ 2147483647 h 161"/>
                <a:gd name="T4" fmla="*/ 2147483647 w 226"/>
                <a:gd name="T5" fmla="*/ 2147483647 h 161"/>
                <a:gd name="T6" fmla="*/ 2147483647 w 226"/>
                <a:gd name="T7" fmla="*/ 2147483647 h 161"/>
                <a:gd name="T8" fmla="*/ 2147483647 w 226"/>
                <a:gd name="T9" fmla="*/ 2147483647 h 161"/>
                <a:gd name="T10" fmla="*/ 0 w 226"/>
                <a:gd name="T11" fmla="*/ 2147483647 h 161"/>
                <a:gd name="T12" fmla="*/ 2147483647 w 226"/>
                <a:gd name="T13" fmla="*/ 0 h 161"/>
                <a:gd name="T14" fmla="*/ 2147483647 w 226"/>
                <a:gd name="T15" fmla="*/ 0 h 161"/>
                <a:gd name="T16" fmla="*/ 2147483647 w 226"/>
                <a:gd name="T17" fmla="*/ 2147483647 h 16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26" h="161">
                  <a:moveTo>
                    <a:pt x="226" y="155"/>
                  </a:moveTo>
                  <a:cubicBezTo>
                    <a:pt x="212" y="159"/>
                    <a:pt x="193" y="161"/>
                    <a:pt x="179" y="161"/>
                  </a:cubicBezTo>
                  <a:cubicBezTo>
                    <a:pt x="114" y="29"/>
                    <a:pt x="114" y="29"/>
                    <a:pt x="114" y="29"/>
                  </a:cubicBezTo>
                  <a:cubicBezTo>
                    <a:pt x="110" y="29"/>
                    <a:pt x="110" y="29"/>
                    <a:pt x="110" y="29"/>
                  </a:cubicBezTo>
                  <a:cubicBezTo>
                    <a:pt x="45" y="161"/>
                    <a:pt x="45" y="161"/>
                    <a:pt x="45" y="161"/>
                  </a:cubicBezTo>
                  <a:cubicBezTo>
                    <a:pt x="31" y="161"/>
                    <a:pt x="15" y="159"/>
                    <a:pt x="0" y="155"/>
                  </a:cubicBezTo>
                  <a:cubicBezTo>
                    <a:pt x="83" y="0"/>
                    <a:pt x="83" y="0"/>
                    <a:pt x="83" y="0"/>
                  </a:cubicBezTo>
                  <a:cubicBezTo>
                    <a:pt x="142" y="0"/>
                    <a:pt x="142" y="0"/>
                    <a:pt x="142" y="0"/>
                  </a:cubicBezTo>
                  <a:cubicBezTo>
                    <a:pt x="226" y="155"/>
                    <a:pt x="226" y="155"/>
                    <a:pt x="226" y="155"/>
                  </a:cubicBezTo>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11" name="Oval 16"/>
            <p:cNvSpPr>
              <a:spLocks noChangeArrowheads="1"/>
            </p:cNvSpPr>
            <p:nvPr userDrawn="1"/>
          </p:nvSpPr>
          <p:spPr bwMode="auto">
            <a:xfrm>
              <a:off x="3356535" y="-475121"/>
              <a:ext cx="70365" cy="71224"/>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defRPr>
              </a:lvl9pPr>
            </a:lstStyle>
            <a:p>
              <a:pPr eaLnBrk="1" hangingPunct="1">
                <a:defRPr/>
              </a:pPr>
              <a:endParaRPr lang="en-AU" altLang="fr-FR" smtClean="0">
                <a:solidFill>
                  <a:srgbClr val="333366"/>
                </a:solidFill>
                <a:latin typeface="Century Gothic" panose="020B0502020202020204" pitchFamily="34" charset="0"/>
              </a:endParaRPr>
            </a:p>
          </p:txBody>
        </p:sp>
        <p:sp>
          <p:nvSpPr>
            <p:cNvPr id="12" name="Freeform 17"/>
            <p:cNvSpPr>
              <a:spLocks/>
            </p:cNvSpPr>
            <p:nvPr userDrawn="1"/>
          </p:nvSpPr>
          <p:spPr bwMode="auto">
            <a:xfrm>
              <a:off x="2939369" y="-593086"/>
              <a:ext cx="242928" cy="211446"/>
            </a:xfrm>
            <a:custGeom>
              <a:avLst/>
              <a:gdLst>
                <a:gd name="T0" fmla="*/ 2147483647 w 190"/>
                <a:gd name="T1" fmla="*/ 2147483647 h 163"/>
                <a:gd name="T2" fmla="*/ 2147483647 w 190"/>
                <a:gd name="T3" fmla="*/ 2147483647 h 163"/>
                <a:gd name="T4" fmla="*/ 2147483647 w 190"/>
                <a:gd name="T5" fmla="*/ 2147483647 h 163"/>
                <a:gd name="T6" fmla="*/ 2147483647 w 190"/>
                <a:gd name="T7" fmla="*/ 2147483647 h 163"/>
                <a:gd name="T8" fmla="*/ 2147483647 w 190"/>
                <a:gd name="T9" fmla="*/ 2147483647 h 163"/>
                <a:gd name="T10" fmla="*/ 0 w 190"/>
                <a:gd name="T11" fmla="*/ 2147483647 h 163"/>
                <a:gd name="T12" fmla="*/ 0 w 190"/>
                <a:gd name="T13" fmla="*/ 2147483647 h 163"/>
                <a:gd name="T14" fmla="*/ 2147483647 w 190"/>
                <a:gd name="T15" fmla="*/ 0 h 163"/>
                <a:gd name="T16" fmla="*/ 2147483647 w 190"/>
                <a:gd name="T17" fmla="*/ 2147483647 h 163"/>
                <a:gd name="T18" fmla="*/ 2147483647 w 190"/>
                <a:gd name="T19" fmla="*/ 2147483647 h 163"/>
                <a:gd name="T20" fmla="*/ 2147483647 w 190"/>
                <a:gd name="T21" fmla="*/ 0 h 163"/>
                <a:gd name="T22" fmla="*/ 2147483647 w 190"/>
                <a:gd name="T23" fmla="*/ 2147483647 h 163"/>
                <a:gd name="T24" fmla="*/ 2147483647 w 190"/>
                <a:gd name="T25" fmla="*/ 2147483647 h 163"/>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190" h="163">
                  <a:moveTo>
                    <a:pt x="190" y="158"/>
                  </a:moveTo>
                  <a:cubicBezTo>
                    <a:pt x="177" y="161"/>
                    <a:pt x="162" y="163"/>
                    <a:pt x="148" y="163"/>
                  </a:cubicBezTo>
                  <a:cubicBezTo>
                    <a:pt x="148" y="96"/>
                    <a:pt x="148" y="96"/>
                    <a:pt x="148" y="96"/>
                  </a:cubicBezTo>
                  <a:cubicBezTo>
                    <a:pt x="42" y="96"/>
                    <a:pt x="42" y="96"/>
                    <a:pt x="42" y="96"/>
                  </a:cubicBezTo>
                  <a:cubicBezTo>
                    <a:pt x="42" y="163"/>
                    <a:pt x="42" y="163"/>
                    <a:pt x="42" y="163"/>
                  </a:cubicBezTo>
                  <a:cubicBezTo>
                    <a:pt x="28" y="163"/>
                    <a:pt x="13" y="161"/>
                    <a:pt x="0" y="158"/>
                  </a:cubicBezTo>
                  <a:cubicBezTo>
                    <a:pt x="0" y="5"/>
                    <a:pt x="0" y="5"/>
                    <a:pt x="0" y="5"/>
                  </a:cubicBezTo>
                  <a:cubicBezTo>
                    <a:pt x="13" y="1"/>
                    <a:pt x="28" y="0"/>
                    <a:pt x="42" y="0"/>
                  </a:cubicBezTo>
                  <a:cubicBezTo>
                    <a:pt x="42" y="65"/>
                    <a:pt x="42" y="65"/>
                    <a:pt x="42" y="65"/>
                  </a:cubicBezTo>
                  <a:cubicBezTo>
                    <a:pt x="148" y="65"/>
                    <a:pt x="148" y="65"/>
                    <a:pt x="148" y="65"/>
                  </a:cubicBezTo>
                  <a:cubicBezTo>
                    <a:pt x="148" y="0"/>
                    <a:pt x="148" y="0"/>
                    <a:pt x="148" y="0"/>
                  </a:cubicBezTo>
                  <a:cubicBezTo>
                    <a:pt x="162" y="0"/>
                    <a:pt x="177" y="1"/>
                    <a:pt x="190" y="5"/>
                  </a:cubicBezTo>
                  <a:cubicBezTo>
                    <a:pt x="190" y="158"/>
                    <a:pt x="190" y="158"/>
                    <a:pt x="190" y="158"/>
                  </a:cubicBezTo>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13" name="Freeform 18"/>
            <p:cNvSpPr>
              <a:spLocks/>
            </p:cNvSpPr>
            <p:nvPr userDrawn="1"/>
          </p:nvSpPr>
          <p:spPr bwMode="auto">
            <a:xfrm>
              <a:off x="2619375" y="-595312"/>
              <a:ext cx="244603" cy="211447"/>
            </a:xfrm>
            <a:custGeom>
              <a:avLst/>
              <a:gdLst>
                <a:gd name="T0" fmla="*/ 2147483647 w 192"/>
                <a:gd name="T1" fmla="*/ 2147483647 h 162"/>
                <a:gd name="T2" fmla="*/ 2147483647 w 192"/>
                <a:gd name="T3" fmla="*/ 2147483647 h 162"/>
                <a:gd name="T4" fmla="*/ 2147483647 w 192"/>
                <a:gd name="T5" fmla="*/ 2147483647 h 162"/>
                <a:gd name="T6" fmla="*/ 2147483647 w 192"/>
                <a:gd name="T7" fmla="*/ 2147483647 h 162"/>
                <a:gd name="T8" fmla="*/ 2147483647 w 192"/>
                <a:gd name="T9" fmla="*/ 2147483647 h 162"/>
                <a:gd name="T10" fmla="*/ 0 w 192"/>
                <a:gd name="T11" fmla="*/ 2147483647 h 162"/>
                <a:gd name="T12" fmla="*/ 0 w 192"/>
                <a:gd name="T13" fmla="*/ 2147483647 h 162"/>
                <a:gd name="T14" fmla="*/ 2147483647 w 192"/>
                <a:gd name="T15" fmla="*/ 0 h 162"/>
                <a:gd name="T16" fmla="*/ 2147483647 w 192"/>
                <a:gd name="T17" fmla="*/ 2147483647 h 162"/>
                <a:gd name="T18" fmla="*/ 2147483647 w 192"/>
                <a:gd name="T19" fmla="*/ 2147483647 h 16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92" h="162">
                  <a:moveTo>
                    <a:pt x="192" y="35"/>
                  </a:moveTo>
                  <a:cubicBezTo>
                    <a:pt x="117" y="35"/>
                    <a:pt x="117" y="35"/>
                    <a:pt x="117" y="35"/>
                  </a:cubicBezTo>
                  <a:cubicBezTo>
                    <a:pt x="117" y="162"/>
                    <a:pt x="117" y="162"/>
                    <a:pt x="117" y="162"/>
                  </a:cubicBezTo>
                  <a:cubicBezTo>
                    <a:pt x="75" y="162"/>
                    <a:pt x="75" y="162"/>
                    <a:pt x="75" y="162"/>
                  </a:cubicBezTo>
                  <a:cubicBezTo>
                    <a:pt x="75" y="35"/>
                    <a:pt x="75" y="35"/>
                    <a:pt x="75" y="35"/>
                  </a:cubicBezTo>
                  <a:cubicBezTo>
                    <a:pt x="0" y="35"/>
                    <a:pt x="0" y="35"/>
                    <a:pt x="0" y="35"/>
                  </a:cubicBezTo>
                  <a:cubicBezTo>
                    <a:pt x="0" y="8"/>
                    <a:pt x="0" y="8"/>
                    <a:pt x="0" y="8"/>
                  </a:cubicBezTo>
                  <a:cubicBezTo>
                    <a:pt x="33" y="2"/>
                    <a:pt x="65" y="0"/>
                    <a:pt x="96" y="0"/>
                  </a:cubicBezTo>
                  <a:cubicBezTo>
                    <a:pt x="127" y="0"/>
                    <a:pt x="160" y="2"/>
                    <a:pt x="192" y="8"/>
                  </a:cubicBezTo>
                  <a:cubicBezTo>
                    <a:pt x="192" y="35"/>
                    <a:pt x="192" y="35"/>
                    <a:pt x="192" y="35"/>
                  </a:cubicBezTo>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grpSp>
      <p:sp>
        <p:nvSpPr>
          <p:cNvPr id="2" name="Titre 1"/>
          <p:cNvSpPr>
            <a:spLocks noGrp="1"/>
          </p:cNvSpPr>
          <p:nvPr>
            <p:ph type="title"/>
          </p:nvPr>
        </p:nvSpPr>
        <p:spPr/>
        <p:txBody>
          <a:bodyPr/>
          <a:lstStyle/>
          <a:p>
            <a:r>
              <a:rPr lang="en-US" dirty="0" smtClean="0"/>
              <a:t>Cliquez pour modifier le style du titre</a:t>
            </a:r>
            <a:endParaRPr lang="fr-FR" dirty="0"/>
          </a:p>
        </p:txBody>
      </p:sp>
      <p:sp>
        <p:nvSpPr>
          <p:cNvPr id="30" name="Espace réservé du texte 2"/>
          <p:cNvSpPr>
            <a:spLocks noGrp="1"/>
          </p:cNvSpPr>
          <p:nvPr>
            <p:ph idx="1"/>
          </p:nvPr>
        </p:nvSpPr>
        <p:spPr>
          <a:xfrm>
            <a:off x="179515" y="696542"/>
            <a:ext cx="5322434" cy="3934455"/>
          </a:xfrm>
          <a:prstGeom prst="rect">
            <a:avLst/>
          </a:prstGeom>
        </p:spPr>
        <p:txBody>
          <a:bodyPr rtlCol="0">
            <a:noAutofit/>
          </a:bodyPr>
          <a:lstStyle/>
          <a:p>
            <a:pPr lvl="0"/>
            <a:r>
              <a:rPr lang="en-US" dirty="0" smtClean="0"/>
              <a:t>Cliquez pour modifier les styles du texte du masque</a:t>
            </a:r>
          </a:p>
          <a:p>
            <a:pPr lvl="1"/>
            <a:r>
              <a:rPr lang="en-US" dirty="0" smtClean="0"/>
              <a:t>Deuxième niveau</a:t>
            </a:r>
          </a:p>
          <a:p>
            <a:pPr lvl="2"/>
            <a:r>
              <a:rPr lang="en-US" dirty="0" smtClean="0"/>
              <a:t>Troisième niveau</a:t>
            </a:r>
          </a:p>
        </p:txBody>
      </p:sp>
      <p:sp>
        <p:nvSpPr>
          <p:cNvPr id="32" name="Espace réservé du texte 6"/>
          <p:cNvSpPr>
            <a:spLocks noGrp="1"/>
          </p:cNvSpPr>
          <p:nvPr>
            <p:ph type="body" sz="quarter" idx="11"/>
          </p:nvPr>
        </p:nvSpPr>
        <p:spPr>
          <a:xfrm>
            <a:off x="5509837" y="696543"/>
            <a:ext cx="3431610" cy="3934454"/>
          </a:xfrm>
        </p:spPr>
        <p:txBody>
          <a:bodyPr anchor="ctr"/>
          <a:lstStyle>
            <a:lvl1pPr marL="0" indent="0" algn="r">
              <a:buFontTx/>
              <a:buNone/>
              <a:defRPr sz="1600" b="1" baseline="0">
                <a:solidFill>
                  <a:srgbClr val="FFFFFF"/>
                </a:solidFill>
              </a:defRPr>
            </a:lvl1pPr>
          </a:lstStyle>
          <a:p>
            <a:pPr lvl="0"/>
            <a:r>
              <a:rPr lang="en-US" noProof="0" dirty="0" smtClean="0"/>
              <a:t>Cliquez pour modifier les styles du texte du masque</a:t>
            </a:r>
          </a:p>
        </p:txBody>
      </p:sp>
    </p:spTree>
    <p:extLst>
      <p:ext uri="{BB962C8B-B14F-4D97-AF65-F5344CB8AC3E}">
        <p14:creationId xmlns:p14="http://schemas.microsoft.com/office/powerpoint/2010/main" val="2686064826"/>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7- Title and Content">
    <p:spTree>
      <p:nvGrpSpPr>
        <p:cNvPr id="1" name=""/>
        <p:cNvGrpSpPr/>
        <p:nvPr/>
      </p:nvGrpSpPr>
      <p:grpSpPr>
        <a:xfrm>
          <a:off x="0" y="0"/>
          <a:ext cx="0" cy="0"/>
          <a:chOff x="0" y="0"/>
          <a:chExt cx="0" cy="0"/>
        </a:xfrm>
      </p:grpSpPr>
      <p:grpSp>
        <p:nvGrpSpPr>
          <p:cNvPr id="5" name="Group 25"/>
          <p:cNvGrpSpPr>
            <a:grpSpLocks/>
          </p:cNvGrpSpPr>
          <p:nvPr userDrawn="1"/>
        </p:nvGrpSpPr>
        <p:grpSpPr bwMode="auto">
          <a:xfrm>
            <a:off x="7256463" y="4879975"/>
            <a:ext cx="1692275" cy="152400"/>
            <a:chOff x="2619375" y="-595312"/>
            <a:chExt cx="1785938" cy="215899"/>
          </a:xfrm>
        </p:grpSpPr>
        <p:sp>
          <p:nvSpPr>
            <p:cNvPr id="6" name="Freeform 12"/>
            <p:cNvSpPr>
              <a:spLocks/>
            </p:cNvSpPr>
            <p:nvPr userDrawn="1"/>
          </p:nvSpPr>
          <p:spPr bwMode="auto">
            <a:xfrm>
              <a:off x="4175788" y="-595312"/>
              <a:ext cx="229525" cy="215899"/>
            </a:xfrm>
            <a:custGeom>
              <a:avLst/>
              <a:gdLst>
                <a:gd name="T0" fmla="*/ 2147483647 w 180"/>
                <a:gd name="T1" fmla="*/ 2147483647 h 166"/>
                <a:gd name="T2" fmla="*/ 2147483647 w 180"/>
                <a:gd name="T3" fmla="*/ 2147483647 h 166"/>
                <a:gd name="T4" fmla="*/ 2147483647 w 180"/>
                <a:gd name="T5" fmla="*/ 2147483647 h 166"/>
                <a:gd name="T6" fmla="*/ 0 w 180"/>
                <a:gd name="T7" fmla="*/ 2147483647 h 166"/>
                <a:gd name="T8" fmla="*/ 0 w 180"/>
                <a:gd name="T9" fmla="*/ 2147483647 h 166"/>
                <a:gd name="T10" fmla="*/ 2147483647 w 180"/>
                <a:gd name="T11" fmla="*/ 2147483647 h 166"/>
                <a:gd name="T12" fmla="*/ 2147483647 w 180"/>
                <a:gd name="T13" fmla="*/ 2147483647 h 166"/>
                <a:gd name="T14" fmla="*/ 2147483647 w 180"/>
                <a:gd name="T15" fmla="*/ 2147483647 h 166"/>
                <a:gd name="T16" fmla="*/ 2147483647 w 180"/>
                <a:gd name="T17" fmla="*/ 2147483647 h 166"/>
                <a:gd name="T18" fmla="*/ 2147483647 w 180"/>
                <a:gd name="T19" fmla="*/ 2147483647 h 166"/>
                <a:gd name="T20" fmla="*/ 2147483647 w 180"/>
                <a:gd name="T21" fmla="*/ 2147483647 h 166"/>
                <a:gd name="T22" fmla="*/ 2147483647 w 180"/>
                <a:gd name="T23" fmla="*/ 0 h 166"/>
                <a:gd name="T24" fmla="*/ 2147483647 w 180"/>
                <a:gd name="T25" fmla="*/ 2147483647 h 166"/>
                <a:gd name="T26" fmla="*/ 2147483647 w 180"/>
                <a:gd name="T27" fmla="*/ 2147483647 h 166"/>
                <a:gd name="T28" fmla="*/ 2147483647 w 180"/>
                <a:gd name="T29" fmla="*/ 2147483647 h 166"/>
                <a:gd name="T30" fmla="*/ 2147483647 w 180"/>
                <a:gd name="T31" fmla="*/ 2147483647 h 166"/>
                <a:gd name="T32" fmla="*/ 2147483647 w 180"/>
                <a:gd name="T33" fmla="*/ 2147483647 h 166"/>
                <a:gd name="T34" fmla="*/ 2147483647 w 180"/>
                <a:gd name="T35" fmla="*/ 2147483647 h 166"/>
                <a:gd name="T36" fmla="*/ 2147483647 w 180"/>
                <a:gd name="T37" fmla="*/ 2147483647 h 16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180" h="166">
                  <a:moveTo>
                    <a:pt x="180" y="122"/>
                  </a:moveTo>
                  <a:cubicBezTo>
                    <a:pt x="180" y="144"/>
                    <a:pt x="173" y="151"/>
                    <a:pt x="155" y="156"/>
                  </a:cubicBezTo>
                  <a:cubicBezTo>
                    <a:pt x="136" y="162"/>
                    <a:pt x="101" y="166"/>
                    <a:pt x="81" y="166"/>
                  </a:cubicBezTo>
                  <a:cubicBezTo>
                    <a:pt x="57" y="166"/>
                    <a:pt x="26" y="164"/>
                    <a:pt x="0" y="158"/>
                  </a:cubicBezTo>
                  <a:cubicBezTo>
                    <a:pt x="0" y="132"/>
                    <a:pt x="0" y="132"/>
                    <a:pt x="0" y="132"/>
                  </a:cubicBezTo>
                  <a:cubicBezTo>
                    <a:pt x="143" y="132"/>
                    <a:pt x="143" y="132"/>
                    <a:pt x="143" y="132"/>
                  </a:cubicBezTo>
                  <a:cubicBezTo>
                    <a:pt x="143" y="97"/>
                    <a:pt x="143" y="97"/>
                    <a:pt x="143" y="97"/>
                  </a:cubicBezTo>
                  <a:cubicBezTo>
                    <a:pt x="42" y="97"/>
                    <a:pt x="42" y="97"/>
                    <a:pt x="42" y="97"/>
                  </a:cubicBezTo>
                  <a:cubicBezTo>
                    <a:pt x="12" y="97"/>
                    <a:pt x="1" y="89"/>
                    <a:pt x="1" y="59"/>
                  </a:cubicBezTo>
                  <a:cubicBezTo>
                    <a:pt x="1" y="44"/>
                    <a:pt x="1" y="44"/>
                    <a:pt x="1" y="44"/>
                  </a:cubicBezTo>
                  <a:cubicBezTo>
                    <a:pt x="1" y="20"/>
                    <a:pt x="7" y="13"/>
                    <a:pt x="26" y="9"/>
                  </a:cubicBezTo>
                  <a:cubicBezTo>
                    <a:pt x="45" y="4"/>
                    <a:pt x="77" y="0"/>
                    <a:pt x="97" y="0"/>
                  </a:cubicBezTo>
                  <a:cubicBezTo>
                    <a:pt x="122" y="0"/>
                    <a:pt x="151" y="2"/>
                    <a:pt x="177" y="8"/>
                  </a:cubicBezTo>
                  <a:cubicBezTo>
                    <a:pt x="177" y="34"/>
                    <a:pt x="177" y="34"/>
                    <a:pt x="177" y="34"/>
                  </a:cubicBezTo>
                  <a:cubicBezTo>
                    <a:pt x="37" y="34"/>
                    <a:pt x="37" y="34"/>
                    <a:pt x="37" y="34"/>
                  </a:cubicBezTo>
                  <a:cubicBezTo>
                    <a:pt x="37" y="64"/>
                    <a:pt x="37" y="64"/>
                    <a:pt x="37" y="64"/>
                  </a:cubicBezTo>
                  <a:cubicBezTo>
                    <a:pt x="138" y="64"/>
                    <a:pt x="138" y="64"/>
                    <a:pt x="138" y="64"/>
                  </a:cubicBezTo>
                  <a:cubicBezTo>
                    <a:pt x="168" y="64"/>
                    <a:pt x="180" y="72"/>
                    <a:pt x="180" y="102"/>
                  </a:cubicBezTo>
                  <a:cubicBezTo>
                    <a:pt x="180" y="122"/>
                    <a:pt x="180" y="122"/>
                    <a:pt x="180" y="122"/>
                  </a:cubicBezTo>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7" name="Freeform 13"/>
            <p:cNvSpPr>
              <a:spLocks/>
            </p:cNvSpPr>
            <p:nvPr userDrawn="1"/>
          </p:nvSpPr>
          <p:spPr bwMode="auto">
            <a:xfrm>
              <a:off x="3869197" y="-595312"/>
              <a:ext cx="224499" cy="215899"/>
            </a:xfrm>
            <a:custGeom>
              <a:avLst/>
              <a:gdLst>
                <a:gd name="T0" fmla="*/ 2147483647 w 177"/>
                <a:gd name="T1" fmla="*/ 2147483647 h 166"/>
                <a:gd name="T2" fmla="*/ 2147483647 w 177"/>
                <a:gd name="T3" fmla="*/ 2147483647 h 166"/>
                <a:gd name="T4" fmla="*/ 0 w 177"/>
                <a:gd name="T5" fmla="*/ 2147483647 h 166"/>
                <a:gd name="T6" fmla="*/ 0 w 177"/>
                <a:gd name="T7" fmla="*/ 2147483647 h 166"/>
                <a:gd name="T8" fmla="*/ 2147483647 w 177"/>
                <a:gd name="T9" fmla="*/ 0 h 166"/>
                <a:gd name="T10" fmla="*/ 2147483647 w 177"/>
                <a:gd name="T11" fmla="*/ 2147483647 h 166"/>
                <a:gd name="T12" fmla="*/ 2147483647 w 177"/>
                <a:gd name="T13" fmla="*/ 2147483647 h 166"/>
                <a:gd name="T14" fmla="*/ 2147483647 w 177"/>
                <a:gd name="T15" fmla="*/ 2147483647 h 166"/>
                <a:gd name="T16" fmla="*/ 2147483647 w 177"/>
                <a:gd name="T17" fmla="*/ 2147483647 h 166"/>
                <a:gd name="T18" fmla="*/ 2147483647 w 177"/>
                <a:gd name="T19" fmla="*/ 2147483647 h 166"/>
                <a:gd name="T20" fmla="*/ 2147483647 w 177"/>
                <a:gd name="T21" fmla="*/ 2147483647 h 166"/>
                <a:gd name="T22" fmla="*/ 2147483647 w 177"/>
                <a:gd name="T23" fmla="*/ 2147483647 h 166"/>
                <a:gd name="T24" fmla="*/ 2147483647 w 177"/>
                <a:gd name="T25" fmla="*/ 2147483647 h 166"/>
                <a:gd name="T26" fmla="*/ 2147483647 w 177"/>
                <a:gd name="T27" fmla="*/ 2147483647 h 166"/>
                <a:gd name="T28" fmla="*/ 2147483647 w 177"/>
                <a:gd name="T29" fmla="*/ 2147483647 h 16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177" h="166">
                  <a:moveTo>
                    <a:pt x="177" y="158"/>
                  </a:moveTo>
                  <a:cubicBezTo>
                    <a:pt x="147" y="164"/>
                    <a:pt x="118" y="166"/>
                    <a:pt x="89" y="166"/>
                  </a:cubicBezTo>
                  <a:cubicBezTo>
                    <a:pt x="60" y="166"/>
                    <a:pt x="30" y="164"/>
                    <a:pt x="0" y="158"/>
                  </a:cubicBezTo>
                  <a:cubicBezTo>
                    <a:pt x="0" y="8"/>
                    <a:pt x="0" y="8"/>
                    <a:pt x="0" y="8"/>
                  </a:cubicBezTo>
                  <a:cubicBezTo>
                    <a:pt x="30" y="2"/>
                    <a:pt x="60" y="0"/>
                    <a:pt x="88" y="0"/>
                  </a:cubicBezTo>
                  <a:cubicBezTo>
                    <a:pt x="117" y="0"/>
                    <a:pt x="147" y="2"/>
                    <a:pt x="176" y="8"/>
                  </a:cubicBezTo>
                  <a:cubicBezTo>
                    <a:pt x="176" y="35"/>
                    <a:pt x="176" y="35"/>
                    <a:pt x="176" y="35"/>
                  </a:cubicBezTo>
                  <a:cubicBezTo>
                    <a:pt x="43" y="35"/>
                    <a:pt x="43" y="35"/>
                    <a:pt x="43" y="35"/>
                  </a:cubicBezTo>
                  <a:cubicBezTo>
                    <a:pt x="43" y="65"/>
                    <a:pt x="43" y="65"/>
                    <a:pt x="43" y="65"/>
                  </a:cubicBezTo>
                  <a:cubicBezTo>
                    <a:pt x="130" y="65"/>
                    <a:pt x="130" y="65"/>
                    <a:pt x="130" y="65"/>
                  </a:cubicBezTo>
                  <a:cubicBezTo>
                    <a:pt x="130" y="96"/>
                    <a:pt x="130" y="96"/>
                    <a:pt x="130" y="96"/>
                  </a:cubicBezTo>
                  <a:cubicBezTo>
                    <a:pt x="43" y="96"/>
                    <a:pt x="43" y="96"/>
                    <a:pt x="43" y="96"/>
                  </a:cubicBezTo>
                  <a:cubicBezTo>
                    <a:pt x="43" y="132"/>
                    <a:pt x="43" y="132"/>
                    <a:pt x="43" y="132"/>
                  </a:cubicBezTo>
                  <a:cubicBezTo>
                    <a:pt x="177" y="132"/>
                    <a:pt x="177" y="132"/>
                    <a:pt x="177" y="132"/>
                  </a:cubicBezTo>
                  <a:cubicBezTo>
                    <a:pt x="177" y="158"/>
                    <a:pt x="177" y="158"/>
                    <a:pt x="177" y="158"/>
                  </a:cubicBezTo>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8" name="Freeform 14"/>
            <p:cNvSpPr>
              <a:spLocks/>
            </p:cNvSpPr>
            <p:nvPr userDrawn="1"/>
          </p:nvSpPr>
          <p:spPr bwMode="auto">
            <a:xfrm>
              <a:off x="3602813" y="-588564"/>
              <a:ext cx="201044" cy="209151"/>
            </a:xfrm>
            <a:custGeom>
              <a:avLst/>
              <a:gdLst>
                <a:gd name="T0" fmla="*/ 2147483647 w 158"/>
                <a:gd name="T1" fmla="*/ 2147483647 h 162"/>
                <a:gd name="T2" fmla="*/ 2147483647 w 158"/>
                <a:gd name="T3" fmla="*/ 2147483647 h 162"/>
                <a:gd name="T4" fmla="*/ 0 w 158"/>
                <a:gd name="T5" fmla="*/ 2147483647 h 162"/>
                <a:gd name="T6" fmla="*/ 0 w 158"/>
                <a:gd name="T7" fmla="*/ 0 h 162"/>
                <a:gd name="T8" fmla="*/ 2147483647 w 158"/>
                <a:gd name="T9" fmla="*/ 0 h 162"/>
                <a:gd name="T10" fmla="*/ 2147483647 w 158"/>
                <a:gd name="T11" fmla="*/ 2147483647 h 162"/>
                <a:gd name="T12" fmla="*/ 2147483647 w 158"/>
                <a:gd name="T13" fmla="*/ 2147483647 h 162"/>
                <a:gd name="T14" fmla="*/ 2147483647 w 158"/>
                <a:gd name="T15" fmla="*/ 2147483647 h 162"/>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58" h="162">
                  <a:moveTo>
                    <a:pt x="158" y="154"/>
                  </a:moveTo>
                  <a:cubicBezTo>
                    <a:pt x="132" y="160"/>
                    <a:pt x="105" y="162"/>
                    <a:pt x="80" y="162"/>
                  </a:cubicBezTo>
                  <a:cubicBezTo>
                    <a:pt x="54" y="162"/>
                    <a:pt x="27" y="160"/>
                    <a:pt x="0" y="154"/>
                  </a:cubicBezTo>
                  <a:cubicBezTo>
                    <a:pt x="0" y="0"/>
                    <a:pt x="0" y="0"/>
                    <a:pt x="0" y="0"/>
                  </a:cubicBezTo>
                  <a:cubicBezTo>
                    <a:pt x="43" y="0"/>
                    <a:pt x="43" y="0"/>
                    <a:pt x="43" y="0"/>
                  </a:cubicBezTo>
                  <a:cubicBezTo>
                    <a:pt x="43" y="126"/>
                    <a:pt x="43" y="126"/>
                    <a:pt x="43" y="126"/>
                  </a:cubicBezTo>
                  <a:cubicBezTo>
                    <a:pt x="158" y="126"/>
                    <a:pt x="158" y="126"/>
                    <a:pt x="158" y="126"/>
                  </a:cubicBezTo>
                  <a:cubicBezTo>
                    <a:pt x="158" y="154"/>
                    <a:pt x="158" y="154"/>
                    <a:pt x="158" y="154"/>
                  </a:cubicBezTo>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9" name="Freeform 15"/>
            <p:cNvSpPr>
              <a:spLocks/>
            </p:cNvSpPr>
            <p:nvPr userDrawn="1"/>
          </p:nvSpPr>
          <p:spPr bwMode="auto">
            <a:xfrm>
              <a:off x="3247636" y="-588564"/>
              <a:ext cx="289838" cy="206903"/>
            </a:xfrm>
            <a:custGeom>
              <a:avLst/>
              <a:gdLst>
                <a:gd name="T0" fmla="*/ 2147483647 w 226"/>
                <a:gd name="T1" fmla="*/ 2147483647 h 161"/>
                <a:gd name="T2" fmla="*/ 2147483647 w 226"/>
                <a:gd name="T3" fmla="*/ 2147483647 h 161"/>
                <a:gd name="T4" fmla="*/ 2147483647 w 226"/>
                <a:gd name="T5" fmla="*/ 2147483647 h 161"/>
                <a:gd name="T6" fmla="*/ 2147483647 w 226"/>
                <a:gd name="T7" fmla="*/ 2147483647 h 161"/>
                <a:gd name="T8" fmla="*/ 2147483647 w 226"/>
                <a:gd name="T9" fmla="*/ 2147483647 h 161"/>
                <a:gd name="T10" fmla="*/ 0 w 226"/>
                <a:gd name="T11" fmla="*/ 2147483647 h 161"/>
                <a:gd name="T12" fmla="*/ 2147483647 w 226"/>
                <a:gd name="T13" fmla="*/ 0 h 161"/>
                <a:gd name="T14" fmla="*/ 2147483647 w 226"/>
                <a:gd name="T15" fmla="*/ 0 h 161"/>
                <a:gd name="T16" fmla="*/ 2147483647 w 226"/>
                <a:gd name="T17" fmla="*/ 2147483647 h 16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26" h="161">
                  <a:moveTo>
                    <a:pt x="226" y="155"/>
                  </a:moveTo>
                  <a:cubicBezTo>
                    <a:pt x="212" y="159"/>
                    <a:pt x="193" y="161"/>
                    <a:pt x="179" y="161"/>
                  </a:cubicBezTo>
                  <a:cubicBezTo>
                    <a:pt x="114" y="29"/>
                    <a:pt x="114" y="29"/>
                    <a:pt x="114" y="29"/>
                  </a:cubicBezTo>
                  <a:cubicBezTo>
                    <a:pt x="110" y="29"/>
                    <a:pt x="110" y="29"/>
                    <a:pt x="110" y="29"/>
                  </a:cubicBezTo>
                  <a:cubicBezTo>
                    <a:pt x="45" y="161"/>
                    <a:pt x="45" y="161"/>
                    <a:pt x="45" y="161"/>
                  </a:cubicBezTo>
                  <a:cubicBezTo>
                    <a:pt x="31" y="161"/>
                    <a:pt x="15" y="159"/>
                    <a:pt x="0" y="155"/>
                  </a:cubicBezTo>
                  <a:cubicBezTo>
                    <a:pt x="83" y="0"/>
                    <a:pt x="83" y="0"/>
                    <a:pt x="83" y="0"/>
                  </a:cubicBezTo>
                  <a:cubicBezTo>
                    <a:pt x="142" y="0"/>
                    <a:pt x="142" y="0"/>
                    <a:pt x="142" y="0"/>
                  </a:cubicBezTo>
                  <a:cubicBezTo>
                    <a:pt x="226" y="155"/>
                    <a:pt x="226" y="155"/>
                    <a:pt x="226" y="155"/>
                  </a:cubicBezTo>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10" name="Oval 16"/>
            <p:cNvSpPr>
              <a:spLocks noChangeArrowheads="1"/>
            </p:cNvSpPr>
            <p:nvPr userDrawn="1"/>
          </p:nvSpPr>
          <p:spPr bwMode="auto">
            <a:xfrm>
              <a:off x="3356535" y="-473869"/>
              <a:ext cx="70365" cy="69718"/>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defRPr>
              </a:lvl9pPr>
            </a:lstStyle>
            <a:p>
              <a:pPr eaLnBrk="1" hangingPunct="1">
                <a:defRPr/>
              </a:pPr>
              <a:endParaRPr lang="en-AU" altLang="fr-FR" smtClean="0">
                <a:solidFill>
                  <a:srgbClr val="333366"/>
                </a:solidFill>
                <a:latin typeface="Century Gothic" panose="020B0502020202020204" pitchFamily="34" charset="0"/>
              </a:endParaRPr>
            </a:p>
          </p:txBody>
        </p:sp>
        <p:sp>
          <p:nvSpPr>
            <p:cNvPr id="11" name="Freeform 17"/>
            <p:cNvSpPr>
              <a:spLocks/>
            </p:cNvSpPr>
            <p:nvPr userDrawn="1"/>
          </p:nvSpPr>
          <p:spPr bwMode="auto">
            <a:xfrm>
              <a:off x="2939369" y="-593062"/>
              <a:ext cx="242928" cy="211401"/>
            </a:xfrm>
            <a:custGeom>
              <a:avLst/>
              <a:gdLst>
                <a:gd name="T0" fmla="*/ 2147483647 w 190"/>
                <a:gd name="T1" fmla="*/ 2147483647 h 163"/>
                <a:gd name="T2" fmla="*/ 2147483647 w 190"/>
                <a:gd name="T3" fmla="*/ 2147483647 h 163"/>
                <a:gd name="T4" fmla="*/ 2147483647 w 190"/>
                <a:gd name="T5" fmla="*/ 2147483647 h 163"/>
                <a:gd name="T6" fmla="*/ 2147483647 w 190"/>
                <a:gd name="T7" fmla="*/ 2147483647 h 163"/>
                <a:gd name="T8" fmla="*/ 2147483647 w 190"/>
                <a:gd name="T9" fmla="*/ 2147483647 h 163"/>
                <a:gd name="T10" fmla="*/ 0 w 190"/>
                <a:gd name="T11" fmla="*/ 2147483647 h 163"/>
                <a:gd name="T12" fmla="*/ 0 w 190"/>
                <a:gd name="T13" fmla="*/ 2147483647 h 163"/>
                <a:gd name="T14" fmla="*/ 2147483647 w 190"/>
                <a:gd name="T15" fmla="*/ 0 h 163"/>
                <a:gd name="T16" fmla="*/ 2147483647 w 190"/>
                <a:gd name="T17" fmla="*/ 2147483647 h 163"/>
                <a:gd name="T18" fmla="*/ 2147483647 w 190"/>
                <a:gd name="T19" fmla="*/ 2147483647 h 163"/>
                <a:gd name="T20" fmla="*/ 2147483647 w 190"/>
                <a:gd name="T21" fmla="*/ 0 h 163"/>
                <a:gd name="T22" fmla="*/ 2147483647 w 190"/>
                <a:gd name="T23" fmla="*/ 2147483647 h 163"/>
                <a:gd name="T24" fmla="*/ 2147483647 w 190"/>
                <a:gd name="T25" fmla="*/ 2147483647 h 163"/>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190" h="163">
                  <a:moveTo>
                    <a:pt x="190" y="158"/>
                  </a:moveTo>
                  <a:cubicBezTo>
                    <a:pt x="177" y="161"/>
                    <a:pt x="162" y="163"/>
                    <a:pt x="148" y="163"/>
                  </a:cubicBezTo>
                  <a:cubicBezTo>
                    <a:pt x="148" y="96"/>
                    <a:pt x="148" y="96"/>
                    <a:pt x="148" y="96"/>
                  </a:cubicBezTo>
                  <a:cubicBezTo>
                    <a:pt x="42" y="96"/>
                    <a:pt x="42" y="96"/>
                    <a:pt x="42" y="96"/>
                  </a:cubicBezTo>
                  <a:cubicBezTo>
                    <a:pt x="42" y="163"/>
                    <a:pt x="42" y="163"/>
                    <a:pt x="42" y="163"/>
                  </a:cubicBezTo>
                  <a:cubicBezTo>
                    <a:pt x="28" y="163"/>
                    <a:pt x="13" y="161"/>
                    <a:pt x="0" y="158"/>
                  </a:cubicBezTo>
                  <a:cubicBezTo>
                    <a:pt x="0" y="5"/>
                    <a:pt x="0" y="5"/>
                    <a:pt x="0" y="5"/>
                  </a:cubicBezTo>
                  <a:cubicBezTo>
                    <a:pt x="13" y="1"/>
                    <a:pt x="28" y="0"/>
                    <a:pt x="42" y="0"/>
                  </a:cubicBezTo>
                  <a:cubicBezTo>
                    <a:pt x="42" y="65"/>
                    <a:pt x="42" y="65"/>
                    <a:pt x="42" y="65"/>
                  </a:cubicBezTo>
                  <a:cubicBezTo>
                    <a:pt x="148" y="65"/>
                    <a:pt x="148" y="65"/>
                    <a:pt x="148" y="65"/>
                  </a:cubicBezTo>
                  <a:cubicBezTo>
                    <a:pt x="148" y="0"/>
                    <a:pt x="148" y="0"/>
                    <a:pt x="148" y="0"/>
                  </a:cubicBezTo>
                  <a:cubicBezTo>
                    <a:pt x="162" y="0"/>
                    <a:pt x="177" y="1"/>
                    <a:pt x="190" y="5"/>
                  </a:cubicBezTo>
                  <a:cubicBezTo>
                    <a:pt x="190" y="158"/>
                    <a:pt x="190" y="158"/>
                    <a:pt x="190" y="158"/>
                  </a:cubicBezTo>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12" name="Freeform 18"/>
            <p:cNvSpPr>
              <a:spLocks/>
            </p:cNvSpPr>
            <p:nvPr userDrawn="1"/>
          </p:nvSpPr>
          <p:spPr bwMode="auto">
            <a:xfrm>
              <a:off x="2619375" y="-595312"/>
              <a:ext cx="244603" cy="211401"/>
            </a:xfrm>
            <a:custGeom>
              <a:avLst/>
              <a:gdLst>
                <a:gd name="T0" fmla="*/ 2147483647 w 192"/>
                <a:gd name="T1" fmla="*/ 2147483647 h 162"/>
                <a:gd name="T2" fmla="*/ 2147483647 w 192"/>
                <a:gd name="T3" fmla="*/ 2147483647 h 162"/>
                <a:gd name="T4" fmla="*/ 2147483647 w 192"/>
                <a:gd name="T5" fmla="*/ 2147483647 h 162"/>
                <a:gd name="T6" fmla="*/ 2147483647 w 192"/>
                <a:gd name="T7" fmla="*/ 2147483647 h 162"/>
                <a:gd name="T8" fmla="*/ 2147483647 w 192"/>
                <a:gd name="T9" fmla="*/ 2147483647 h 162"/>
                <a:gd name="T10" fmla="*/ 0 w 192"/>
                <a:gd name="T11" fmla="*/ 2147483647 h 162"/>
                <a:gd name="T12" fmla="*/ 0 w 192"/>
                <a:gd name="T13" fmla="*/ 2147483647 h 162"/>
                <a:gd name="T14" fmla="*/ 2147483647 w 192"/>
                <a:gd name="T15" fmla="*/ 0 h 162"/>
                <a:gd name="T16" fmla="*/ 2147483647 w 192"/>
                <a:gd name="T17" fmla="*/ 2147483647 h 162"/>
                <a:gd name="T18" fmla="*/ 2147483647 w 192"/>
                <a:gd name="T19" fmla="*/ 2147483647 h 16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92" h="162">
                  <a:moveTo>
                    <a:pt x="192" y="35"/>
                  </a:moveTo>
                  <a:cubicBezTo>
                    <a:pt x="117" y="35"/>
                    <a:pt x="117" y="35"/>
                    <a:pt x="117" y="35"/>
                  </a:cubicBezTo>
                  <a:cubicBezTo>
                    <a:pt x="117" y="162"/>
                    <a:pt x="117" y="162"/>
                    <a:pt x="117" y="162"/>
                  </a:cubicBezTo>
                  <a:cubicBezTo>
                    <a:pt x="75" y="162"/>
                    <a:pt x="75" y="162"/>
                    <a:pt x="75" y="162"/>
                  </a:cubicBezTo>
                  <a:cubicBezTo>
                    <a:pt x="75" y="35"/>
                    <a:pt x="75" y="35"/>
                    <a:pt x="75" y="35"/>
                  </a:cubicBezTo>
                  <a:cubicBezTo>
                    <a:pt x="0" y="35"/>
                    <a:pt x="0" y="35"/>
                    <a:pt x="0" y="35"/>
                  </a:cubicBezTo>
                  <a:cubicBezTo>
                    <a:pt x="0" y="8"/>
                    <a:pt x="0" y="8"/>
                    <a:pt x="0" y="8"/>
                  </a:cubicBezTo>
                  <a:cubicBezTo>
                    <a:pt x="33" y="2"/>
                    <a:pt x="65" y="0"/>
                    <a:pt x="96" y="0"/>
                  </a:cubicBezTo>
                  <a:cubicBezTo>
                    <a:pt x="127" y="0"/>
                    <a:pt x="160" y="2"/>
                    <a:pt x="192" y="8"/>
                  </a:cubicBezTo>
                  <a:cubicBezTo>
                    <a:pt x="192" y="35"/>
                    <a:pt x="192" y="35"/>
                    <a:pt x="192" y="35"/>
                  </a:cubicBezTo>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grpSp>
      <p:sp>
        <p:nvSpPr>
          <p:cNvPr id="2" name="Titre 1"/>
          <p:cNvSpPr>
            <a:spLocks noGrp="1"/>
          </p:cNvSpPr>
          <p:nvPr>
            <p:ph type="title"/>
          </p:nvPr>
        </p:nvSpPr>
        <p:spPr/>
        <p:txBody>
          <a:bodyPr/>
          <a:lstStyle/>
          <a:p>
            <a:r>
              <a:rPr lang="en-US" dirty="0" smtClean="0"/>
              <a:t>Cliquez pour modifier le style du titre</a:t>
            </a:r>
            <a:endParaRPr lang="fr-FR" dirty="0"/>
          </a:p>
        </p:txBody>
      </p:sp>
      <p:sp>
        <p:nvSpPr>
          <p:cNvPr id="30" name="Espace réservé du texte 2"/>
          <p:cNvSpPr>
            <a:spLocks noGrp="1"/>
          </p:cNvSpPr>
          <p:nvPr>
            <p:ph idx="1"/>
          </p:nvPr>
        </p:nvSpPr>
        <p:spPr>
          <a:xfrm>
            <a:off x="179515" y="696542"/>
            <a:ext cx="5322434" cy="3934455"/>
          </a:xfrm>
          <a:prstGeom prst="rect">
            <a:avLst/>
          </a:prstGeom>
        </p:spPr>
        <p:txBody>
          <a:bodyPr rtlCol="0">
            <a:noAutofit/>
          </a:bodyPr>
          <a:lstStyle/>
          <a:p>
            <a:pPr lvl="0"/>
            <a:r>
              <a:rPr lang="en-US" dirty="0" smtClean="0"/>
              <a:t>Cliquez pour modifier les styles du texte du masque</a:t>
            </a:r>
          </a:p>
          <a:p>
            <a:pPr lvl="1"/>
            <a:r>
              <a:rPr lang="en-US" dirty="0" smtClean="0"/>
              <a:t>Deuxième niveau</a:t>
            </a:r>
          </a:p>
          <a:p>
            <a:pPr lvl="2"/>
            <a:r>
              <a:rPr lang="en-US" dirty="0" smtClean="0"/>
              <a:t>Troisième niveau</a:t>
            </a:r>
          </a:p>
        </p:txBody>
      </p:sp>
      <p:sp>
        <p:nvSpPr>
          <p:cNvPr id="18" name="Picture Placeholder 2"/>
          <p:cNvSpPr>
            <a:spLocks noGrp="1"/>
          </p:cNvSpPr>
          <p:nvPr>
            <p:ph type="pic" sz="quarter" idx="10"/>
          </p:nvPr>
        </p:nvSpPr>
        <p:spPr bwMode="auto">
          <a:xfrm>
            <a:off x="5501950" y="-9525"/>
            <a:ext cx="3647433" cy="5178425"/>
          </a:xfrm>
          <a:custGeom>
            <a:avLst/>
            <a:gdLst>
              <a:gd name="connsiteX0" fmla="*/ 0 w 3662362"/>
              <a:gd name="connsiteY0" fmla="*/ 0 h 5168900"/>
              <a:gd name="connsiteX1" fmla="*/ 3662362 w 3662362"/>
              <a:gd name="connsiteY1" fmla="*/ 0 h 5168900"/>
              <a:gd name="connsiteX2" fmla="*/ 3662362 w 3662362"/>
              <a:gd name="connsiteY2" fmla="*/ 5168900 h 5168900"/>
              <a:gd name="connsiteX3" fmla="*/ 0 w 3662362"/>
              <a:gd name="connsiteY3" fmla="*/ 5168900 h 5168900"/>
              <a:gd name="connsiteX4" fmla="*/ 0 w 3662362"/>
              <a:gd name="connsiteY4" fmla="*/ 0 h 5168900"/>
              <a:gd name="connsiteX0" fmla="*/ 1724025 w 3662362"/>
              <a:gd name="connsiteY0" fmla="*/ 0 h 5178425"/>
              <a:gd name="connsiteX1" fmla="*/ 3662362 w 3662362"/>
              <a:gd name="connsiteY1" fmla="*/ 9525 h 5178425"/>
              <a:gd name="connsiteX2" fmla="*/ 3662362 w 3662362"/>
              <a:gd name="connsiteY2" fmla="*/ 5178425 h 5178425"/>
              <a:gd name="connsiteX3" fmla="*/ 0 w 3662362"/>
              <a:gd name="connsiteY3" fmla="*/ 5178425 h 5178425"/>
              <a:gd name="connsiteX4" fmla="*/ 1724025 w 3662362"/>
              <a:gd name="connsiteY4" fmla="*/ 0 h 5178425"/>
              <a:gd name="connsiteX0" fmla="*/ 1724025 w 3662362"/>
              <a:gd name="connsiteY0" fmla="*/ 0 h 5178425"/>
              <a:gd name="connsiteX1" fmla="*/ 3662362 w 3662362"/>
              <a:gd name="connsiteY1" fmla="*/ 9525 h 5178425"/>
              <a:gd name="connsiteX2" fmla="*/ 3662362 w 3662362"/>
              <a:gd name="connsiteY2" fmla="*/ 5178425 h 5178425"/>
              <a:gd name="connsiteX3" fmla="*/ 0 w 3662362"/>
              <a:gd name="connsiteY3" fmla="*/ 5178425 h 5178425"/>
              <a:gd name="connsiteX4" fmla="*/ 1724025 w 3662362"/>
              <a:gd name="connsiteY4" fmla="*/ 0 h 5178425"/>
              <a:gd name="connsiteX0" fmla="*/ 1609725 w 3548062"/>
              <a:gd name="connsiteY0" fmla="*/ 0 h 5178425"/>
              <a:gd name="connsiteX1" fmla="*/ 3548062 w 3548062"/>
              <a:gd name="connsiteY1" fmla="*/ 9525 h 5178425"/>
              <a:gd name="connsiteX2" fmla="*/ 3548062 w 3548062"/>
              <a:gd name="connsiteY2" fmla="*/ 5178425 h 5178425"/>
              <a:gd name="connsiteX3" fmla="*/ 0 w 3548062"/>
              <a:gd name="connsiteY3" fmla="*/ 5178425 h 5178425"/>
              <a:gd name="connsiteX4" fmla="*/ 1609725 w 3548062"/>
              <a:gd name="connsiteY4" fmla="*/ 0 h 5178425"/>
              <a:gd name="connsiteX0" fmla="*/ 1758948 w 3697285"/>
              <a:gd name="connsiteY0" fmla="*/ 0 h 5178425"/>
              <a:gd name="connsiteX1" fmla="*/ 3697285 w 3697285"/>
              <a:gd name="connsiteY1" fmla="*/ 9525 h 5178425"/>
              <a:gd name="connsiteX2" fmla="*/ 3697285 w 3697285"/>
              <a:gd name="connsiteY2" fmla="*/ 5178425 h 5178425"/>
              <a:gd name="connsiteX3" fmla="*/ 149223 w 3697285"/>
              <a:gd name="connsiteY3" fmla="*/ 5178425 h 5178425"/>
              <a:gd name="connsiteX4" fmla="*/ 1758948 w 3697285"/>
              <a:gd name="connsiteY4" fmla="*/ 0 h 5178425"/>
              <a:gd name="connsiteX0" fmla="*/ 1709096 w 3647433"/>
              <a:gd name="connsiteY0" fmla="*/ 0 h 5178425"/>
              <a:gd name="connsiteX1" fmla="*/ 3647433 w 3647433"/>
              <a:gd name="connsiteY1" fmla="*/ 9525 h 5178425"/>
              <a:gd name="connsiteX2" fmla="*/ 3647433 w 3647433"/>
              <a:gd name="connsiteY2" fmla="*/ 5178425 h 5178425"/>
              <a:gd name="connsiteX3" fmla="*/ 99371 w 3647433"/>
              <a:gd name="connsiteY3" fmla="*/ 5178425 h 5178425"/>
              <a:gd name="connsiteX4" fmla="*/ 1709096 w 3647433"/>
              <a:gd name="connsiteY4" fmla="*/ 0 h 51784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47433" h="5178425">
                <a:moveTo>
                  <a:pt x="1709096" y="0"/>
                </a:moveTo>
                <a:lnTo>
                  <a:pt x="3647433" y="9525"/>
                </a:lnTo>
                <a:lnTo>
                  <a:pt x="3647433" y="5178425"/>
                </a:lnTo>
                <a:lnTo>
                  <a:pt x="99371" y="5178425"/>
                </a:lnTo>
                <a:cubicBezTo>
                  <a:pt x="-30804" y="4471458"/>
                  <a:pt x="-351479" y="2116667"/>
                  <a:pt x="1709096" y="0"/>
                </a:cubicBezTo>
                <a:close/>
              </a:path>
            </a:pathLst>
          </a:custGeom>
          <a:solidFill>
            <a:schemeClr val="bg1">
              <a:lumMod val="85000"/>
            </a:schemeClr>
          </a:solidFill>
          <a:ln>
            <a:noFill/>
          </a:ln>
          <a:effectLst/>
          <a:extLst/>
        </p:spPr>
        <p:txBody>
          <a:bodyPr lIns="432000" rtlCol="0" anchor="ctr">
            <a:noAutofit/>
          </a:bodyPr>
          <a:lstStyle>
            <a:lvl1pPr marL="0" indent="0" algn="ctr">
              <a:buFontTx/>
              <a:buNone/>
              <a:defRPr b="0">
                <a:solidFill>
                  <a:schemeClr val="bg1"/>
                </a:solidFill>
              </a:defRPr>
            </a:lvl1pPr>
          </a:lstStyle>
          <a:p>
            <a:pPr lvl="0"/>
            <a:r>
              <a:rPr lang="en-US" noProof="0" dirty="0" smtClean="0"/>
              <a:t>Cliquez sur l'icône pour ajouter une image</a:t>
            </a:r>
            <a:endParaRPr lang="en-AU" noProof="0" dirty="0"/>
          </a:p>
        </p:txBody>
      </p:sp>
    </p:spTree>
    <p:extLst>
      <p:ext uri="{BB962C8B-B14F-4D97-AF65-F5344CB8AC3E}">
        <p14:creationId xmlns:p14="http://schemas.microsoft.com/office/powerpoint/2010/main" val="179526888"/>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en-US" dirty="0" smtClean="0"/>
              <a:t>Cliquez pour modifier le style du titre</a:t>
            </a:r>
            <a:endParaRPr lang="fr-FR" dirty="0"/>
          </a:p>
        </p:txBody>
      </p:sp>
      <p:sp>
        <p:nvSpPr>
          <p:cNvPr id="3" name="Espace réservé du contenu 2"/>
          <p:cNvSpPr>
            <a:spLocks noGrp="1"/>
          </p:cNvSpPr>
          <p:nvPr>
            <p:ph sz="half" idx="1"/>
          </p:nvPr>
        </p:nvSpPr>
        <p:spPr>
          <a:xfrm>
            <a:off x="457200" y="720927"/>
            <a:ext cx="4038600" cy="3917467"/>
          </a:xfrm>
        </p:spPr>
        <p:txBody>
          <a:bodyPr/>
          <a:lstStyle>
            <a:lvl1pPr>
              <a:defRPr sz="1600"/>
            </a:lvl1pPr>
            <a:lvl2pPr>
              <a:defRPr sz="1400"/>
            </a:lvl2pPr>
            <a:lvl3pPr>
              <a:defRPr sz="1200"/>
            </a:lvl3pPr>
            <a:lvl4pPr>
              <a:defRPr sz="1200"/>
            </a:lvl4pPr>
            <a:lvl5pPr>
              <a:defRPr sz="1200"/>
            </a:lvl5pPr>
            <a:lvl6pPr>
              <a:defRPr sz="1800"/>
            </a:lvl6pPr>
            <a:lvl7pPr>
              <a:defRPr sz="1800"/>
            </a:lvl7pPr>
            <a:lvl8pPr>
              <a:defRPr sz="1800"/>
            </a:lvl8pPr>
            <a:lvl9pPr>
              <a:defRPr sz="1800"/>
            </a:lvl9pPr>
          </a:lstStyle>
          <a:p>
            <a:pPr lvl="0"/>
            <a:r>
              <a:rPr lang="en-US" dirty="0" smtClean="0"/>
              <a:t>Cliquez pour modifier les styles du texte du masque</a:t>
            </a:r>
          </a:p>
          <a:p>
            <a:pPr lvl="1"/>
            <a:r>
              <a:rPr lang="en-US" dirty="0" smtClean="0"/>
              <a:t>Deuxième niveau</a:t>
            </a:r>
          </a:p>
          <a:p>
            <a:pPr lvl="2"/>
            <a:r>
              <a:rPr lang="en-US" dirty="0" smtClean="0"/>
              <a:t>Troisième niveau</a:t>
            </a:r>
          </a:p>
        </p:txBody>
      </p:sp>
      <p:sp>
        <p:nvSpPr>
          <p:cNvPr id="4" name="Espace réservé du contenu 3"/>
          <p:cNvSpPr>
            <a:spLocks noGrp="1"/>
          </p:cNvSpPr>
          <p:nvPr>
            <p:ph sz="half" idx="2"/>
          </p:nvPr>
        </p:nvSpPr>
        <p:spPr>
          <a:xfrm>
            <a:off x="4648200" y="720927"/>
            <a:ext cx="4038600" cy="3917467"/>
          </a:xfrm>
        </p:spPr>
        <p:txBody>
          <a:bodyPr/>
          <a:lstStyle>
            <a:lvl1pPr>
              <a:defRPr sz="1600"/>
            </a:lvl1pPr>
            <a:lvl2pPr>
              <a:defRPr sz="1400"/>
            </a:lvl2pPr>
            <a:lvl3pPr>
              <a:defRPr sz="1200"/>
            </a:lvl3pPr>
            <a:lvl4pPr>
              <a:defRPr sz="1200"/>
            </a:lvl4pPr>
            <a:lvl5pPr>
              <a:defRPr sz="1200"/>
            </a:lvl5pPr>
            <a:lvl6pPr>
              <a:defRPr sz="1800"/>
            </a:lvl6pPr>
            <a:lvl7pPr>
              <a:defRPr sz="1800"/>
            </a:lvl7pPr>
            <a:lvl8pPr>
              <a:defRPr sz="1800"/>
            </a:lvl8pPr>
            <a:lvl9pPr>
              <a:defRPr sz="1800"/>
            </a:lvl9pPr>
          </a:lstStyle>
          <a:p>
            <a:pPr lvl="0"/>
            <a:r>
              <a:rPr lang="en-US" dirty="0" smtClean="0"/>
              <a:t>Cliquez pour modifier les styles du texte du masque</a:t>
            </a:r>
          </a:p>
          <a:p>
            <a:pPr lvl="1"/>
            <a:r>
              <a:rPr lang="en-US" dirty="0" smtClean="0"/>
              <a:t>Deuxième niveau</a:t>
            </a:r>
          </a:p>
          <a:p>
            <a:pPr lvl="2"/>
            <a:r>
              <a:rPr lang="en-US" dirty="0" smtClean="0"/>
              <a:t>Troisième niveau</a:t>
            </a:r>
          </a:p>
        </p:txBody>
      </p:sp>
    </p:spTree>
    <p:extLst>
      <p:ext uri="{BB962C8B-B14F-4D97-AF65-F5344CB8AC3E}">
        <p14:creationId xmlns:p14="http://schemas.microsoft.com/office/powerpoint/2010/main" val="3177442265"/>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en-US" dirty="0" smtClean="0"/>
              <a:t>Cliquez pour modifier le style du titre</a:t>
            </a:r>
            <a:endParaRPr lang="fr-FR" dirty="0"/>
          </a:p>
        </p:txBody>
      </p:sp>
    </p:spTree>
    <p:extLst>
      <p:ext uri="{BB962C8B-B14F-4D97-AF65-F5344CB8AC3E}">
        <p14:creationId xmlns:p14="http://schemas.microsoft.com/office/powerpoint/2010/main" val="3923052058"/>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2- Slide Title">
    <p:spTree>
      <p:nvGrpSpPr>
        <p:cNvPr id="1" name=""/>
        <p:cNvGrpSpPr/>
        <p:nvPr/>
      </p:nvGrpSpPr>
      <p:grpSpPr>
        <a:xfrm>
          <a:off x="0" y="0"/>
          <a:ext cx="0" cy="0"/>
          <a:chOff x="0" y="0"/>
          <a:chExt cx="0" cy="0"/>
        </a:xfrm>
      </p:grpSpPr>
      <p:sp>
        <p:nvSpPr>
          <p:cNvPr id="5" name="Freeform 47"/>
          <p:cNvSpPr>
            <a:spLocks/>
          </p:cNvSpPr>
          <p:nvPr userDrawn="1"/>
        </p:nvSpPr>
        <p:spPr bwMode="auto">
          <a:xfrm>
            <a:off x="5210175" y="0"/>
            <a:ext cx="3946525" cy="5178425"/>
          </a:xfrm>
          <a:custGeom>
            <a:avLst/>
            <a:gdLst>
              <a:gd name="T0" fmla="*/ 2147483647 w 10000"/>
              <a:gd name="T1" fmla="*/ 2147483647 h 10001"/>
              <a:gd name="T2" fmla="*/ 2147483647 w 10000"/>
              <a:gd name="T3" fmla="*/ 2147483647 h 10001"/>
              <a:gd name="T4" fmla="*/ 2147483647 w 10000"/>
              <a:gd name="T5" fmla="*/ 2147483647 h 10001"/>
              <a:gd name="T6" fmla="*/ 2147483647 w 10000"/>
              <a:gd name="T7" fmla="*/ 0 h 10001"/>
              <a:gd name="T8" fmla="*/ 2147483647 w 10000"/>
              <a:gd name="T9" fmla="*/ 2147483647 h 1000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0000" h="10001">
                <a:moveTo>
                  <a:pt x="5085" y="1"/>
                </a:moveTo>
                <a:cubicBezTo>
                  <a:pt x="2196" y="2118"/>
                  <a:pt x="-623" y="5218"/>
                  <a:pt x="120" y="9977"/>
                </a:cubicBezTo>
                <a:lnTo>
                  <a:pt x="9976" y="10001"/>
                </a:lnTo>
                <a:cubicBezTo>
                  <a:pt x="9988" y="5013"/>
                  <a:pt x="9992" y="3325"/>
                  <a:pt x="10000" y="0"/>
                </a:cubicBezTo>
                <a:lnTo>
                  <a:pt x="5085" y="1"/>
                </a:lnTo>
                <a:close/>
              </a:path>
            </a:pathLst>
          </a:custGeom>
          <a:solidFill>
            <a:srgbClr val="5DBFD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pic>
        <p:nvPicPr>
          <p:cNvPr id="6" name="Image 27" descr="logo_thales.png"/>
          <p:cNvPicPr>
            <a:picLocks noChangeAspect="1"/>
          </p:cNvPicPr>
          <p:nvPr userDrawn="1"/>
        </p:nvPicPr>
        <p:blipFill>
          <a:blip r:embed="rId2">
            <a:extLst>
              <a:ext uri="{28A0092B-C50C-407E-A947-70E740481C1C}">
                <a14:useLocalDpi xmlns:a14="http://schemas.microsoft.com/office/drawing/2010/main" val="0"/>
              </a:ext>
            </a:extLst>
          </a:blip>
          <a:srcRect r="830"/>
          <a:stretch>
            <a:fillRect/>
          </a:stretch>
        </p:blipFill>
        <p:spPr bwMode="auto">
          <a:xfrm>
            <a:off x="236538" y="187325"/>
            <a:ext cx="2336800"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Demi-cadre 28"/>
          <p:cNvSpPr/>
          <p:nvPr userDrawn="1"/>
        </p:nvSpPr>
        <p:spPr bwMode="auto">
          <a:xfrm>
            <a:off x="301625" y="1849438"/>
            <a:ext cx="387350" cy="288925"/>
          </a:xfrm>
          <a:prstGeom prst="halfFrame">
            <a:avLst>
              <a:gd name="adj1" fmla="val 12269"/>
              <a:gd name="adj2" fmla="val 13535"/>
            </a:avLst>
          </a:prstGeom>
          <a:solidFill>
            <a:srgbClr val="5DBFD4"/>
          </a:solidFill>
          <a:ln>
            <a:noFill/>
          </a:ln>
        </p:spPr>
        <p:txBody>
          <a:bodyPr/>
          <a:lstStyle/>
          <a:p>
            <a:pPr algn="ctr" eaLnBrk="1" fontAlgn="auto" hangingPunct="1">
              <a:spcBef>
                <a:spcPts val="0"/>
              </a:spcBef>
              <a:spcAft>
                <a:spcPts val="0"/>
              </a:spcAft>
              <a:defRPr/>
            </a:pPr>
            <a:endParaRPr lang="fr-FR">
              <a:solidFill>
                <a:srgbClr val="333366"/>
              </a:solidFill>
              <a:latin typeface="+mn-lt"/>
            </a:endParaRPr>
          </a:p>
        </p:txBody>
      </p:sp>
      <p:sp>
        <p:nvSpPr>
          <p:cNvPr id="8" name="Rectangle 1030"/>
          <p:cNvSpPr>
            <a:spLocks noChangeArrowheads="1"/>
          </p:cNvSpPr>
          <p:nvPr userDrawn="1"/>
        </p:nvSpPr>
        <p:spPr bwMode="auto">
          <a:xfrm>
            <a:off x="219075" y="4819650"/>
            <a:ext cx="4403725" cy="136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tIns="0" bIns="0"/>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defRPr>
            </a:lvl9pPr>
          </a:lstStyle>
          <a:p>
            <a:pPr eaLnBrk="1" hangingPunct="1">
              <a:defRPr/>
            </a:pPr>
            <a:r>
              <a:rPr lang="en-AU" altLang="fr-FR" sz="900" smtClean="0">
                <a:solidFill>
                  <a:srgbClr val="333366"/>
                </a:solidFill>
                <a:latin typeface="Century Gothic" panose="020B0502020202020204" pitchFamily="34" charset="0"/>
              </a:rPr>
              <a:t>www.thalesgroup.com</a:t>
            </a:r>
          </a:p>
        </p:txBody>
      </p:sp>
      <p:sp>
        <p:nvSpPr>
          <p:cNvPr id="9" name="ZoneTexte 11"/>
          <p:cNvSpPr txBox="1">
            <a:spLocks noChangeArrowheads="1"/>
          </p:cNvSpPr>
          <p:nvPr userDrawn="1"/>
        </p:nvSpPr>
        <p:spPr bwMode="auto">
          <a:xfrm>
            <a:off x="3708400" y="4805363"/>
            <a:ext cx="1727200" cy="185737"/>
          </a:xfrm>
          <a:prstGeom prst="rect">
            <a:avLst/>
          </a:prstGeom>
          <a:solidFill>
            <a:schemeClr val="bg1">
              <a:alpha val="50000"/>
            </a:schemeClr>
          </a:solidFill>
          <a:ln w="6350">
            <a:solidFill>
              <a:schemeClr val="bg1">
                <a:lumMod val="85000"/>
              </a:schemeClr>
            </a:solidFill>
            <a:miter lim="800000"/>
            <a:headEnd/>
            <a:tailEnd/>
          </a:ln>
          <a:extLst/>
        </p:spPr>
        <p:txBody>
          <a:bodyPr tIns="46800" anchor="ctr">
            <a:spAutoFit/>
          </a:bodyPr>
          <a:lstStyle>
            <a:lvl1pPr eaLnBrk="0" hangingPunct="0">
              <a:defRPr sz="2400">
                <a:solidFill>
                  <a:schemeClr val="tx1"/>
                </a:solidFill>
                <a:latin typeface="Times New Roman" charset="0"/>
              </a:defRPr>
            </a:lvl1pPr>
            <a:lvl2pPr marL="742950" indent="-285750" eaLnBrk="0" hangingPunct="0">
              <a:defRPr sz="2400">
                <a:solidFill>
                  <a:schemeClr val="tx1"/>
                </a:solidFill>
                <a:latin typeface="Times New Roman" charset="0"/>
              </a:defRPr>
            </a:lvl2pPr>
            <a:lvl3pPr marL="1143000" indent="-228600" eaLnBrk="0" hangingPunct="0">
              <a:defRPr sz="2400">
                <a:solidFill>
                  <a:schemeClr val="tx1"/>
                </a:solidFill>
                <a:latin typeface="Times New Roman" charset="0"/>
              </a:defRPr>
            </a:lvl3pPr>
            <a:lvl4pPr marL="1600200" indent="-228600" eaLnBrk="0" hangingPunct="0">
              <a:defRPr sz="2400">
                <a:solidFill>
                  <a:schemeClr val="tx1"/>
                </a:solidFill>
                <a:latin typeface="Times New Roman" charset="0"/>
              </a:defRPr>
            </a:lvl4pPr>
            <a:lvl5pPr marL="2057400" indent="-228600" eaLnBrk="0" hangingPunct="0">
              <a:defRPr sz="2400">
                <a:solidFill>
                  <a:schemeClr val="tx1"/>
                </a:solidFill>
                <a:latin typeface="Times New Roman" charset="0"/>
              </a:defRPr>
            </a:lvl5pPr>
            <a:lvl6pPr marL="2514600" indent="-228600" eaLnBrk="0" fontAlgn="base" hangingPunct="0">
              <a:spcBef>
                <a:spcPct val="0"/>
              </a:spcBef>
              <a:spcAft>
                <a:spcPct val="0"/>
              </a:spcAft>
              <a:defRPr sz="2400">
                <a:solidFill>
                  <a:schemeClr val="tx1"/>
                </a:solidFill>
                <a:latin typeface="Times New Roman" charset="0"/>
              </a:defRPr>
            </a:lvl6pPr>
            <a:lvl7pPr marL="2971800" indent="-228600" eaLnBrk="0" fontAlgn="base" hangingPunct="0">
              <a:spcBef>
                <a:spcPct val="0"/>
              </a:spcBef>
              <a:spcAft>
                <a:spcPct val="0"/>
              </a:spcAft>
              <a:defRPr sz="2400">
                <a:solidFill>
                  <a:schemeClr val="tx1"/>
                </a:solidFill>
                <a:latin typeface="Times New Roman" charset="0"/>
              </a:defRPr>
            </a:lvl7pPr>
            <a:lvl8pPr marL="3429000" indent="-228600" eaLnBrk="0" fontAlgn="base" hangingPunct="0">
              <a:spcBef>
                <a:spcPct val="0"/>
              </a:spcBef>
              <a:spcAft>
                <a:spcPct val="0"/>
              </a:spcAft>
              <a:defRPr sz="2400">
                <a:solidFill>
                  <a:schemeClr val="tx1"/>
                </a:solidFill>
                <a:latin typeface="Times New Roman" charset="0"/>
              </a:defRPr>
            </a:lvl8pPr>
            <a:lvl9pPr marL="3886200" indent="-228600" eaLnBrk="0" fontAlgn="base" hangingPunct="0">
              <a:spcBef>
                <a:spcPct val="0"/>
              </a:spcBef>
              <a:spcAft>
                <a:spcPct val="0"/>
              </a:spcAft>
              <a:defRPr sz="2400">
                <a:solidFill>
                  <a:schemeClr val="tx1"/>
                </a:solidFill>
                <a:latin typeface="Times New Roman" charset="0"/>
              </a:defRPr>
            </a:lvl9pPr>
          </a:lstStyle>
          <a:p>
            <a:pPr algn="ctr" eaLnBrk="1" fontAlgn="auto" hangingPunct="1">
              <a:spcBef>
                <a:spcPts val="0"/>
              </a:spcBef>
              <a:spcAft>
                <a:spcPts val="0"/>
              </a:spcAft>
              <a:defRPr/>
            </a:pPr>
            <a:r>
              <a:rPr lang="en-US" sz="600" dirty="0" smtClean="0">
                <a:solidFill>
                  <a:srgbClr val="333366"/>
                </a:solidFill>
                <a:latin typeface="Arial" charset="0"/>
              </a:rPr>
              <a:t>THALES INTERNAL GROUP</a:t>
            </a:r>
          </a:p>
        </p:txBody>
      </p:sp>
      <p:sp>
        <p:nvSpPr>
          <p:cNvPr id="2" name="Titre 1"/>
          <p:cNvSpPr>
            <a:spLocks noGrp="1"/>
          </p:cNvSpPr>
          <p:nvPr>
            <p:ph type="ctrTitle"/>
          </p:nvPr>
        </p:nvSpPr>
        <p:spPr>
          <a:xfrm>
            <a:off x="302049" y="1007215"/>
            <a:ext cx="4918023" cy="3190787"/>
          </a:xfrm>
        </p:spPr>
        <p:txBody>
          <a:bodyPr/>
          <a:lstStyle>
            <a:lvl1pPr algn="l">
              <a:defRPr sz="2600">
                <a:solidFill>
                  <a:srgbClr val="333366"/>
                </a:solidFill>
              </a:defRPr>
            </a:lvl1pPr>
          </a:lstStyle>
          <a:p>
            <a:r>
              <a:rPr lang="en-US" noProof="0" dirty="0" smtClean="0"/>
              <a:t>Cliquez pour modifier le style du titre</a:t>
            </a:r>
            <a:endParaRPr lang="fr-FR" dirty="0"/>
          </a:p>
        </p:txBody>
      </p:sp>
      <p:sp>
        <p:nvSpPr>
          <p:cNvPr id="32" name="Sous-titre 2"/>
          <p:cNvSpPr>
            <a:spLocks noGrp="1"/>
          </p:cNvSpPr>
          <p:nvPr>
            <p:ph type="subTitle" idx="1"/>
          </p:nvPr>
        </p:nvSpPr>
        <p:spPr>
          <a:xfrm>
            <a:off x="302049" y="3134826"/>
            <a:ext cx="4918023" cy="307777"/>
          </a:xfrm>
        </p:spPr>
        <p:txBody>
          <a:bodyPr>
            <a:spAutoFit/>
          </a:bodyPr>
          <a:lstStyle>
            <a:lvl1pPr marL="0" indent="0" algn="l">
              <a:lnSpc>
                <a:spcPct val="100000"/>
              </a:lnSpc>
              <a:spcBef>
                <a:spcPts val="0"/>
              </a:spcBef>
              <a:spcAft>
                <a:spcPts val="0"/>
              </a:spcAft>
              <a:buNone/>
              <a:defRPr sz="1400" b="1" cap="all">
                <a:solidFill>
                  <a:srgbClr val="5DBFD4"/>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noProof="0" dirty="0" smtClean="0"/>
              <a:t>Cliquez pour modifier le style des sous-titres du masque</a:t>
            </a:r>
            <a:endParaRPr lang="en-AU" noProof="0" dirty="0" smtClean="0"/>
          </a:p>
        </p:txBody>
      </p:sp>
      <p:sp>
        <p:nvSpPr>
          <p:cNvPr id="10" name="Picture Placeholder 2"/>
          <p:cNvSpPr>
            <a:spLocks noGrp="1"/>
          </p:cNvSpPr>
          <p:nvPr>
            <p:ph type="pic" sz="quarter" idx="11"/>
          </p:nvPr>
        </p:nvSpPr>
        <p:spPr bwMode="auto">
          <a:xfrm>
            <a:off x="5501950" y="-9525"/>
            <a:ext cx="3647433" cy="5178425"/>
          </a:xfrm>
          <a:custGeom>
            <a:avLst/>
            <a:gdLst>
              <a:gd name="connsiteX0" fmla="*/ 0 w 3662362"/>
              <a:gd name="connsiteY0" fmla="*/ 0 h 5168900"/>
              <a:gd name="connsiteX1" fmla="*/ 3662362 w 3662362"/>
              <a:gd name="connsiteY1" fmla="*/ 0 h 5168900"/>
              <a:gd name="connsiteX2" fmla="*/ 3662362 w 3662362"/>
              <a:gd name="connsiteY2" fmla="*/ 5168900 h 5168900"/>
              <a:gd name="connsiteX3" fmla="*/ 0 w 3662362"/>
              <a:gd name="connsiteY3" fmla="*/ 5168900 h 5168900"/>
              <a:gd name="connsiteX4" fmla="*/ 0 w 3662362"/>
              <a:gd name="connsiteY4" fmla="*/ 0 h 5168900"/>
              <a:gd name="connsiteX0" fmla="*/ 1724025 w 3662362"/>
              <a:gd name="connsiteY0" fmla="*/ 0 h 5178425"/>
              <a:gd name="connsiteX1" fmla="*/ 3662362 w 3662362"/>
              <a:gd name="connsiteY1" fmla="*/ 9525 h 5178425"/>
              <a:gd name="connsiteX2" fmla="*/ 3662362 w 3662362"/>
              <a:gd name="connsiteY2" fmla="*/ 5178425 h 5178425"/>
              <a:gd name="connsiteX3" fmla="*/ 0 w 3662362"/>
              <a:gd name="connsiteY3" fmla="*/ 5178425 h 5178425"/>
              <a:gd name="connsiteX4" fmla="*/ 1724025 w 3662362"/>
              <a:gd name="connsiteY4" fmla="*/ 0 h 5178425"/>
              <a:gd name="connsiteX0" fmla="*/ 1724025 w 3662362"/>
              <a:gd name="connsiteY0" fmla="*/ 0 h 5178425"/>
              <a:gd name="connsiteX1" fmla="*/ 3662362 w 3662362"/>
              <a:gd name="connsiteY1" fmla="*/ 9525 h 5178425"/>
              <a:gd name="connsiteX2" fmla="*/ 3662362 w 3662362"/>
              <a:gd name="connsiteY2" fmla="*/ 5178425 h 5178425"/>
              <a:gd name="connsiteX3" fmla="*/ 0 w 3662362"/>
              <a:gd name="connsiteY3" fmla="*/ 5178425 h 5178425"/>
              <a:gd name="connsiteX4" fmla="*/ 1724025 w 3662362"/>
              <a:gd name="connsiteY4" fmla="*/ 0 h 5178425"/>
              <a:gd name="connsiteX0" fmla="*/ 1609725 w 3548062"/>
              <a:gd name="connsiteY0" fmla="*/ 0 h 5178425"/>
              <a:gd name="connsiteX1" fmla="*/ 3548062 w 3548062"/>
              <a:gd name="connsiteY1" fmla="*/ 9525 h 5178425"/>
              <a:gd name="connsiteX2" fmla="*/ 3548062 w 3548062"/>
              <a:gd name="connsiteY2" fmla="*/ 5178425 h 5178425"/>
              <a:gd name="connsiteX3" fmla="*/ 0 w 3548062"/>
              <a:gd name="connsiteY3" fmla="*/ 5178425 h 5178425"/>
              <a:gd name="connsiteX4" fmla="*/ 1609725 w 3548062"/>
              <a:gd name="connsiteY4" fmla="*/ 0 h 5178425"/>
              <a:gd name="connsiteX0" fmla="*/ 1758948 w 3697285"/>
              <a:gd name="connsiteY0" fmla="*/ 0 h 5178425"/>
              <a:gd name="connsiteX1" fmla="*/ 3697285 w 3697285"/>
              <a:gd name="connsiteY1" fmla="*/ 9525 h 5178425"/>
              <a:gd name="connsiteX2" fmla="*/ 3697285 w 3697285"/>
              <a:gd name="connsiteY2" fmla="*/ 5178425 h 5178425"/>
              <a:gd name="connsiteX3" fmla="*/ 149223 w 3697285"/>
              <a:gd name="connsiteY3" fmla="*/ 5178425 h 5178425"/>
              <a:gd name="connsiteX4" fmla="*/ 1758948 w 3697285"/>
              <a:gd name="connsiteY4" fmla="*/ 0 h 5178425"/>
              <a:gd name="connsiteX0" fmla="*/ 1709096 w 3647433"/>
              <a:gd name="connsiteY0" fmla="*/ 0 h 5178425"/>
              <a:gd name="connsiteX1" fmla="*/ 3647433 w 3647433"/>
              <a:gd name="connsiteY1" fmla="*/ 9525 h 5178425"/>
              <a:gd name="connsiteX2" fmla="*/ 3647433 w 3647433"/>
              <a:gd name="connsiteY2" fmla="*/ 5178425 h 5178425"/>
              <a:gd name="connsiteX3" fmla="*/ 99371 w 3647433"/>
              <a:gd name="connsiteY3" fmla="*/ 5178425 h 5178425"/>
              <a:gd name="connsiteX4" fmla="*/ 1709096 w 3647433"/>
              <a:gd name="connsiteY4" fmla="*/ 0 h 51784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47433" h="5178425">
                <a:moveTo>
                  <a:pt x="1709096" y="0"/>
                </a:moveTo>
                <a:lnTo>
                  <a:pt x="3647433" y="9525"/>
                </a:lnTo>
                <a:lnTo>
                  <a:pt x="3647433" y="5178425"/>
                </a:lnTo>
                <a:lnTo>
                  <a:pt x="99371" y="5178425"/>
                </a:lnTo>
                <a:cubicBezTo>
                  <a:pt x="-30804" y="4471458"/>
                  <a:pt x="-351479" y="2116667"/>
                  <a:pt x="1709096" y="0"/>
                </a:cubicBezTo>
                <a:close/>
              </a:path>
            </a:pathLst>
          </a:custGeom>
          <a:solidFill>
            <a:schemeClr val="bg1">
              <a:lumMod val="85000"/>
            </a:schemeClr>
          </a:solidFill>
          <a:ln>
            <a:noFill/>
          </a:ln>
          <a:effectLst/>
          <a:extLst/>
        </p:spPr>
        <p:txBody>
          <a:bodyPr lIns="432000" rtlCol="0" anchor="ctr">
            <a:noAutofit/>
          </a:bodyPr>
          <a:lstStyle>
            <a:lvl1pPr marL="0" indent="0" algn="ctr">
              <a:buFontTx/>
              <a:buNone/>
              <a:defRPr b="0" baseline="0">
                <a:solidFill>
                  <a:schemeClr val="bg1"/>
                </a:solidFill>
              </a:defRPr>
            </a:lvl1pPr>
          </a:lstStyle>
          <a:p>
            <a:pPr lvl="0"/>
            <a:r>
              <a:rPr lang="en-US" noProof="0" dirty="0" smtClean="0"/>
              <a:t>Cliquez sur l'icône pour ajouter une image</a:t>
            </a:r>
            <a:endParaRPr lang="en-AU" noProof="0" dirty="0"/>
          </a:p>
        </p:txBody>
      </p:sp>
    </p:spTree>
    <p:extLst>
      <p:ext uri="{BB962C8B-B14F-4D97-AF65-F5344CB8AC3E}">
        <p14:creationId xmlns:p14="http://schemas.microsoft.com/office/powerpoint/2010/main" val="278000117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2_Titre et contenu">
    <p:spTree>
      <p:nvGrpSpPr>
        <p:cNvPr id="1" name=""/>
        <p:cNvGrpSpPr/>
        <p:nvPr/>
      </p:nvGrpSpPr>
      <p:grpSpPr>
        <a:xfrm>
          <a:off x="0" y="0"/>
          <a:ext cx="0" cy="0"/>
          <a:chOff x="0" y="0"/>
          <a:chExt cx="0" cy="0"/>
        </a:xfrm>
      </p:grpSpPr>
      <p:sp>
        <p:nvSpPr>
          <p:cNvPr id="6" name="Rectangle 1"/>
          <p:cNvSpPr>
            <a:spLocks/>
          </p:cNvSpPr>
          <p:nvPr userDrawn="1"/>
        </p:nvSpPr>
        <p:spPr bwMode="auto">
          <a:xfrm>
            <a:off x="5502275" y="-15875"/>
            <a:ext cx="3641725" cy="5165725"/>
          </a:xfrm>
          <a:custGeom>
            <a:avLst/>
            <a:gdLst>
              <a:gd name="T0" fmla="*/ 1707376 w 3642050"/>
              <a:gd name="T1" fmla="*/ 0 h 5165725"/>
              <a:gd name="T2" fmla="*/ 3632960 w 3642050"/>
              <a:gd name="T3" fmla="*/ 15875 h 5165725"/>
              <a:gd name="T4" fmla="*/ 3632960 w 3642050"/>
              <a:gd name="T5" fmla="*/ 5159375 h 5165725"/>
              <a:gd name="T6" fmla="*/ 104848 w 3642050"/>
              <a:gd name="T7" fmla="*/ 5165725 h 5165725"/>
              <a:gd name="T8" fmla="*/ 1707376 w 3642050"/>
              <a:gd name="T9" fmla="*/ 0 h 516572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642050" h="5165725">
                <a:moveTo>
                  <a:pt x="1711650" y="0"/>
                </a:moveTo>
                <a:lnTo>
                  <a:pt x="3642050" y="15875"/>
                </a:lnTo>
                <a:lnTo>
                  <a:pt x="3642050" y="5159375"/>
                </a:lnTo>
                <a:lnTo>
                  <a:pt x="105100" y="5165725"/>
                </a:lnTo>
                <a:cubicBezTo>
                  <a:pt x="-374325" y="2705100"/>
                  <a:pt x="895675" y="796925"/>
                  <a:pt x="1711650" y="0"/>
                </a:cubicBezTo>
                <a:close/>
              </a:path>
            </a:pathLst>
          </a:custGeom>
          <a:solidFill>
            <a:srgbClr val="5DBFD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9" name="Oval 41"/>
          <p:cNvSpPr>
            <a:spLocks noChangeArrowheads="1"/>
          </p:cNvSpPr>
          <p:nvPr userDrawn="1"/>
        </p:nvSpPr>
        <p:spPr bwMode="auto">
          <a:xfrm>
            <a:off x="5024438" y="-2908300"/>
            <a:ext cx="11339512" cy="11544300"/>
          </a:xfrm>
          <a:prstGeom prst="ellipse">
            <a:avLst/>
          </a:prstGeom>
          <a:noFill/>
          <a:ln w="6350">
            <a:solidFill>
              <a:schemeClr val="bg1">
                <a:lumMod val="85000"/>
              </a:schemeClr>
            </a:solidFill>
            <a:round/>
            <a:headEnd/>
            <a:tailEnd/>
          </a:ln>
        </p:spPr>
        <p:txBody>
          <a:bodyPr/>
          <a:lstStyle/>
          <a:p>
            <a:pPr eaLnBrk="1" fontAlgn="auto" hangingPunct="1">
              <a:spcBef>
                <a:spcPts val="0"/>
              </a:spcBef>
              <a:spcAft>
                <a:spcPts val="0"/>
              </a:spcAft>
              <a:defRPr/>
            </a:pPr>
            <a:endParaRPr lang="en-AU">
              <a:latin typeface="+mn-lt"/>
            </a:endParaRPr>
          </a:p>
        </p:txBody>
      </p:sp>
      <p:sp>
        <p:nvSpPr>
          <p:cNvPr id="10" name="Oval 41"/>
          <p:cNvSpPr>
            <a:spLocks noChangeArrowheads="1"/>
          </p:cNvSpPr>
          <p:nvPr userDrawn="1"/>
        </p:nvSpPr>
        <p:spPr bwMode="auto">
          <a:xfrm>
            <a:off x="5429250" y="-1897063"/>
            <a:ext cx="11339513" cy="11544301"/>
          </a:xfrm>
          <a:prstGeom prst="ellipse">
            <a:avLst/>
          </a:prstGeom>
          <a:noFill/>
          <a:ln w="6350">
            <a:solidFill>
              <a:schemeClr val="bg1">
                <a:lumMod val="75000"/>
              </a:schemeClr>
            </a:solidFill>
            <a:round/>
            <a:headEnd/>
            <a:tailEnd/>
          </a:ln>
        </p:spPr>
        <p:txBody>
          <a:bodyPr/>
          <a:lstStyle/>
          <a:p>
            <a:pPr eaLnBrk="1" fontAlgn="auto" hangingPunct="1">
              <a:spcBef>
                <a:spcPts val="0"/>
              </a:spcBef>
              <a:spcAft>
                <a:spcPts val="0"/>
              </a:spcAft>
              <a:defRPr/>
            </a:pPr>
            <a:endParaRPr lang="en-AU">
              <a:latin typeface="+mn-lt"/>
            </a:endParaRPr>
          </a:p>
        </p:txBody>
      </p:sp>
      <p:grpSp>
        <p:nvGrpSpPr>
          <p:cNvPr id="11" name="Group 25"/>
          <p:cNvGrpSpPr>
            <a:grpSpLocks/>
          </p:cNvGrpSpPr>
          <p:nvPr userDrawn="1"/>
        </p:nvGrpSpPr>
        <p:grpSpPr bwMode="auto">
          <a:xfrm>
            <a:off x="7262813" y="4811713"/>
            <a:ext cx="1631950" cy="198437"/>
            <a:chOff x="2619375" y="-595312"/>
            <a:chExt cx="1785938" cy="215899"/>
          </a:xfrm>
        </p:grpSpPr>
        <p:sp>
          <p:nvSpPr>
            <p:cNvPr id="12" name="Freeform 12"/>
            <p:cNvSpPr>
              <a:spLocks/>
            </p:cNvSpPr>
            <p:nvPr userDrawn="1"/>
          </p:nvSpPr>
          <p:spPr bwMode="auto">
            <a:xfrm>
              <a:off x="4175990" y="-595312"/>
              <a:ext cx="229323" cy="215899"/>
            </a:xfrm>
            <a:custGeom>
              <a:avLst/>
              <a:gdLst>
                <a:gd name="T0" fmla="*/ 2147483647 w 180"/>
                <a:gd name="T1" fmla="*/ 2147483647 h 166"/>
                <a:gd name="T2" fmla="*/ 2147483647 w 180"/>
                <a:gd name="T3" fmla="*/ 2147483647 h 166"/>
                <a:gd name="T4" fmla="*/ 2147483647 w 180"/>
                <a:gd name="T5" fmla="*/ 2147483647 h 166"/>
                <a:gd name="T6" fmla="*/ 0 w 180"/>
                <a:gd name="T7" fmla="*/ 2147483647 h 166"/>
                <a:gd name="T8" fmla="*/ 0 w 180"/>
                <a:gd name="T9" fmla="*/ 2147483647 h 166"/>
                <a:gd name="T10" fmla="*/ 2147483647 w 180"/>
                <a:gd name="T11" fmla="*/ 2147483647 h 166"/>
                <a:gd name="T12" fmla="*/ 2147483647 w 180"/>
                <a:gd name="T13" fmla="*/ 2147483647 h 166"/>
                <a:gd name="T14" fmla="*/ 2147483647 w 180"/>
                <a:gd name="T15" fmla="*/ 2147483647 h 166"/>
                <a:gd name="T16" fmla="*/ 2147483647 w 180"/>
                <a:gd name="T17" fmla="*/ 2147483647 h 166"/>
                <a:gd name="T18" fmla="*/ 2147483647 w 180"/>
                <a:gd name="T19" fmla="*/ 2147483647 h 166"/>
                <a:gd name="T20" fmla="*/ 2147483647 w 180"/>
                <a:gd name="T21" fmla="*/ 2147483647 h 166"/>
                <a:gd name="T22" fmla="*/ 2147483647 w 180"/>
                <a:gd name="T23" fmla="*/ 0 h 166"/>
                <a:gd name="T24" fmla="*/ 2147483647 w 180"/>
                <a:gd name="T25" fmla="*/ 2147483647 h 166"/>
                <a:gd name="T26" fmla="*/ 2147483647 w 180"/>
                <a:gd name="T27" fmla="*/ 2147483647 h 166"/>
                <a:gd name="T28" fmla="*/ 2147483647 w 180"/>
                <a:gd name="T29" fmla="*/ 2147483647 h 166"/>
                <a:gd name="T30" fmla="*/ 2147483647 w 180"/>
                <a:gd name="T31" fmla="*/ 2147483647 h 166"/>
                <a:gd name="T32" fmla="*/ 2147483647 w 180"/>
                <a:gd name="T33" fmla="*/ 2147483647 h 166"/>
                <a:gd name="T34" fmla="*/ 2147483647 w 180"/>
                <a:gd name="T35" fmla="*/ 2147483647 h 166"/>
                <a:gd name="T36" fmla="*/ 2147483647 w 180"/>
                <a:gd name="T37" fmla="*/ 2147483647 h 16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180" h="166">
                  <a:moveTo>
                    <a:pt x="180" y="122"/>
                  </a:moveTo>
                  <a:cubicBezTo>
                    <a:pt x="180" y="144"/>
                    <a:pt x="173" y="151"/>
                    <a:pt x="155" y="156"/>
                  </a:cubicBezTo>
                  <a:cubicBezTo>
                    <a:pt x="136" y="162"/>
                    <a:pt x="101" y="166"/>
                    <a:pt x="81" y="166"/>
                  </a:cubicBezTo>
                  <a:cubicBezTo>
                    <a:pt x="57" y="166"/>
                    <a:pt x="26" y="164"/>
                    <a:pt x="0" y="158"/>
                  </a:cubicBezTo>
                  <a:cubicBezTo>
                    <a:pt x="0" y="132"/>
                    <a:pt x="0" y="132"/>
                    <a:pt x="0" y="132"/>
                  </a:cubicBezTo>
                  <a:cubicBezTo>
                    <a:pt x="143" y="132"/>
                    <a:pt x="143" y="132"/>
                    <a:pt x="143" y="132"/>
                  </a:cubicBezTo>
                  <a:cubicBezTo>
                    <a:pt x="143" y="97"/>
                    <a:pt x="143" y="97"/>
                    <a:pt x="143" y="97"/>
                  </a:cubicBezTo>
                  <a:cubicBezTo>
                    <a:pt x="42" y="97"/>
                    <a:pt x="42" y="97"/>
                    <a:pt x="42" y="97"/>
                  </a:cubicBezTo>
                  <a:cubicBezTo>
                    <a:pt x="12" y="97"/>
                    <a:pt x="1" y="89"/>
                    <a:pt x="1" y="59"/>
                  </a:cubicBezTo>
                  <a:cubicBezTo>
                    <a:pt x="1" y="44"/>
                    <a:pt x="1" y="44"/>
                    <a:pt x="1" y="44"/>
                  </a:cubicBezTo>
                  <a:cubicBezTo>
                    <a:pt x="1" y="20"/>
                    <a:pt x="7" y="13"/>
                    <a:pt x="26" y="9"/>
                  </a:cubicBezTo>
                  <a:cubicBezTo>
                    <a:pt x="45" y="4"/>
                    <a:pt x="77" y="0"/>
                    <a:pt x="97" y="0"/>
                  </a:cubicBezTo>
                  <a:cubicBezTo>
                    <a:pt x="122" y="0"/>
                    <a:pt x="151" y="2"/>
                    <a:pt x="177" y="8"/>
                  </a:cubicBezTo>
                  <a:cubicBezTo>
                    <a:pt x="177" y="34"/>
                    <a:pt x="177" y="34"/>
                    <a:pt x="177" y="34"/>
                  </a:cubicBezTo>
                  <a:cubicBezTo>
                    <a:pt x="37" y="34"/>
                    <a:pt x="37" y="34"/>
                    <a:pt x="37" y="34"/>
                  </a:cubicBezTo>
                  <a:cubicBezTo>
                    <a:pt x="37" y="64"/>
                    <a:pt x="37" y="64"/>
                    <a:pt x="37" y="64"/>
                  </a:cubicBezTo>
                  <a:cubicBezTo>
                    <a:pt x="138" y="64"/>
                    <a:pt x="138" y="64"/>
                    <a:pt x="138" y="64"/>
                  </a:cubicBezTo>
                  <a:cubicBezTo>
                    <a:pt x="168" y="64"/>
                    <a:pt x="180" y="72"/>
                    <a:pt x="180" y="102"/>
                  </a:cubicBezTo>
                  <a:cubicBezTo>
                    <a:pt x="180" y="122"/>
                    <a:pt x="180" y="122"/>
                    <a:pt x="180" y="122"/>
                  </a:cubicBezTo>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13" name="Freeform 13"/>
            <p:cNvSpPr>
              <a:spLocks/>
            </p:cNvSpPr>
            <p:nvPr userDrawn="1"/>
          </p:nvSpPr>
          <p:spPr bwMode="auto">
            <a:xfrm>
              <a:off x="3868489" y="-595312"/>
              <a:ext cx="225848" cy="215899"/>
            </a:xfrm>
            <a:custGeom>
              <a:avLst/>
              <a:gdLst>
                <a:gd name="T0" fmla="*/ 2147483647 w 177"/>
                <a:gd name="T1" fmla="*/ 2147483647 h 166"/>
                <a:gd name="T2" fmla="*/ 2147483647 w 177"/>
                <a:gd name="T3" fmla="*/ 2147483647 h 166"/>
                <a:gd name="T4" fmla="*/ 0 w 177"/>
                <a:gd name="T5" fmla="*/ 2147483647 h 166"/>
                <a:gd name="T6" fmla="*/ 0 w 177"/>
                <a:gd name="T7" fmla="*/ 2147483647 h 166"/>
                <a:gd name="T8" fmla="*/ 2147483647 w 177"/>
                <a:gd name="T9" fmla="*/ 0 h 166"/>
                <a:gd name="T10" fmla="*/ 2147483647 w 177"/>
                <a:gd name="T11" fmla="*/ 2147483647 h 166"/>
                <a:gd name="T12" fmla="*/ 2147483647 w 177"/>
                <a:gd name="T13" fmla="*/ 2147483647 h 166"/>
                <a:gd name="T14" fmla="*/ 2147483647 w 177"/>
                <a:gd name="T15" fmla="*/ 2147483647 h 166"/>
                <a:gd name="T16" fmla="*/ 2147483647 w 177"/>
                <a:gd name="T17" fmla="*/ 2147483647 h 166"/>
                <a:gd name="T18" fmla="*/ 2147483647 w 177"/>
                <a:gd name="T19" fmla="*/ 2147483647 h 166"/>
                <a:gd name="T20" fmla="*/ 2147483647 w 177"/>
                <a:gd name="T21" fmla="*/ 2147483647 h 166"/>
                <a:gd name="T22" fmla="*/ 2147483647 w 177"/>
                <a:gd name="T23" fmla="*/ 2147483647 h 166"/>
                <a:gd name="T24" fmla="*/ 2147483647 w 177"/>
                <a:gd name="T25" fmla="*/ 2147483647 h 166"/>
                <a:gd name="T26" fmla="*/ 2147483647 w 177"/>
                <a:gd name="T27" fmla="*/ 2147483647 h 166"/>
                <a:gd name="T28" fmla="*/ 2147483647 w 177"/>
                <a:gd name="T29" fmla="*/ 2147483647 h 16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177" h="166">
                  <a:moveTo>
                    <a:pt x="177" y="158"/>
                  </a:moveTo>
                  <a:cubicBezTo>
                    <a:pt x="147" y="164"/>
                    <a:pt x="118" y="166"/>
                    <a:pt x="89" y="166"/>
                  </a:cubicBezTo>
                  <a:cubicBezTo>
                    <a:pt x="60" y="166"/>
                    <a:pt x="30" y="164"/>
                    <a:pt x="0" y="158"/>
                  </a:cubicBezTo>
                  <a:cubicBezTo>
                    <a:pt x="0" y="8"/>
                    <a:pt x="0" y="8"/>
                    <a:pt x="0" y="8"/>
                  </a:cubicBezTo>
                  <a:cubicBezTo>
                    <a:pt x="30" y="2"/>
                    <a:pt x="60" y="0"/>
                    <a:pt x="88" y="0"/>
                  </a:cubicBezTo>
                  <a:cubicBezTo>
                    <a:pt x="117" y="0"/>
                    <a:pt x="147" y="2"/>
                    <a:pt x="176" y="8"/>
                  </a:cubicBezTo>
                  <a:cubicBezTo>
                    <a:pt x="176" y="35"/>
                    <a:pt x="176" y="35"/>
                    <a:pt x="176" y="35"/>
                  </a:cubicBezTo>
                  <a:cubicBezTo>
                    <a:pt x="43" y="35"/>
                    <a:pt x="43" y="35"/>
                    <a:pt x="43" y="35"/>
                  </a:cubicBezTo>
                  <a:cubicBezTo>
                    <a:pt x="43" y="65"/>
                    <a:pt x="43" y="65"/>
                    <a:pt x="43" y="65"/>
                  </a:cubicBezTo>
                  <a:cubicBezTo>
                    <a:pt x="130" y="65"/>
                    <a:pt x="130" y="65"/>
                    <a:pt x="130" y="65"/>
                  </a:cubicBezTo>
                  <a:cubicBezTo>
                    <a:pt x="130" y="96"/>
                    <a:pt x="130" y="96"/>
                    <a:pt x="130" y="96"/>
                  </a:cubicBezTo>
                  <a:cubicBezTo>
                    <a:pt x="43" y="96"/>
                    <a:pt x="43" y="96"/>
                    <a:pt x="43" y="96"/>
                  </a:cubicBezTo>
                  <a:cubicBezTo>
                    <a:pt x="43" y="132"/>
                    <a:pt x="43" y="132"/>
                    <a:pt x="43" y="132"/>
                  </a:cubicBezTo>
                  <a:cubicBezTo>
                    <a:pt x="177" y="132"/>
                    <a:pt x="177" y="132"/>
                    <a:pt x="177" y="132"/>
                  </a:cubicBezTo>
                  <a:cubicBezTo>
                    <a:pt x="177" y="158"/>
                    <a:pt x="177" y="158"/>
                    <a:pt x="177" y="158"/>
                  </a:cubicBezTo>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14" name="Freeform 14"/>
            <p:cNvSpPr>
              <a:spLocks/>
            </p:cNvSpPr>
            <p:nvPr userDrawn="1"/>
          </p:nvSpPr>
          <p:spPr bwMode="auto">
            <a:xfrm>
              <a:off x="3602683" y="-588403"/>
              <a:ext cx="201526" cy="208990"/>
            </a:xfrm>
            <a:custGeom>
              <a:avLst/>
              <a:gdLst>
                <a:gd name="T0" fmla="*/ 2147483647 w 158"/>
                <a:gd name="T1" fmla="*/ 2147483647 h 162"/>
                <a:gd name="T2" fmla="*/ 2147483647 w 158"/>
                <a:gd name="T3" fmla="*/ 2147483647 h 162"/>
                <a:gd name="T4" fmla="*/ 0 w 158"/>
                <a:gd name="T5" fmla="*/ 2147483647 h 162"/>
                <a:gd name="T6" fmla="*/ 0 w 158"/>
                <a:gd name="T7" fmla="*/ 0 h 162"/>
                <a:gd name="T8" fmla="*/ 2147483647 w 158"/>
                <a:gd name="T9" fmla="*/ 0 h 162"/>
                <a:gd name="T10" fmla="*/ 2147483647 w 158"/>
                <a:gd name="T11" fmla="*/ 2147483647 h 162"/>
                <a:gd name="T12" fmla="*/ 2147483647 w 158"/>
                <a:gd name="T13" fmla="*/ 2147483647 h 162"/>
                <a:gd name="T14" fmla="*/ 2147483647 w 158"/>
                <a:gd name="T15" fmla="*/ 2147483647 h 162"/>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58" h="162">
                  <a:moveTo>
                    <a:pt x="158" y="154"/>
                  </a:moveTo>
                  <a:cubicBezTo>
                    <a:pt x="132" y="160"/>
                    <a:pt x="105" y="162"/>
                    <a:pt x="80" y="162"/>
                  </a:cubicBezTo>
                  <a:cubicBezTo>
                    <a:pt x="54" y="162"/>
                    <a:pt x="27" y="160"/>
                    <a:pt x="0" y="154"/>
                  </a:cubicBezTo>
                  <a:cubicBezTo>
                    <a:pt x="0" y="0"/>
                    <a:pt x="0" y="0"/>
                    <a:pt x="0" y="0"/>
                  </a:cubicBezTo>
                  <a:cubicBezTo>
                    <a:pt x="43" y="0"/>
                    <a:pt x="43" y="0"/>
                    <a:pt x="43" y="0"/>
                  </a:cubicBezTo>
                  <a:cubicBezTo>
                    <a:pt x="43" y="126"/>
                    <a:pt x="43" y="126"/>
                    <a:pt x="43" y="126"/>
                  </a:cubicBezTo>
                  <a:cubicBezTo>
                    <a:pt x="158" y="126"/>
                    <a:pt x="158" y="126"/>
                    <a:pt x="158" y="126"/>
                  </a:cubicBezTo>
                  <a:cubicBezTo>
                    <a:pt x="158" y="154"/>
                    <a:pt x="158" y="154"/>
                    <a:pt x="158" y="154"/>
                  </a:cubicBezTo>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15" name="Freeform 15"/>
            <p:cNvSpPr>
              <a:spLocks/>
            </p:cNvSpPr>
            <p:nvPr userDrawn="1"/>
          </p:nvSpPr>
          <p:spPr bwMode="auto">
            <a:xfrm>
              <a:off x="3248275" y="-588403"/>
              <a:ext cx="288391" cy="207264"/>
            </a:xfrm>
            <a:custGeom>
              <a:avLst/>
              <a:gdLst>
                <a:gd name="T0" fmla="*/ 2147483647 w 226"/>
                <a:gd name="T1" fmla="*/ 2147483647 h 161"/>
                <a:gd name="T2" fmla="*/ 2147483647 w 226"/>
                <a:gd name="T3" fmla="*/ 2147483647 h 161"/>
                <a:gd name="T4" fmla="*/ 2147483647 w 226"/>
                <a:gd name="T5" fmla="*/ 2147483647 h 161"/>
                <a:gd name="T6" fmla="*/ 2147483647 w 226"/>
                <a:gd name="T7" fmla="*/ 2147483647 h 161"/>
                <a:gd name="T8" fmla="*/ 2147483647 w 226"/>
                <a:gd name="T9" fmla="*/ 2147483647 h 161"/>
                <a:gd name="T10" fmla="*/ 0 w 226"/>
                <a:gd name="T11" fmla="*/ 2147483647 h 161"/>
                <a:gd name="T12" fmla="*/ 2147483647 w 226"/>
                <a:gd name="T13" fmla="*/ 0 h 161"/>
                <a:gd name="T14" fmla="*/ 2147483647 w 226"/>
                <a:gd name="T15" fmla="*/ 0 h 161"/>
                <a:gd name="T16" fmla="*/ 2147483647 w 226"/>
                <a:gd name="T17" fmla="*/ 2147483647 h 16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26" h="161">
                  <a:moveTo>
                    <a:pt x="226" y="155"/>
                  </a:moveTo>
                  <a:cubicBezTo>
                    <a:pt x="212" y="159"/>
                    <a:pt x="193" y="161"/>
                    <a:pt x="179" y="161"/>
                  </a:cubicBezTo>
                  <a:cubicBezTo>
                    <a:pt x="114" y="29"/>
                    <a:pt x="114" y="29"/>
                    <a:pt x="114" y="29"/>
                  </a:cubicBezTo>
                  <a:cubicBezTo>
                    <a:pt x="110" y="29"/>
                    <a:pt x="110" y="29"/>
                    <a:pt x="110" y="29"/>
                  </a:cubicBezTo>
                  <a:cubicBezTo>
                    <a:pt x="45" y="161"/>
                    <a:pt x="45" y="161"/>
                    <a:pt x="45" y="161"/>
                  </a:cubicBezTo>
                  <a:cubicBezTo>
                    <a:pt x="31" y="161"/>
                    <a:pt x="15" y="159"/>
                    <a:pt x="0" y="155"/>
                  </a:cubicBezTo>
                  <a:cubicBezTo>
                    <a:pt x="83" y="0"/>
                    <a:pt x="83" y="0"/>
                    <a:pt x="83" y="0"/>
                  </a:cubicBezTo>
                  <a:cubicBezTo>
                    <a:pt x="142" y="0"/>
                    <a:pt x="142" y="0"/>
                    <a:pt x="142" y="0"/>
                  </a:cubicBezTo>
                  <a:cubicBezTo>
                    <a:pt x="226" y="155"/>
                    <a:pt x="226" y="155"/>
                    <a:pt x="226" y="155"/>
                  </a:cubicBezTo>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16" name="Oval 16"/>
            <p:cNvSpPr>
              <a:spLocks noChangeArrowheads="1"/>
            </p:cNvSpPr>
            <p:nvPr userDrawn="1"/>
          </p:nvSpPr>
          <p:spPr bwMode="auto">
            <a:xfrm>
              <a:off x="3355988" y="-474408"/>
              <a:ext cx="71228" cy="70815"/>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defRPr>
              </a:lvl9pPr>
            </a:lstStyle>
            <a:p>
              <a:pPr eaLnBrk="1" hangingPunct="1">
                <a:defRPr/>
              </a:pPr>
              <a:endParaRPr lang="en-AU" altLang="fr-FR" smtClean="0">
                <a:latin typeface="Century Gothic" panose="020B0502020202020204" pitchFamily="34" charset="0"/>
              </a:endParaRPr>
            </a:p>
          </p:txBody>
        </p:sp>
        <p:sp>
          <p:nvSpPr>
            <p:cNvPr id="17" name="Freeform 17"/>
            <p:cNvSpPr>
              <a:spLocks/>
            </p:cNvSpPr>
            <p:nvPr userDrawn="1"/>
          </p:nvSpPr>
          <p:spPr bwMode="auto">
            <a:xfrm>
              <a:off x="2940774" y="-591858"/>
              <a:ext cx="241484" cy="210718"/>
            </a:xfrm>
            <a:custGeom>
              <a:avLst/>
              <a:gdLst>
                <a:gd name="T0" fmla="*/ 2147483647 w 190"/>
                <a:gd name="T1" fmla="*/ 2147483647 h 163"/>
                <a:gd name="T2" fmla="*/ 2147483647 w 190"/>
                <a:gd name="T3" fmla="*/ 2147483647 h 163"/>
                <a:gd name="T4" fmla="*/ 2147483647 w 190"/>
                <a:gd name="T5" fmla="*/ 2147483647 h 163"/>
                <a:gd name="T6" fmla="*/ 2147483647 w 190"/>
                <a:gd name="T7" fmla="*/ 2147483647 h 163"/>
                <a:gd name="T8" fmla="*/ 2147483647 w 190"/>
                <a:gd name="T9" fmla="*/ 2147483647 h 163"/>
                <a:gd name="T10" fmla="*/ 0 w 190"/>
                <a:gd name="T11" fmla="*/ 2147483647 h 163"/>
                <a:gd name="T12" fmla="*/ 0 w 190"/>
                <a:gd name="T13" fmla="*/ 2147483647 h 163"/>
                <a:gd name="T14" fmla="*/ 2147483647 w 190"/>
                <a:gd name="T15" fmla="*/ 0 h 163"/>
                <a:gd name="T16" fmla="*/ 2147483647 w 190"/>
                <a:gd name="T17" fmla="*/ 2147483647 h 163"/>
                <a:gd name="T18" fmla="*/ 2147483647 w 190"/>
                <a:gd name="T19" fmla="*/ 2147483647 h 163"/>
                <a:gd name="T20" fmla="*/ 2147483647 w 190"/>
                <a:gd name="T21" fmla="*/ 0 h 163"/>
                <a:gd name="T22" fmla="*/ 2147483647 w 190"/>
                <a:gd name="T23" fmla="*/ 2147483647 h 163"/>
                <a:gd name="T24" fmla="*/ 2147483647 w 190"/>
                <a:gd name="T25" fmla="*/ 2147483647 h 163"/>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190" h="163">
                  <a:moveTo>
                    <a:pt x="190" y="158"/>
                  </a:moveTo>
                  <a:cubicBezTo>
                    <a:pt x="177" y="161"/>
                    <a:pt x="162" y="163"/>
                    <a:pt x="148" y="163"/>
                  </a:cubicBezTo>
                  <a:cubicBezTo>
                    <a:pt x="148" y="96"/>
                    <a:pt x="148" y="96"/>
                    <a:pt x="148" y="96"/>
                  </a:cubicBezTo>
                  <a:cubicBezTo>
                    <a:pt x="42" y="96"/>
                    <a:pt x="42" y="96"/>
                    <a:pt x="42" y="96"/>
                  </a:cubicBezTo>
                  <a:cubicBezTo>
                    <a:pt x="42" y="163"/>
                    <a:pt x="42" y="163"/>
                    <a:pt x="42" y="163"/>
                  </a:cubicBezTo>
                  <a:cubicBezTo>
                    <a:pt x="28" y="163"/>
                    <a:pt x="13" y="161"/>
                    <a:pt x="0" y="158"/>
                  </a:cubicBezTo>
                  <a:cubicBezTo>
                    <a:pt x="0" y="5"/>
                    <a:pt x="0" y="5"/>
                    <a:pt x="0" y="5"/>
                  </a:cubicBezTo>
                  <a:cubicBezTo>
                    <a:pt x="13" y="1"/>
                    <a:pt x="28" y="0"/>
                    <a:pt x="42" y="0"/>
                  </a:cubicBezTo>
                  <a:cubicBezTo>
                    <a:pt x="42" y="65"/>
                    <a:pt x="42" y="65"/>
                    <a:pt x="42" y="65"/>
                  </a:cubicBezTo>
                  <a:cubicBezTo>
                    <a:pt x="148" y="65"/>
                    <a:pt x="148" y="65"/>
                    <a:pt x="148" y="65"/>
                  </a:cubicBezTo>
                  <a:cubicBezTo>
                    <a:pt x="148" y="0"/>
                    <a:pt x="148" y="0"/>
                    <a:pt x="148" y="0"/>
                  </a:cubicBezTo>
                  <a:cubicBezTo>
                    <a:pt x="162" y="0"/>
                    <a:pt x="177" y="1"/>
                    <a:pt x="190" y="5"/>
                  </a:cubicBezTo>
                  <a:cubicBezTo>
                    <a:pt x="190" y="158"/>
                    <a:pt x="190" y="158"/>
                    <a:pt x="190" y="158"/>
                  </a:cubicBezTo>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18" name="Freeform 18"/>
            <p:cNvSpPr>
              <a:spLocks/>
            </p:cNvSpPr>
            <p:nvPr userDrawn="1"/>
          </p:nvSpPr>
          <p:spPr bwMode="auto">
            <a:xfrm>
              <a:off x="2619375" y="-595312"/>
              <a:ext cx="244958" cy="210718"/>
            </a:xfrm>
            <a:custGeom>
              <a:avLst/>
              <a:gdLst>
                <a:gd name="T0" fmla="*/ 2147483647 w 192"/>
                <a:gd name="T1" fmla="*/ 2147483647 h 162"/>
                <a:gd name="T2" fmla="*/ 2147483647 w 192"/>
                <a:gd name="T3" fmla="*/ 2147483647 h 162"/>
                <a:gd name="T4" fmla="*/ 2147483647 w 192"/>
                <a:gd name="T5" fmla="*/ 2147483647 h 162"/>
                <a:gd name="T6" fmla="*/ 2147483647 w 192"/>
                <a:gd name="T7" fmla="*/ 2147483647 h 162"/>
                <a:gd name="T8" fmla="*/ 2147483647 w 192"/>
                <a:gd name="T9" fmla="*/ 2147483647 h 162"/>
                <a:gd name="T10" fmla="*/ 0 w 192"/>
                <a:gd name="T11" fmla="*/ 2147483647 h 162"/>
                <a:gd name="T12" fmla="*/ 0 w 192"/>
                <a:gd name="T13" fmla="*/ 2147483647 h 162"/>
                <a:gd name="T14" fmla="*/ 2147483647 w 192"/>
                <a:gd name="T15" fmla="*/ 0 h 162"/>
                <a:gd name="T16" fmla="*/ 2147483647 w 192"/>
                <a:gd name="T17" fmla="*/ 2147483647 h 162"/>
                <a:gd name="T18" fmla="*/ 2147483647 w 192"/>
                <a:gd name="T19" fmla="*/ 2147483647 h 16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92" h="162">
                  <a:moveTo>
                    <a:pt x="192" y="35"/>
                  </a:moveTo>
                  <a:cubicBezTo>
                    <a:pt x="117" y="35"/>
                    <a:pt x="117" y="35"/>
                    <a:pt x="117" y="35"/>
                  </a:cubicBezTo>
                  <a:cubicBezTo>
                    <a:pt x="117" y="162"/>
                    <a:pt x="117" y="162"/>
                    <a:pt x="117" y="162"/>
                  </a:cubicBezTo>
                  <a:cubicBezTo>
                    <a:pt x="75" y="162"/>
                    <a:pt x="75" y="162"/>
                    <a:pt x="75" y="162"/>
                  </a:cubicBezTo>
                  <a:cubicBezTo>
                    <a:pt x="75" y="35"/>
                    <a:pt x="75" y="35"/>
                    <a:pt x="75" y="35"/>
                  </a:cubicBezTo>
                  <a:cubicBezTo>
                    <a:pt x="0" y="35"/>
                    <a:pt x="0" y="35"/>
                    <a:pt x="0" y="35"/>
                  </a:cubicBezTo>
                  <a:cubicBezTo>
                    <a:pt x="0" y="8"/>
                    <a:pt x="0" y="8"/>
                    <a:pt x="0" y="8"/>
                  </a:cubicBezTo>
                  <a:cubicBezTo>
                    <a:pt x="33" y="2"/>
                    <a:pt x="65" y="0"/>
                    <a:pt x="96" y="0"/>
                  </a:cubicBezTo>
                  <a:cubicBezTo>
                    <a:pt x="127" y="0"/>
                    <a:pt x="160" y="2"/>
                    <a:pt x="192" y="8"/>
                  </a:cubicBezTo>
                  <a:cubicBezTo>
                    <a:pt x="192" y="35"/>
                    <a:pt x="192" y="35"/>
                    <a:pt x="192" y="35"/>
                  </a:cubicBezTo>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grpSp>
      <p:sp>
        <p:nvSpPr>
          <p:cNvPr id="2" name="Titre 1"/>
          <p:cNvSpPr>
            <a:spLocks noGrp="1"/>
          </p:cNvSpPr>
          <p:nvPr>
            <p:ph type="title"/>
          </p:nvPr>
        </p:nvSpPr>
        <p:spPr/>
        <p:txBody>
          <a:bodyPr/>
          <a:lstStyle/>
          <a:p>
            <a:r>
              <a:rPr lang="fr-FR" smtClean="0"/>
              <a:t>Modifiez le style du titre</a:t>
            </a:r>
            <a:endParaRPr lang="fr-FR" dirty="0"/>
          </a:p>
        </p:txBody>
      </p:sp>
      <p:sp>
        <p:nvSpPr>
          <p:cNvPr id="5" name="Picture Placeholder 3"/>
          <p:cNvSpPr>
            <a:spLocks noGrp="1"/>
          </p:cNvSpPr>
          <p:nvPr>
            <p:ph type="pic" sz="quarter" idx="10"/>
          </p:nvPr>
        </p:nvSpPr>
        <p:spPr bwMode="auto">
          <a:xfrm>
            <a:off x="5898598" y="1229181"/>
            <a:ext cx="2916868" cy="2057875"/>
          </a:xfrm>
          <a:custGeom>
            <a:avLst/>
            <a:gdLst>
              <a:gd name="connsiteX0" fmla="*/ 0 w 2871788"/>
              <a:gd name="connsiteY0" fmla="*/ 0 h 3617912"/>
              <a:gd name="connsiteX1" fmla="*/ 2871788 w 2871788"/>
              <a:gd name="connsiteY1" fmla="*/ 0 h 3617912"/>
              <a:gd name="connsiteX2" fmla="*/ 2871788 w 2871788"/>
              <a:gd name="connsiteY2" fmla="*/ 3617912 h 3617912"/>
              <a:gd name="connsiteX3" fmla="*/ 0 w 2871788"/>
              <a:gd name="connsiteY3" fmla="*/ 3617912 h 3617912"/>
              <a:gd name="connsiteX4" fmla="*/ 0 w 2871788"/>
              <a:gd name="connsiteY4" fmla="*/ 0 h 3617912"/>
              <a:gd name="connsiteX0" fmla="*/ 0 w 2871788"/>
              <a:gd name="connsiteY0" fmla="*/ 0 h 3883583"/>
              <a:gd name="connsiteX1" fmla="*/ 2871788 w 2871788"/>
              <a:gd name="connsiteY1" fmla="*/ 0 h 3883583"/>
              <a:gd name="connsiteX2" fmla="*/ 2871788 w 2871788"/>
              <a:gd name="connsiteY2" fmla="*/ 3883583 h 3883583"/>
              <a:gd name="connsiteX3" fmla="*/ 0 w 2871788"/>
              <a:gd name="connsiteY3" fmla="*/ 3617912 h 3883583"/>
              <a:gd name="connsiteX4" fmla="*/ 0 w 2871788"/>
              <a:gd name="connsiteY4" fmla="*/ 0 h 3883583"/>
              <a:gd name="connsiteX0" fmla="*/ 0 w 2871788"/>
              <a:gd name="connsiteY0" fmla="*/ 0 h 3883583"/>
              <a:gd name="connsiteX1" fmla="*/ 2871788 w 2871788"/>
              <a:gd name="connsiteY1" fmla="*/ 0 h 3883583"/>
              <a:gd name="connsiteX2" fmla="*/ 2871788 w 2871788"/>
              <a:gd name="connsiteY2" fmla="*/ 3883583 h 3883583"/>
              <a:gd name="connsiteX3" fmla="*/ 0 w 2871788"/>
              <a:gd name="connsiteY3" fmla="*/ 3716766 h 3883583"/>
              <a:gd name="connsiteX4" fmla="*/ 0 w 2871788"/>
              <a:gd name="connsiteY4" fmla="*/ 0 h 3883583"/>
              <a:gd name="connsiteX0" fmla="*/ 0 w 2871788"/>
              <a:gd name="connsiteY0" fmla="*/ 0 h 3930717"/>
              <a:gd name="connsiteX1" fmla="*/ 2871788 w 2871788"/>
              <a:gd name="connsiteY1" fmla="*/ 0 h 3930717"/>
              <a:gd name="connsiteX2" fmla="*/ 2871788 w 2871788"/>
              <a:gd name="connsiteY2" fmla="*/ 3930717 h 3930717"/>
              <a:gd name="connsiteX3" fmla="*/ 0 w 2871788"/>
              <a:gd name="connsiteY3" fmla="*/ 3716766 h 3930717"/>
              <a:gd name="connsiteX4" fmla="*/ 0 w 2871788"/>
              <a:gd name="connsiteY4" fmla="*/ 0 h 3930717"/>
              <a:gd name="connsiteX0" fmla="*/ 6724 w 2878512"/>
              <a:gd name="connsiteY0" fmla="*/ 0 h 3931919"/>
              <a:gd name="connsiteX1" fmla="*/ 2878512 w 2878512"/>
              <a:gd name="connsiteY1" fmla="*/ 0 h 3931919"/>
              <a:gd name="connsiteX2" fmla="*/ 2878512 w 2878512"/>
              <a:gd name="connsiteY2" fmla="*/ 3930717 h 3931919"/>
              <a:gd name="connsiteX3" fmla="*/ 0 w 2878512"/>
              <a:gd name="connsiteY3" fmla="*/ 3931919 h 3931919"/>
              <a:gd name="connsiteX4" fmla="*/ 6724 w 2878512"/>
              <a:gd name="connsiteY4" fmla="*/ 0 h 3931919"/>
              <a:gd name="connsiteX0" fmla="*/ 6724 w 2878512"/>
              <a:gd name="connsiteY0" fmla="*/ 0 h 3931919"/>
              <a:gd name="connsiteX1" fmla="*/ 2878512 w 2878512"/>
              <a:gd name="connsiteY1" fmla="*/ 0 h 3931919"/>
              <a:gd name="connsiteX2" fmla="*/ 2878512 w 2878512"/>
              <a:gd name="connsiteY2" fmla="*/ 3930717 h 3931919"/>
              <a:gd name="connsiteX3" fmla="*/ 0 w 2878512"/>
              <a:gd name="connsiteY3" fmla="*/ 3931919 h 3931919"/>
              <a:gd name="connsiteX4" fmla="*/ 6724 w 2878512"/>
              <a:gd name="connsiteY4" fmla="*/ 0 h 3931919"/>
              <a:gd name="connsiteX0" fmla="*/ 232246 w 3104034"/>
              <a:gd name="connsiteY0" fmla="*/ 0 h 3938217"/>
              <a:gd name="connsiteX1" fmla="*/ 3104034 w 3104034"/>
              <a:gd name="connsiteY1" fmla="*/ 0 h 3938217"/>
              <a:gd name="connsiteX2" fmla="*/ 3104034 w 3104034"/>
              <a:gd name="connsiteY2" fmla="*/ 3930717 h 3938217"/>
              <a:gd name="connsiteX3" fmla="*/ 0 w 3104034"/>
              <a:gd name="connsiteY3" fmla="*/ 3938217 h 3938217"/>
              <a:gd name="connsiteX4" fmla="*/ 232246 w 3104034"/>
              <a:gd name="connsiteY4" fmla="*/ 0 h 3938217"/>
              <a:gd name="connsiteX0" fmla="*/ 232246 w 3104034"/>
              <a:gd name="connsiteY0" fmla="*/ 0 h 3938217"/>
              <a:gd name="connsiteX1" fmla="*/ 3104034 w 3104034"/>
              <a:gd name="connsiteY1" fmla="*/ 0 h 3938217"/>
              <a:gd name="connsiteX2" fmla="*/ 3104034 w 3104034"/>
              <a:gd name="connsiteY2" fmla="*/ 3930717 h 3938217"/>
              <a:gd name="connsiteX3" fmla="*/ 0 w 3104034"/>
              <a:gd name="connsiteY3" fmla="*/ 3938217 h 3938217"/>
              <a:gd name="connsiteX4" fmla="*/ 232246 w 3104034"/>
              <a:gd name="connsiteY4" fmla="*/ 0 h 3938217"/>
              <a:gd name="connsiteX0" fmla="*/ 232246 w 3104034"/>
              <a:gd name="connsiteY0" fmla="*/ 0 h 3938217"/>
              <a:gd name="connsiteX1" fmla="*/ 3104034 w 3104034"/>
              <a:gd name="connsiteY1" fmla="*/ 0 h 3938217"/>
              <a:gd name="connsiteX2" fmla="*/ 3104034 w 3104034"/>
              <a:gd name="connsiteY2" fmla="*/ 3930717 h 3938217"/>
              <a:gd name="connsiteX3" fmla="*/ 0 w 3104034"/>
              <a:gd name="connsiteY3" fmla="*/ 3938217 h 3938217"/>
              <a:gd name="connsiteX4" fmla="*/ 232246 w 3104034"/>
              <a:gd name="connsiteY4" fmla="*/ 0 h 3938217"/>
              <a:gd name="connsiteX0" fmla="*/ 239295 w 3104034"/>
              <a:gd name="connsiteY0" fmla="*/ 97081 h 3938217"/>
              <a:gd name="connsiteX1" fmla="*/ 3104034 w 3104034"/>
              <a:gd name="connsiteY1" fmla="*/ 0 h 3938217"/>
              <a:gd name="connsiteX2" fmla="*/ 3104034 w 3104034"/>
              <a:gd name="connsiteY2" fmla="*/ 3930717 h 3938217"/>
              <a:gd name="connsiteX3" fmla="*/ 0 w 3104034"/>
              <a:gd name="connsiteY3" fmla="*/ 3938217 h 3938217"/>
              <a:gd name="connsiteX4" fmla="*/ 239295 w 3104034"/>
              <a:gd name="connsiteY4" fmla="*/ 97081 h 3938217"/>
              <a:gd name="connsiteX0" fmla="*/ 239295 w 3104034"/>
              <a:gd name="connsiteY0" fmla="*/ 97081 h 3938217"/>
              <a:gd name="connsiteX1" fmla="*/ 3104034 w 3104034"/>
              <a:gd name="connsiteY1" fmla="*/ 0 h 3938217"/>
              <a:gd name="connsiteX2" fmla="*/ 3104034 w 3104034"/>
              <a:gd name="connsiteY2" fmla="*/ 3930717 h 3938217"/>
              <a:gd name="connsiteX3" fmla="*/ 0 w 3104034"/>
              <a:gd name="connsiteY3" fmla="*/ 3938217 h 3938217"/>
              <a:gd name="connsiteX4" fmla="*/ 239295 w 3104034"/>
              <a:gd name="connsiteY4" fmla="*/ 97081 h 3938217"/>
              <a:gd name="connsiteX0" fmla="*/ 239295 w 3104034"/>
              <a:gd name="connsiteY0" fmla="*/ 97081 h 3938217"/>
              <a:gd name="connsiteX1" fmla="*/ 3104034 w 3104034"/>
              <a:gd name="connsiteY1" fmla="*/ 0 h 3938217"/>
              <a:gd name="connsiteX2" fmla="*/ 3104034 w 3104034"/>
              <a:gd name="connsiteY2" fmla="*/ 3930717 h 3938217"/>
              <a:gd name="connsiteX3" fmla="*/ 0 w 3104034"/>
              <a:gd name="connsiteY3" fmla="*/ 3938217 h 3938217"/>
              <a:gd name="connsiteX4" fmla="*/ 239295 w 3104034"/>
              <a:gd name="connsiteY4" fmla="*/ 97081 h 3938217"/>
              <a:gd name="connsiteX0" fmla="*/ 394341 w 3104034"/>
              <a:gd name="connsiteY0" fmla="*/ 97081 h 3938217"/>
              <a:gd name="connsiteX1" fmla="*/ 3104034 w 3104034"/>
              <a:gd name="connsiteY1" fmla="*/ 0 h 3938217"/>
              <a:gd name="connsiteX2" fmla="*/ 3104034 w 3104034"/>
              <a:gd name="connsiteY2" fmla="*/ 3930717 h 3938217"/>
              <a:gd name="connsiteX3" fmla="*/ 0 w 3104034"/>
              <a:gd name="connsiteY3" fmla="*/ 3938217 h 3938217"/>
              <a:gd name="connsiteX4" fmla="*/ 394341 w 3104034"/>
              <a:gd name="connsiteY4" fmla="*/ 97081 h 3938217"/>
              <a:gd name="connsiteX0" fmla="*/ 443673 w 3104034"/>
              <a:gd name="connsiteY0" fmla="*/ 103553 h 3938217"/>
              <a:gd name="connsiteX1" fmla="*/ 3104034 w 3104034"/>
              <a:gd name="connsiteY1" fmla="*/ 0 h 3938217"/>
              <a:gd name="connsiteX2" fmla="*/ 3104034 w 3104034"/>
              <a:gd name="connsiteY2" fmla="*/ 3930717 h 3938217"/>
              <a:gd name="connsiteX3" fmla="*/ 0 w 3104034"/>
              <a:gd name="connsiteY3" fmla="*/ 3938217 h 3938217"/>
              <a:gd name="connsiteX4" fmla="*/ 443673 w 3104034"/>
              <a:gd name="connsiteY4" fmla="*/ 103553 h 3938217"/>
              <a:gd name="connsiteX0" fmla="*/ 443673 w 3104034"/>
              <a:gd name="connsiteY0" fmla="*/ 103553 h 3938217"/>
              <a:gd name="connsiteX1" fmla="*/ 3104034 w 3104034"/>
              <a:gd name="connsiteY1" fmla="*/ 0 h 3938217"/>
              <a:gd name="connsiteX2" fmla="*/ 3104034 w 3104034"/>
              <a:gd name="connsiteY2" fmla="*/ 3930717 h 3938217"/>
              <a:gd name="connsiteX3" fmla="*/ 0 w 3104034"/>
              <a:gd name="connsiteY3" fmla="*/ 3938217 h 3938217"/>
              <a:gd name="connsiteX4" fmla="*/ 443673 w 3104034"/>
              <a:gd name="connsiteY4" fmla="*/ 103553 h 3938217"/>
              <a:gd name="connsiteX0" fmla="*/ 443673 w 3104034"/>
              <a:gd name="connsiteY0" fmla="*/ 0 h 3834664"/>
              <a:gd name="connsiteX1" fmla="*/ 3104034 w 3104034"/>
              <a:gd name="connsiteY1" fmla="*/ 0 h 3834664"/>
              <a:gd name="connsiteX2" fmla="*/ 3104034 w 3104034"/>
              <a:gd name="connsiteY2" fmla="*/ 3827164 h 3834664"/>
              <a:gd name="connsiteX3" fmla="*/ 0 w 3104034"/>
              <a:gd name="connsiteY3" fmla="*/ 3834664 h 3834664"/>
              <a:gd name="connsiteX4" fmla="*/ 443673 w 3104034"/>
              <a:gd name="connsiteY4" fmla="*/ 0 h 3834664"/>
              <a:gd name="connsiteX0" fmla="*/ 443673 w 3104034"/>
              <a:gd name="connsiteY0" fmla="*/ 0 h 3834664"/>
              <a:gd name="connsiteX1" fmla="*/ 3104034 w 3104034"/>
              <a:gd name="connsiteY1" fmla="*/ 0 h 3834664"/>
              <a:gd name="connsiteX2" fmla="*/ 3104034 w 3104034"/>
              <a:gd name="connsiteY2" fmla="*/ 3827164 h 3834664"/>
              <a:gd name="connsiteX3" fmla="*/ 0 w 3104034"/>
              <a:gd name="connsiteY3" fmla="*/ 3834664 h 3834664"/>
              <a:gd name="connsiteX4" fmla="*/ 443673 w 3104034"/>
              <a:gd name="connsiteY4" fmla="*/ 0 h 3834664"/>
              <a:gd name="connsiteX0" fmla="*/ 464021 w 3124382"/>
              <a:gd name="connsiteY0" fmla="*/ 0 h 4009409"/>
              <a:gd name="connsiteX1" fmla="*/ 3124382 w 3124382"/>
              <a:gd name="connsiteY1" fmla="*/ 0 h 4009409"/>
              <a:gd name="connsiteX2" fmla="*/ 3124382 w 3124382"/>
              <a:gd name="connsiteY2" fmla="*/ 3827164 h 4009409"/>
              <a:gd name="connsiteX3" fmla="*/ 0 w 3124382"/>
              <a:gd name="connsiteY3" fmla="*/ 4009409 h 4009409"/>
              <a:gd name="connsiteX4" fmla="*/ 464021 w 3124382"/>
              <a:gd name="connsiteY4" fmla="*/ 0 h 4009409"/>
              <a:gd name="connsiteX0" fmla="*/ 464021 w 3131164"/>
              <a:gd name="connsiteY0" fmla="*/ 0 h 4009409"/>
              <a:gd name="connsiteX1" fmla="*/ 3124382 w 3131164"/>
              <a:gd name="connsiteY1" fmla="*/ 0 h 4009409"/>
              <a:gd name="connsiteX2" fmla="*/ 3131164 w 3131164"/>
              <a:gd name="connsiteY2" fmla="*/ 4008382 h 4009409"/>
              <a:gd name="connsiteX3" fmla="*/ 0 w 3131164"/>
              <a:gd name="connsiteY3" fmla="*/ 4009409 h 4009409"/>
              <a:gd name="connsiteX4" fmla="*/ 464021 w 3131164"/>
              <a:gd name="connsiteY4" fmla="*/ 0 h 4009409"/>
              <a:gd name="connsiteX0" fmla="*/ 464021 w 3131164"/>
              <a:gd name="connsiteY0" fmla="*/ 0 h 4009409"/>
              <a:gd name="connsiteX1" fmla="*/ 3124382 w 3131164"/>
              <a:gd name="connsiteY1" fmla="*/ 0 h 4009409"/>
              <a:gd name="connsiteX2" fmla="*/ 3131164 w 3131164"/>
              <a:gd name="connsiteY2" fmla="*/ 4008382 h 4009409"/>
              <a:gd name="connsiteX3" fmla="*/ 0 w 3131164"/>
              <a:gd name="connsiteY3" fmla="*/ 4009409 h 4009409"/>
              <a:gd name="connsiteX4" fmla="*/ 464021 w 3131164"/>
              <a:gd name="connsiteY4" fmla="*/ 0 h 4009409"/>
              <a:gd name="connsiteX0" fmla="*/ 464021 w 3131164"/>
              <a:gd name="connsiteY0" fmla="*/ 0 h 4009409"/>
              <a:gd name="connsiteX1" fmla="*/ 3124382 w 3131164"/>
              <a:gd name="connsiteY1" fmla="*/ 0 h 4009409"/>
              <a:gd name="connsiteX2" fmla="*/ 3131164 w 3131164"/>
              <a:gd name="connsiteY2" fmla="*/ 4008382 h 4009409"/>
              <a:gd name="connsiteX3" fmla="*/ 0 w 3131164"/>
              <a:gd name="connsiteY3" fmla="*/ 4009409 h 4009409"/>
              <a:gd name="connsiteX4" fmla="*/ 464021 w 3131164"/>
              <a:gd name="connsiteY4" fmla="*/ 0 h 4009409"/>
              <a:gd name="connsiteX0" fmla="*/ 29946 w 3131164"/>
              <a:gd name="connsiteY0" fmla="*/ 0 h 4009409"/>
              <a:gd name="connsiteX1" fmla="*/ 3124382 w 3131164"/>
              <a:gd name="connsiteY1" fmla="*/ 0 h 4009409"/>
              <a:gd name="connsiteX2" fmla="*/ 3131164 w 3131164"/>
              <a:gd name="connsiteY2" fmla="*/ 4008382 h 4009409"/>
              <a:gd name="connsiteX3" fmla="*/ 0 w 3131164"/>
              <a:gd name="connsiteY3" fmla="*/ 4009409 h 4009409"/>
              <a:gd name="connsiteX4" fmla="*/ 29946 w 3131164"/>
              <a:gd name="connsiteY4" fmla="*/ 0 h 4009409"/>
              <a:gd name="connsiteX0" fmla="*/ 9599 w 3131164"/>
              <a:gd name="connsiteY0" fmla="*/ 0 h 4009409"/>
              <a:gd name="connsiteX1" fmla="*/ 3124382 w 3131164"/>
              <a:gd name="connsiteY1" fmla="*/ 0 h 4009409"/>
              <a:gd name="connsiteX2" fmla="*/ 3131164 w 3131164"/>
              <a:gd name="connsiteY2" fmla="*/ 4008382 h 4009409"/>
              <a:gd name="connsiteX3" fmla="*/ 0 w 3131164"/>
              <a:gd name="connsiteY3" fmla="*/ 4009409 h 4009409"/>
              <a:gd name="connsiteX4" fmla="*/ 9599 w 3131164"/>
              <a:gd name="connsiteY4" fmla="*/ 0 h 4009409"/>
              <a:gd name="connsiteX0" fmla="*/ 399 w 3142312"/>
              <a:gd name="connsiteY0" fmla="*/ 0 h 4009409"/>
              <a:gd name="connsiteX1" fmla="*/ 3135530 w 3142312"/>
              <a:gd name="connsiteY1" fmla="*/ 0 h 4009409"/>
              <a:gd name="connsiteX2" fmla="*/ 3142312 w 3142312"/>
              <a:gd name="connsiteY2" fmla="*/ 4008382 h 4009409"/>
              <a:gd name="connsiteX3" fmla="*/ 11148 w 3142312"/>
              <a:gd name="connsiteY3" fmla="*/ 4009409 h 4009409"/>
              <a:gd name="connsiteX4" fmla="*/ 399 w 3142312"/>
              <a:gd name="connsiteY4" fmla="*/ 0 h 4009409"/>
              <a:gd name="connsiteX0" fmla="*/ 622 w 3135753"/>
              <a:gd name="connsiteY0" fmla="*/ 0 h 4009409"/>
              <a:gd name="connsiteX1" fmla="*/ 3128971 w 3135753"/>
              <a:gd name="connsiteY1" fmla="*/ 0 h 4009409"/>
              <a:gd name="connsiteX2" fmla="*/ 3135753 w 3135753"/>
              <a:gd name="connsiteY2" fmla="*/ 4008382 h 4009409"/>
              <a:gd name="connsiteX3" fmla="*/ 4589 w 3135753"/>
              <a:gd name="connsiteY3" fmla="*/ 4009409 h 4009409"/>
              <a:gd name="connsiteX4" fmla="*/ 622 w 3135753"/>
              <a:gd name="connsiteY4" fmla="*/ 0 h 4009409"/>
              <a:gd name="connsiteX0" fmla="*/ 0 w 3135131"/>
              <a:gd name="connsiteY0" fmla="*/ 0 h 4009409"/>
              <a:gd name="connsiteX1" fmla="*/ 3128349 w 3135131"/>
              <a:gd name="connsiteY1" fmla="*/ 0 h 4009409"/>
              <a:gd name="connsiteX2" fmla="*/ 3135131 w 3135131"/>
              <a:gd name="connsiteY2" fmla="*/ 4008382 h 4009409"/>
              <a:gd name="connsiteX3" fmla="*/ 3967 w 3135131"/>
              <a:gd name="connsiteY3" fmla="*/ 4009409 h 4009409"/>
              <a:gd name="connsiteX4" fmla="*/ 0 w 3135131"/>
              <a:gd name="connsiteY4" fmla="*/ 0 h 40094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35131" h="4009409">
                <a:moveTo>
                  <a:pt x="0" y="0"/>
                </a:moveTo>
                <a:lnTo>
                  <a:pt x="3128349" y="0"/>
                </a:lnTo>
                <a:cubicBezTo>
                  <a:pt x="3130610" y="1336127"/>
                  <a:pt x="3131740" y="2004191"/>
                  <a:pt x="3135131" y="4008382"/>
                </a:cubicBezTo>
                <a:lnTo>
                  <a:pt x="3967" y="4009409"/>
                </a:lnTo>
                <a:cubicBezTo>
                  <a:pt x="7167" y="2672939"/>
                  <a:pt x="1983" y="2004704"/>
                  <a:pt x="0" y="0"/>
                </a:cubicBezTo>
                <a:close/>
              </a:path>
            </a:pathLst>
          </a:custGeom>
          <a:solidFill>
            <a:schemeClr val="bg1">
              <a:lumMod val="85000"/>
            </a:schemeClr>
          </a:solidFill>
          <a:ln>
            <a:noFill/>
          </a:ln>
          <a:effectLst/>
          <a:extLst/>
        </p:spPr>
        <p:txBody>
          <a:bodyPr rtlCol="0" anchor="ctr">
            <a:noAutofit/>
          </a:bodyPr>
          <a:lstStyle>
            <a:lvl1pPr marL="0" indent="0" algn="ctr">
              <a:buFontTx/>
              <a:buNone/>
              <a:defRPr sz="1600" b="0">
                <a:solidFill>
                  <a:schemeClr val="bg1"/>
                </a:solidFill>
              </a:defRPr>
            </a:lvl1pPr>
          </a:lstStyle>
          <a:p>
            <a:pPr lvl="0"/>
            <a:r>
              <a:rPr lang="fr-FR" noProof="0" smtClean="0"/>
              <a:t>Cliquez sur l'icône pour ajouter une image</a:t>
            </a:r>
            <a:endParaRPr lang="en-AU" noProof="0" dirty="0"/>
          </a:p>
        </p:txBody>
      </p:sp>
      <p:sp>
        <p:nvSpPr>
          <p:cNvPr id="7" name="Espace réservé du texte 6"/>
          <p:cNvSpPr>
            <a:spLocks noGrp="1"/>
          </p:cNvSpPr>
          <p:nvPr>
            <p:ph type="body" sz="quarter" idx="11"/>
          </p:nvPr>
        </p:nvSpPr>
        <p:spPr>
          <a:xfrm>
            <a:off x="5898598" y="3396030"/>
            <a:ext cx="2916868" cy="1234967"/>
          </a:xfrm>
        </p:spPr>
        <p:txBody>
          <a:bodyPr/>
          <a:lstStyle>
            <a:lvl1pPr marL="0" indent="0">
              <a:spcBef>
                <a:spcPts val="0"/>
              </a:spcBef>
              <a:buFontTx/>
              <a:buNone/>
              <a:defRPr sz="1200" b="0">
                <a:solidFill>
                  <a:schemeClr val="bg1"/>
                </a:solidFill>
              </a:defRPr>
            </a:lvl1pPr>
          </a:lstStyle>
          <a:p>
            <a:pPr lvl="0"/>
            <a:r>
              <a:rPr lang="en-US" dirty="0" smtClean="0"/>
              <a:t>Cliquez pour modifier les styles du texte du masque</a:t>
            </a:r>
          </a:p>
        </p:txBody>
      </p:sp>
      <p:sp>
        <p:nvSpPr>
          <p:cNvPr id="8" name="Espace réservé du texte 2"/>
          <p:cNvSpPr>
            <a:spLocks noGrp="1"/>
          </p:cNvSpPr>
          <p:nvPr>
            <p:ph idx="1"/>
          </p:nvPr>
        </p:nvSpPr>
        <p:spPr>
          <a:xfrm>
            <a:off x="179515" y="696542"/>
            <a:ext cx="5578623" cy="3934455"/>
          </a:xfrm>
          <a:prstGeom prst="rect">
            <a:avLst/>
          </a:prstGeom>
        </p:spPr>
        <p:txBody>
          <a:bodyPr rtlCol="0">
            <a:noAutofit/>
          </a:bodyPr>
          <a:lstStyle/>
          <a:p>
            <a:pPr lvl="0"/>
            <a:r>
              <a:rPr lang="fr-FR" smtClean="0"/>
              <a:t>Modifiez les styles du texte du masque</a:t>
            </a:r>
          </a:p>
          <a:p>
            <a:pPr lvl="1"/>
            <a:r>
              <a:rPr lang="fr-FR" smtClean="0"/>
              <a:t>Deuxième niveau</a:t>
            </a:r>
          </a:p>
          <a:p>
            <a:pPr lvl="2"/>
            <a:r>
              <a:rPr lang="fr-FR" smtClean="0"/>
              <a:t>Troisième niveau</a:t>
            </a:r>
          </a:p>
        </p:txBody>
      </p:sp>
    </p:spTree>
    <p:extLst>
      <p:ext uri="{BB962C8B-B14F-4D97-AF65-F5344CB8AC3E}">
        <p14:creationId xmlns:p14="http://schemas.microsoft.com/office/powerpoint/2010/main" val="3812398924"/>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Diapositive de titre">
    <p:spTree>
      <p:nvGrpSpPr>
        <p:cNvPr id="1" name=""/>
        <p:cNvGrpSpPr/>
        <p:nvPr/>
      </p:nvGrpSpPr>
      <p:grpSpPr>
        <a:xfrm>
          <a:off x="0" y="0"/>
          <a:ext cx="0" cy="0"/>
          <a:chOff x="0" y="0"/>
          <a:chExt cx="0" cy="0"/>
        </a:xfrm>
      </p:grpSpPr>
      <p:sp>
        <p:nvSpPr>
          <p:cNvPr id="4" name="Freeform 47"/>
          <p:cNvSpPr>
            <a:spLocks/>
          </p:cNvSpPr>
          <p:nvPr userDrawn="1"/>
        </p:nvSpPr>
        <p:spPr bwMode="auto">
          <a:xfrm>
            <a:off x="5210175" y="0"/>
            <a:ext cx="3946525" cy="5178425"/>
          </a:xfrm>
          <a:custGeom>
            <a:avLst/>
            <a:gdLst>
              <a:gd name="T0" fmla="*/ 2147483647 w 10000"/>
              <a:gd name="T1" fmla="*/ 2147483647 h 10001"/>
              <a:gd name="T2" fmla="*/ 2147483647 w 10000"/>
              <a:gd name="T3" fmla="*/ 2147483647 h 10001"/>
              <a:gd name="T4" fmla="*/ 2147483647 w 10000"/>
              <a:gd name="T5" fmla="*/ 2147483647 h 10001"/>
              <a:gd name="T6" fmla="*/ 2147483647 w 10000"/>
              <a:gd name="T7" fmla="*/ 0 h 10001"/>
              <a:gd name="T8" fmla="*/ 2147483647 w 10000"/>
              <a:gd name="T9" fmla="*/ 2147483647 h 1000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0000" h="10001">
                <a:moveTo>
                  <a:pt x="5085" y="1"/>
                </a:moveTo>
                <a:cubicBezTo>
                  <a:pt x="2196" y="2118"/>
                  <a:pt x="-623" y="5218"/>
                  <a:pt x="120" y="9977"/>
                </a:cubicBezTo>
                <a:lnTo>
                  <a:pt x="9976" y="10001"/>
                </a:lnTo>
                <a:cubicBezTo>
                  <a:pt x="9988" y="5013"/>
                  <a:pt x="9992" y="3325"/>
                  <a:pt x="10000" y="0"/>
                </a:cubicBezTo>
                <a:lnTo>
                  <a:pt x="5085" y="1"/>
                </a:lnTo>
                <a:close/>
              </a:path>
            </a:pathLst>
          </a:custGeom>
          <a:solidFill>
            <a:srgbClr val="5DBFD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5" name="Rectangle 1030"/>
          <p:cNvSpPr>
            <a:spLocks noChangeArrowheads="1"/>
          </p:cNvSpPr>
          <p:nvPr userDrawn="1"/>
        </p:nvSpPr>
        <p:spPr bwMode="auto">
          <a:xfrm>
            <a:off x="219075" y="4819650"/>
            <a:ext cx="4403725" cy="136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tIns="0" bIns="0"/>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defRPr>
            </a:lvl9pPr>
          </a:lstStyle>
          <a:p>
            <a:pPr eaLnBrk="1" hangingPunct="1">
              <a:defRPr/>
            </a:pPr>
            <a:r>
              <a:rPr lang="en-AU" altLang="fr-FR" sz="900" smtClean="0">
                <a:solidFill>
                  <a:srgbClr val="333366"/>
                </a:solidFill>
                <a:latin typeface="Century Gothic" panose="020B0502020202020204" pitchFamily="34" charset="0"/>
              </a:rPr>
              <a:t>www.thalesgroup.com</a:t>
            </a:r>
          </a:p>
        </p:txBody>
      </p:sp>
      <p:sp>
        <p:nvSpPr>
          <p:cNvPr id="6" name="Demi-cadre 12"/>
          <p:cNvSpPr/>
          <p:nvPr userDrawn="1"/>
        </p:nvSpPr>
        <p:spPr bwMode="auto">
          <a:xfrm>
            <a:off x="301625" y="1447800"/>
            <a:ext cx="387350" cy="395288"/>
          </a:xfrm>
          <a:prstGeom prst="halfFrame">
            <a:avLst>
              <a:gd name="adj1" fmla="val 12269"/>
              <a:gd name="adj2" fmla="val 13535"/>
            </a:avLst>
          </a:prstGeom>
          <a:solidFill>
            <a:srgbClr val="5DBFD4"/>
          </a:solidFill>
          <a:ln>
            <a:noFill/>
          </a:ln>
        </p:spPr>
        <p:txBody>
          <a:bodyPr/>
          <a:lstStyle/>
          <a:p>
            <a:pPr algn="ctr" eaLnBrk="1" fontAlgn="auto" hangingPunct="1">
              <a:spcBef>
                <a:spcPts val="0"/>
              </a:spcBef>
              <a:spcAft>
                <a:spcPts val="0"/>
              </a:spcAft>
              <a:defRPr/>
            </a:pPr>
            <a:endParaRPr lang="fr-FR">
              <a:solidFill>
                <a:srgbClr val="333366"/>
              </a:solidFill>
              <a:latin typeface="+mn-lt"/>
            </a:endParaRPr>
          </a:p>
        </p:txBody>
      </p:sp>
      <p:pic>
        <p:nvPicPr>
          <p:cNvPr id="7" name="Image 13" descr="logo_thales.png"/>
          <p:cNvPicPr>
            <a:picLocks noChangeAspect="1"/>
          </p:cNvPicPr>
          <p:nvPr userDrawn="1"/>
        </p:nvPicPr>
        <p:blipFill>
          <a:blip r:embed="rId2">
            <a:extLst>
              <a:ext uri="{28A0092B-C50C-407E-A947-70E740481C1C}">
                <a14:useLocalDpi xmlns:a14="http://schemas.microsoft.com/office/drawing/2010/main" val="0"/>
              </a:ext>
            </a:extLst>
          </a:blip>
          <a:srcRect l="9052" t="36000" r="9052" b="36000"/>
          <a:stretch>
            <a:fillRect/>
          </a:stretch>
        </p:blipFill>
        <p:spPr bwMode="auto">
          <a:xfrm>
            <a:off x="236538" y="165100"/>
            <a:ext cx="2336800" cy="449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ZoneTexte 11"/>
          <p:cNvSpPr txBox="1">
            <a:spLocks noChangeArrowheads="1"/>
          </p:cNvSpPr>
          <p:nvPr userDrawn="1"/>
        </p:nvSpPr>
        <p:spPr bwMode="auto">
          <a:xfrm>
            <a:off x="3708400" y="4605338"/>
            <a:ext cx="1727200" cy="461962"/>
          </a:xfrm>
          <a:prstGeom prst="rect">
            <a:avLst/>
          </a:prstGeom>
          <a:solidFill>
            <a:schemeClr val="bg1">
              <a:alpha val="50000"/>
            </a:schemeClr>
          </a:solidFill>
          <a:ln w="6350">
            <a:solidFill>
              <a:schemeClr val="bg1">
                <a:lumMod val="85000"/>
              </a:schemeClr>
            </a:solidFill>
            <a:miter lim="800000"/>
            <a:headEnd/>
            <a:tailEnd/>
          </a:ln>
          <a:extLst/>
        </p:spPr>
        <p:txBody>
          <a:bodyPr tIns="46800" anchor="ctr">
            <a:spAutoFit/>
          </a:bodyPr>
          <a:lstStyle>
            <a:lvl1pPr eaLnBrk="0" hangingPunct="0">
              <a:defRPr sz="2400">
                <a:solidFill>
                  <a:schemeClr val="tx1"/>
                </a:solidFill>
                <a:latin typeface="Times New Roman" charset="0"/>
              </a:defRPr>
            </a:lvl1pPr>
            <a:lvl2pPr marL="742950" indent="-285750" eaLnBrk="0" hangingPunct="0">
              <a:defRPr sz="2400">
                <a:solidFill>
                  <a:schemeClr val="tx1"/>
                </a:solidFill>
                <a:latin typeface="Times New Roman" charset="0"/>
              </a:defRPr>
            </a:lvl2pPr>
            <a:lvl3pPr marL="1143000" indent="-228600" eaLnBrk="0" hangingPunct="0">
              <a:defRPr sz="2400">
                <a:solidFill>
                  <a:schemeClr val="tx1"/>
                </a:solidFill>
                <a:latin typeface="Times New Roman" charset="0"/>
              </a:defRPr>
            </a:lvl3pPr>
            <a:lvl4pPr marL="1600200" indent="-228600" eaLnBrk="0" hangingPunct="0">
              <a:defRPr sz="2400">
                <a:solidFill>
                  <a:schemeClr val="tx1"/>
                </a:solidFill>
                <a:latin typeface="Times New Roman" charset="0"/>
              </a:defRPr>
            </a:lvl4pPr>
            <a:lvl5pPr marL="2057400" indent="-228600" eaLnBrk="0" hangingPunct="0">
              <a:defRPr sz="2400">
                <a:solidFill>
                  <a:schemeClr val="tx1"/>
                </a:solidFill>
                <a:latin typeface="Times New Roman" charset="0"/>
              </a:defRPr>
            </a:lvl5pPr>
            <a:lvl6pPr marL="2514600" indent="-228600" eaLnBrk="0" fontAlgn="base" hangingPunct="0">
              <a:spcBef>
                <a:spcPct val="0"/>
              </a:spcBef>
              <a:spcAft>
                <a:spcPct val="0"/>
              </a:spcAft>
              <a:defRPr sz="2400">
                <a:solidFill>
                  <a:schemeClr val="tx1"/>
                </a:solidFill>
                <a:latin typeface="Times New Roman" charset="0"/>
              </a:defRPr>
            </a:lvl6pPr>
            <a:lvl7pPr marL="2971800" indent="-228600" eaLnBrk="0" fontAlgn="base" hangingPunct="0">
              <a:spcBef>
                <a:spcPct val="0"/>
              </a:spcBef>
              <a:spcAft>
                <a:spcPct val="0"/>
              </a:spcAft>
              <a:defRPr sz="2400">
                <a:solidFill>
                  <a:schemeClr val="tx1"/>
                </a:solidFill>
                <a:latin typeface="Times New Roman" charset="0"/>
              </a:defRPr>
            </a:lvl7pPr>
            <a:lvl8pPr marL="3429000" indent="-228600" eaLnBrk="0" fontAlgn="base" hangingPunct="0">
              <a:spcBef>
                <a:spcPct val="0"/>
              </a:spcBef>
              <a:spcAft>
                <a:spcPct val="0"/>
              </a:spcAft>
              <a:defRPr sz="2400">
                <a:solidFill>
                  <a:schemeClr val="tx1"/>
                </a:solidFill>
                <a:latin typeface="Times New Roman" charset="0"/>
              </a:defRPr>
            </a:lvl8pPr>
            <a:lvl9pPr marL="3886200" indent="-228600" eaLnBrk="0" fontAlgn="base" hangingPunct="0">
              <a:spcBef>
                <a:spcPct val="0"/>
              </a:spcBef>
              <a:spcAft>
                <a:spcPct val="0"/>
              </a:spcAft>
              <a:defRPr sz="2400">
                <a:solidFill>
                  <a:schemeClr val="tx1"/>
                </a:solidFill>
                <a:latin typeface="Times New Roman" charset="0"/>
              </a:defRPr>
            </a:lvl9pPr>
          </a:lstStyle>
          <a:p>
            <a:pPr algn="ctr" eaLnBrk="1" fontAlgn="auto" hangingPunct="1">
              <a:spcBef>
                <a:spcPts val="0"/>
              </a:spcBef>
              <a:spcAft>
                <a:spcPts val="0"/>
              </a:spcAft>
              <a:defRPr/>
            </a:pPr>
            <a:r>
              <a:rPr lang="en-US" sz="600" dirty="0" smtClean="0">
                <a:solidFill>
                  <a:srgbClr val="FFFFFF">
                    <a:lumMod val="65000"/>
                  </a:srgbClr>
                </a:solidFill>
                <a:latin typeface="Arial" charset="0"/>
              </a:rPr>
              <a:t>OPEN</a:t>
            </a:r>
          </a:p>
          <a:p>
            <a:pPr algn="ctr" eaLnBrk="1" fontAlgn="auto" hangingPunct="1">
              <a:spcBef>
                <a:spcPts val="0"/>
              </a:spcBef>
              <a:spcAft>
                <a:spcPts val="0"/>
              </a:spcAft>
              <a:defRPr/>
            </a:pPr>
            <a:r>
              <a:rPr lang="en-US" sz="600" dirty="0" smtClean="0">
                <a:solidFill>
                  <a:srgbClr val="FFFFFF">
                    <a:lumMod val="65000"/>
                  </a:srgbClr>
                </a:solidFill>
                <a:latin typeface="Arial" charset="0"/>
              </a:rPr>
              <a:t>THALES GROUP INTERNAL</a:t>
            </a:r>
          </a:p>
          <a:p>
            <a:pPr algn="ctr" eaLnBrk="1" fontAlgn="auto" hangingPunct="1">
              <a:spcBef>
                <a:spcPts val="0"/>
              </a:spcBef>
              <a:spcAft>
                <a:spcPts val="0"/>
              </a:spcAft>
              <a:defRPr/>
            </a:pPr>
            <a:r>
              <a:rPr lang="en-US" sz="600" dirty="0" smtClean="0">
                <a:solidFill>
                  <a:srgbClr val="FF0000"/>
                </a:solidFill>
                <a:latin typeface="Arial" charset="0"/>
              </a:rPr>
              <a:t>THALES GROUP CONFIDENTIAL</a:t>
            </a:r>
          </a:p>
          <a:p>
            <a:pPr algn="ctr" eaLnBrk="1" fontAlgn="auto" hangingPunct="1">
              <a:spcBef>
                <a:spcPts val="0"/>
              </a:spcBef>
              <a:spcAft>
                <a:spcPts val="0"/>
              </a:spcAft>
              <a:defRPr/>
            </a:pPr>
            <a:r>
              <a:rPr lang="en-US" sz="600" dirty="0" smtClean="0">
                <a:solidFill>
                  <a:srgbClr val="FF0000"/>
                </a:solidFill>
                <a:latin typeface="Arial" charset="0"/>
              </a:rPr>
              <a:t>THALES GROUP SECRET</a:t>
            </a:r>
          </a:p>
        </p:txBody>
      </p:sp>
      <p:pic>
        <p:nvPicPr>
          <p:cNvPr id="9" name="Espace réservé pour une image  5" descr="5.jpg"/>
          <p:cNvPicPr>
            <a:picLocks noGrp="1" noChangeAspect="1"/>
          </p:cNvPicPr>
          <p:nvPr userDrawn="1"/>
        </p:nvPicPr>
        <p:blipFill>
          <a:blip r:embed="rId3"/>
          <a:srcRect t="2414" b="2414"/>
          <a:stretch>
            <a:fillRect/>
          </a:stretch>
        </p:blipFill>
        <p:spPr bwMode="auto">
          <a:xfrm>
            <a:off x="5508625" y="-9525"/>
            <a:ext cx="3648075" cy="5178425"/>
          </a:xfrm>
          <a:custGeom>
            <a:avLst/>
            <a:gdLst>
              <a:gd name="connsiteX0" fmla="*/ 0 w 3662362"/>
              <a:gd name="connsiteY0" fmla="*/ 0 h 5168900"/>
              <a:gd name="connsiteX1" fmla="*/ 3662362 w 3662362"/>
              <a:gd name="connsiteY1" fmla="*/ 0 h 5168900"/>
              <a:gd name="connsiteX2" fmla="*/ 3662362 w 3662362"/>
              <a:gd name="connsiteY2" fmla="*/ 5168900 h 5168900"/>
              <a:gd name="connsiteX3" fmla="*/ 0 w 3662362"/>
              <a:gd name="connsiteY3" fmla="*/ 5168900 h 5168900"/>
              <a:gd name="connsiteX4" fmla="*/ 0 w 3662362"/>
              <a:gd name="connsiteY4" fmla="*/ 0 h 5168900"/>
              <a:gd name="connsiteX0" fmla="*/ 1724025 w 3662362"/>
              <a:gd name="connsiteY0" fmla="*/ 0 h 5178425"/>
              <a:gd name="connsiteX1" fmla="*/ 3662362 w 3662362"/>
              <a:gd name="connsiteY1" fmla="*/ 9525 h 5178425"/>
              <a:gd name="connsiteX2" fmla="*/ 3662362 w 3662362"/>
              <a:gd name="connsiteY2" fmla="*/ 5178425 h 5178425"/>
              <a:gd name="connsiteX3" fmla="*/ 0 w 3662362"/>
              <a:gd name="connsiteY3" fmla="*/ 5178425 h 5178425"/>
              <a:gd name="connsiteX4" fmla="*/ 1724025 w 3662362"/>
              <a:gd name="connsiteY4" fmla="*/ 0 h 5178425"/>
              <a:gd name="connsiteX0" fmla="*/ 1724025 w 3662362"/>
              <a:gd name="connsiteY0" fmla="*/ 0 h 5178425"/>
              <a:gd name="connsiteX1" fmla="*/ 3662362 w 3662362"/>
              <a:gd name="connsiteY1" fmla="*/ 9525 h 5178425"/>
              <a:gd name="connsiteX2" fmla="*/ 3662362 w 3662362"/>
              <a:gd name="connsiteY2" fmla="*/ 5178425 h 5178425"/>
              <a:gd name="connsiteX3" fmla="*/ 0 w 3662362"/>
              <a:gd name="connsiteY3" fmla="*/ 5178425 h 5178425"/>
              <a:gd name="connsiteX4" fmla="*/ 1724025 w 3662362"/>
              <a:gd name="connsiteY4" fmla="*/ 0 h 5178425"/>
              <a:gd name="connsiteX0" fmla="*/ 1609725 w 3548062"/>
              <a:gd name="connsiteY0" fmla="*/ 0 h 5178425"/>
              <a:gd name="connsiteX1" fmla="*/ 3548062 w 3548062"/>
              <a:gd name="connsiteY1" fmla="*/ 9525 h 5178425"/>
              <a:gd name="connsiteX2" fmla="*/ 3548062 w 3548062"/>
              <a:gd name="connsiteY2" fmla="*/ 5178425 h 5178425"/>
              <a:gd name="connsiteX3" fmla="*/ 0 w 3548062"/>
              <a:gd name="connsiteY3" fmla="*/ 5178425 h 5178425"/>
              <a:gd name="connsiteX4" fmla="*/ 1609725 w 3548062"/>
              <a:gd name="connsiteY4" fmla="*/ 0 h 5178425"/>
              <a:gd name="connsiteX0" fmla="*/ 1758948 w 3697285"/>
              <a:gd name="connsiteY0" fmla="*/ 0 h 5178425"/>
              <a:gd name="connsiteX1" fmla="*/ 3697285 w 3697285"/>
              <a:gd name="connsiteY1" fmla="*/ 9525 h 5178425"/>
              <a:gd name="connsiteX2" fmla="*/ 3697285 w 3697285"/>
              <a:gd name="connsiteY2" fmla="*/ 5178425 h 5178425"/>
              <a:gd name="connsiteX3" fmla="*/ 149223 w 3697285"/>
              <a:gd name="connsiteY3" fmla="*/ 5178425 h 5178425"/>
              <a:gd name="connsiteX4" fmla="*/ 1758948 w 3697285"/>
              <a:gd name="connsiteY4" fmla="*/ 0 h 5178425"/>
              <a:gd name="connsiteX0" fmla="*/ 1709096 w 3647433"/>
              <a:gd name="connsiteY0" fmla="*/ 0 h 5178425"/>
              <a:gd name="connsiteX1" fmla="*/ 3647433 w 3647433"/>
              <a:gd name="connsiteY1" fmla="*/ 9525 h 5178425"/>
              <a:gd name="connsiteX2" fmla="*/ 3647433 w 3647433"/>
              <a:gd name="connsiteY2" fmla="*/ 5178425 h 5178425"/>
              <a:gd name="connsiteX3" fmla="*/ 99371 w 3647433"/>
              <a:gd name="connsiteY3" fmla="*/ 5178425 h 5178425"/>
              <a:gd name="connsiteX4" fmla="*/ 1709096 w 3647433"/>
              <a:gd name="connsiteY4" fmla="*/ 0 h 51784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47433" h="5178425">
                <a:moveTo>
                  <a:pt x="1709096" y="0"/>
                </a:moveTo>
                <a:lnTo>
                  <a:pt x="3647433" y="9525"/>
                </a:lnTo>
                <a:lnTo>
                  <a:pt x="3647433" y="5178425"/>
                </a:lnTo>
                <a:lnTo>
                  <a:pt x="99371" y="5178425"/>
                </a:lnTo>
                <a:cubicBezTo>
                  <a:pt x="-30804" y="4471458"/>
                  <a:pt x="-351479" y="2116667"/>
                  <a:pt x="1709096" y="0"/>
                </a:cubicBezTo>
                <a:close/>
              </a:path>
            </a:pathLst>
          </a:custGeom>
          <a:solidFill>
            <a:schemeClr val="bg1">
              <a:lumMod val="85000"/>
            </a:schemeClr>
          </a:solidFill>
          <a:ln>
            <a:noFill/>
          </a:ln>
          <a:effectLst/>
          <a:extLst/>
        </p:spPr>
      </p:pic>
      <p:sp>
        <p:nvSpPr>
          <p:cNvPr id="2" name="Titre 1"/>
          <p:cNvSpPr>
            <a:spLocks noGrp="1"/>
          </p:cNvSpPr>
          <p:nvPr>
            <p:ph type="ctrTitle"/>
          </p:nvPr>
        </p:nvSpPr>
        <p:spPr>
          <a:xfrm>
            <a:off x="302049" y="1007215"/>
            <a:ext cx="4918023" cy="3190787"/>
          </a:xfrm>
        </p:spPr>
        <p:txBody>
          <a:bodyPr/>
          <a:lstStyle>
            <a:lvl1pPr algn="l">
              <a:defRPr sz="2600">
                <a:solidFill>
                  <a:srgbClr val="333366"/>
                </a:solidFill>
              </a:defRPr>
            </a:lvl1pPr>
          </a:lstStyle>
          <a:p>
            <a:r>
              <a:rPr lang="en-US" dirty="0" smtClean="0"/>
              <a:t>Cliquez pour modifier le style du titre</a:t>
            </a:r>
            <a:endParaRPr lang="fr-FR" dirty="0"/>
          </a:p>
        </p:txBody>
      </p:sp>
      <p:sp>
        <p:nvSpPr>
          <p:cNvPr id="32" name="Sous-titre 2"/>
          <p:cNvSpPr>
            <a:spLocks noGrp="1"/>
          </p:cNvSpPr>
          <p:nvPr>
            <p:ph type="subTitle" idx="1"/>
          </p:nvPr>
        </p:nvSpPr>
        <p:spPr>
          <a:xfrm>
            <a:off x="302049" y="3134826"/>
            <a:ext cx="4918023" cy="523220"/>
          </a:xfrm>
        </p:spPr>
        <p:txBody>
          <a:bodyPr>
            <a:spAutoFit/>
          </a:bodyPr>
          <a:lstStyle>
            <a:lvl1pPr marL="0" indent="0" algn="l">
              <a:lnSpc>
                <a:spcPct val="100000"/>
              </a:lnSpc>
              <a:spcBef>
                <a:spcPts val="0"/>
              </a:spcBef>
              <a:spcAft>
                <a:spcPts val="0"/>
              </a:spcAft>
              <a:buNone/>
              <a:defRPr sz="1400" b="1" cap="all">
                <a:solidFill>
                  <a:srgbClr val="5DBFD4"/>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Cliquez pour modifier le style des sous-titres du masque</a:t>
            </a:r>
            <a:endParaRPr lang="fr-FR" dirty="0" smtClean="0"/>
          </a:p>
        </p:txBody>
      </p:sp>
    </p:spTree>
    <p:extLst>
      <p:ext uri="{BB962C8B-B14F-4D97-AF65-F5344CB8AC3E}">
        <p14:creationId xmlns:p14="http://schemas.microsoft.com/office/powerpoint/2010/main" val="2311612823"/>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dirty="0"/>
          </a:p>
        </p:txBody>
      </p:sp>
      <p:sp>
        <p:nvSpPr>
          <p:cNvPr id="3" name="Espace réservé du contenu 2"/>
          <p:cNvSpPr>
            <a:spLocks noGrp="1"/>
          </p:cNvSpPr>
          <p:nvPr>
            <p:ph idx="1"/>
          </p:nvPr>
        </p:nvSpPr>
        <p:spPr/>
        <p:txBody>
          <a:bodyPr/>
          <a:lstStyle>
            <a:lvl1pPr>
              <a:spcBef>
                <a:spcPts val="600"/>
              </a:spcBef>
              <a:spcAft>
                <a:spcPts val="1200"/>
              </a:spcAft>
              <a:defRPr/>
            </a:lvl1pPr>
            <a:lvl3pPr>
              <a:spcAft>
                <a:spcPts val="0"/>
              </a:spcAft>
              <a:defRPr/>
            </a:lvl3pPr>
          </a:lstStyle>
          <a:p>
            <a:pPr lvl="0"/>
            <a:r>
              <a:rPr lang="fr-FR" smtClean="0"/>
              <a:t>Modifiez les styles du texte du masque</a:t>
            </a:r>
          </a:p>
          <a:p>
            <a:pPr lvl="1"/>
            <a:r>
              <a:rPr lang="fr-FR" smtClean="0"/>
              <a:t>Deuxième niveau</a:t>
            </a:r>
          </a:p>
          <a:p>
            <a:pPr lvl="2"/>
            <a:r>
              <a:rPr lang="fr-FR" smtClean="0"/>
              <a:t>Troisième niveau</a:t>
            </a:r>
          </a:p>
        </p:txBody>
      </p:sp>
    </p:spTree>
    <p:extLst>
      <p:ext uri="{BB962C8B-B14F-4D97-AF65-F5344CB8AC3E}">
        <p14:creationId xmlns:p14="http://schemas.microsoft.com/office/powerpoint/2010/main" val="361055562"/>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Titre de section">
    <p:spTree>
      <p:nvGrpSpPr>
        <p:cNvPr id="1" name=""/>
        <p:cNvGrpSpPr/>
        <p:nvPr/>
      </p:nvGrpSpPr>
      <p:grpSpPr>
        <a:xfrm>
          <a:off x="0" y="0"/>
          <a:ext cx="0" cy="0"/>
          <a:chOff x="0" y="0"/>
          <a:chExt cx="0" cy="0"/>
        </a:xfrm>
      </p:grpSpPr>
      <p:sp>
        <p:nvSpPr>
          <p:cNvPr id="7" name="Freeform 47"/>
          <p:cNvSpPr>
            <a:spLocks/>
          </p:cNvSpPr>
          <p:nvPr userDrawn="1"/>
        </p:nvSpPr>
        <p:spPr bwMode="auto">
          <a:xfrm>
            <a:off x="5210175" y="0"/>
            <a:ext cx="3946525" cy="5178425"/>
          </a:xfrm>
          <a:custGeom>
            <a:avLst/>
            <a:gdLst>
              <a:gd name="T0" fmla="*/ 2147483647 w 10000"/>
              <a:gd name="T1" fmla="*/ 2147483647 h 10001"/>
              <a:gd name="T2" fmla="*/ 2147483647 w 10000"/>
              <a:gd name="T3" fmla="*/ 2147483647 h 10001"/>
              <a:gd name="T4" fmla="*/ 2147483647 w 10000"/>
              <a:gd name="T5" fmla="*/ 2147483647 h 10001"/>
              <a:gd name="T6" fmla="*/ 2147483647 w 10000"/>
              <a:gd name="T7" fmla="*/ 0 h 10001"/>
              <a:gd name="T8" fmla="*/ 2147483647 w 10000"/>
              <a:gd name="T9" fmla="*/ 2147483647 h 1000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0000" h="10001">
                <a:moveTo>
                  <a:pt x="5085" y="1"/>
                </a:moveTo>
                <a:cubicBezTo>
                  <a:pt x="2196" y="2118"/>
                  <a:pt x="-623" y="5218"/>
                  <a:pt x="120" y="9977"/>
                </a:cubicBezTo>
                <a:lnTo>
                  <a:pt x="9976" y="10001"/>
                </a:lnTo>
                <a:cubicBezTo>
                  <a:pt x="9988" y="5013"/>
                  <a:pt x="9992" y="3325"/>
                  <a:pt x="10000" y="0"/>
                </a:cubicBezTo>
                <a:lnTo>
                  <a:pt x="5085" y="1"/>
                </a:lnTo>
                <a:close/>
              </a:path>
            </a:pathLst>
          </a:custGeom>
          <a:solidFill>
            <a:srgbClr val="5DBFD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8" name="Rectangle 1030"/>
          <p:cNvSpPr>
            <a:spLocks noChangeArrowheads="1"/>
          </p:cNvSpPr>
          <p:nvPr userDrawn="1"/>
        </p:nvSpPr>
        <p:spPr bwMode="auto">
          <a:xfrm>
            <a:off x="219075" y="4819650"/>
            <a:ext cx="4403725" cy="136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tIns="0" bIns="0"/>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defRPr>
            </a:lvl9pPr>
          </a:lstStyle>
          <a:p>
            <a:pPr eaLnBrk="1" hangingPunct="1">
              <a:defRPr/>
            </a:pPr>
            <a:r>
              <a:rPr lang="en-AU" altLang="fr-FR" sz="900" smtClean="0">
                <a:solidFill>
                  <a:srgbClr val="333366"/>
                </a:solidFill>
                <a:latin typeface="Century Gothic" panose="020B0502020202020204" pitchFamily="34" charset="0"/>
              </a:rPr>
              <a:t>www.thalesgroup.com</a:t>
            </a:r>
          </a:p>
        </p:txBody>
      </p:sp>
      <p:sp>
        <p:nvSpPr>
          <p:cNvPr id="9" name="Rectangle 12"/>
          <p:cNvSpPr>
            <a:spLocks noChangeArrowheads="1"/>
          </p:cNvSpPr>
          <p:nvPr userDrawn="1"/>
        </p:nvSpPr>
        <p:spPr bwMode="auto">
          <a:xfrm>
            <a:off x="201613" y="1609725"/>
            <a:ext cx="95250" cy="360363"/>
          </a:xfrm>
          <a:prstGeom prst="rect">
            <a:avLst/>
          </a:prstGeom>
          <a:solidFill>
            <a:srgbClr val="5DBFD4"/>
          </a:solidFill>
          <a:ln>
            <a:noFill/>
          </a:ln>
          <a:extLst>
            <a:ext uri="{91240B29-F687-4F45-9708-019B960494DF}">
              <a14:hiddenLine xmlns:a14="http://schemas.microsoft.com/office/drawing/2010/main" w="9525" algn="ctr">
                <a:solidFill>
                  <a:srgbClr val="000000"/>
                </a:solidFill>
                <a:round/>
                <a:headEnd/>
                <a:tailEnd/>
              </a14:hiddenLine>
            </a:ext>
          </a:extLst>
        </p:spPr>
        <p:txBody>
          <a:bodyPr anchor="ct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defTabSz="914400">
              <a:defRPr/>
            </a:pPr>
            <a:endParaRPr lang="en-AU" altLang="fr-FR" sz="1400" smtClean="0">
              <a:solidFill>
                <a:srgbClr val="323265"/>
              </a:solidFill>
              <a:cs typeface="Arial" panose="020B0604020202020204" pitchFamily="34" charset="0"/>
            </a:endParaRPr>
          </a:p>
        </p:txBody>
      </p:sp>
      <p:pic>
        <p:nvPicPr>
          <p:cNvPr id="11" name="Image 11" descr="logo_thales.png"/>
          <p:cNvPicPr>
            <a:picLocks noChangeAspect="1"/>
          </p:cNvPicPr>
          <p:nvPr userDrawn="1"/>
        </p:nvPicPr>
        <p:blipFill>
          <a:blip r:embed="rId2">
            <a:extLst>
              <a:ext uri="{28A0092B-C50C-407E-A947-70E740481C1C}">
                <a14:useLocalDpi xmlns:a14="http://schemas.microsoft.com/office/drawing/2010/main" val="0"/>
              </a:ext>
            </a:extLst>
          </a:blip>
          <a:srcRect l="9052" t="36000" r="9052" b="36000"/>
          <a:stretch>
            <a:fillRect/>
          </a:stretch>
        </p:blipFill>
        <p:spPr bwMode="auto">
          <a:xfrm>
            <a:off x="236538" y="165100"/>
            <a:ext cx="2336800" cy="449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ZoneTexte 11"/>
          <p:cNvSpPr txBox="1">
            <a:spLocks noChangeArrowheads="1"/>
          </p:cNvSpPr>
          <p:nvPr userDrawn="1"/>
        </p:nvSpPr>
        <p:spPr bwMode="auto">
          <a:xfrm>
            <a:off x="3708400" y="4605338"/>
            <a:ext cx="1727200" cy="461962"/>
          </a:xfrm>
          <a:prstGeom prst="rect">
            <a:avLst/>
          </a:prstGeom>
          <a:solidFill>
            <a:schemeClr val="bg1">
              <a:alpha val="50000"/>
            </a:schemeClr>
          </a:solidFill>
          <a:ln w="6350">
            <a:solidFill>
              <a:schemeClr val="bg1">
                <a:lumMod val="85000"/>
              </a:schemeClr>
            </a:solidFill>
            <a:miter lim="800000"/>
            <a:headEnd/>
            <a:tailEnd/>
          </a:ln>
          <a:extLst/>
        </p:spPr>
        <p:txBody>
          <a:bodyPr tIns="46800" anchor="ctr">
            <a:spAutoFit/>
          </a:bodyPr>
          <a:lstStyle>
            <a:lvl1pPr eaLnBrk="0" hangingPunct="0">
              <a:defRPr sz="2400">
                <a:solidFill>
                  <a:schemeClr val="tx1"/>
                </a:solidFill>
                <a:latin typeface="Times New Roman" charset="0"/>
              </a:defRPr>
            </a:lvl1pPr>
            <a:lvl2pPr marL="742950" indent="-285750" eaLnBrk="0" hangingPunct="0">
              <a:defRPr sz="2400">
                <a:solidFill>
                  <a:schemeClr val="tx1"/>
                </a:solidFill>
                <a:latin typeface="Times New Roman" charset="0"/>
              </a:defRPr>
            </a:lvl2pPr>
            <a:lvl3pPr marL="1143000" indent="-228600" eaLnBrk="0" hangingPunct="0">
              <a:defRPr sz="2400">
                <a:solidFill>
                  <a:schemeClr val="tx1"/>
                </a:solidFill>
                <a:latin typeface="Times New Roman" charset="0"/>
              </a:defRPr>
            </a:lvl3pPr>
            <a:lvl4pPr marL="1600200" indent="-228600" eaLnBrk="0" hangingPunct="0">
              <a:defRPr sz="2400">
                <a:solidFill>
                  <a:schemeClr val="tx1"/>
                </a:solidFill>
                <a:latin typeface="Times New Roman" charset="0"/>
              </a:defRPr>
            </a:lvl4pPr>
            <a:lvl5pPr marL="2057400" indent="-228600" eaLnBrk="0" hangingPunct="0">
              <a:defRPr sz="2400">
                <a:solidFill>
                  <a:schemeClr val="tx1"/>
                </a:solidFill>
                <a:latin typeface="Times New Roman" charset="0"/>
              </a:defRPr>
            </a:lvl5pPr>
            <a:lvl6pPr marL="2514600" indent="-228600" eaLnBrk="0" fontAlgn="base" hangingPunct="0">
              <a:spcBef>
                <a:spcPct val="0"/>
              </a:spcBef>
              <a:spcAft>
                <a:spcPct val="0"/>
              </a:spcAft>
              <a:defRPr sz="2400">
                <a:solidFill>
                  <a:schemeClr val="tx1"/>
                </a:solidFill>
                <a:latin typeface="Times New Roman" charset="0"/>
              </a:defRPr>
            </a:lvl6pPr>
            <a:lvl7pPr marL="2971800" indent="-228600" eaLnBrk="0" fontAlgn="base" hangingPunct="0">
              <a:spcBef>
                <a:spcPct val="0"/>
              </a:spcBef>
              <a:spcAft>
                <a:spcPct val="0"/>
              </a:spcAft>
              <a:defRPr sz="2400">
                <a:solidFill>
                  <a:schemeClr val="tx1"/>
                </a:solidFill>
                <a:latin typeface="Times New Roman" charset="0"/>
              </a:defRPr>
            </a:lvl7pPr>
            <a:lvl8pPr marL="3429000" indent="-228600" eaLnBrk="0" fontAlgn="base" hangingPunct="0">
              <a:spcBef>
                <a:spcPct val="0"/>
              </a:spcBef>
              <a:spcAft>
                <a:spcPct val="0"/>
              </a:spcAft>
              <a:defRPr sz="2400">
                <a:solidFill>
                  <a:schemeClr val="tx1"/>
                </a:solidFill>
                <a:latin typeface="Times New Roman" charset="0"/>
              </a:defRPr>
            </a:lvl8pPr>
            <a:lvl9pPr marL="3886200" indent="-228600" eaLnBrk="0" fontAlgn="base" hangingPunct="0">
              <a:spcBef>
                <a:spcPct val="0"/>
              </a:spcBef>
              <a:spcAft>
                <a:spcPct val="0"/>
              </a:spcAft>
              <a:defRPr sz="2400">
                <a:solidFill>
                  <a:schemeClr val="tx1"/>
                </a:solidFill>
                <a:latin typeface="Times New Roman" charset="0"/>
              </a:defRPr>
            </a:lvl9pPr>
          </a:lstStyle>
          <a:p>
            <a:pPr algn="ctr" eaLnBrk="1" fontAlgn="auto" hangingPunct="1">
              <a:spcBef>
                <a:spcPts val="0"/>
              </a:spcBef>
              <a:spcAft>
                <a:spcPts val="0"/>
              </a:spcAft>
              <a:defRPr/>
            </a:pPr>
            <a:r>
              <a:rPr lang="en-US" sz="600" dirty="0" smtClean="0">
                <a:solidFill>
                  <a:srgbClr val="FFFFFF">
                    <a:lumMod val="65000"/>
                  </a:srgbClr>
                </a:solidFill>
                <a:latin typeface="Arial" charset="0"/>
              </a:rPr>
              <a:t>OPEN</a:t>
            </a:r>
          </a:p>
          <a:p>
            <a:pPr algn="ctr" eaLnBrk="1" fontAlgn="auto" hangingPunct="1">
              <a:spcBef>
                <a:spcPts val="0"/>
              </a:spcBef>
              <a:spcAft>
                <a:spcPts val="0"/>
              </a:spcAft>
              <a:defRPr/>
            </a:pPr>
            <a:r>
              <a:rPr lang="en-US" sz="600" dirty="0" smtClean="0">
                <a:solidFill>
                  <a:srgbClr val="FFFFFF">
                    <a:lumMod val="65000"/>
                  </a:srgbClr>
                </a:solidFill>
                <a:latin typeface="Arial" charset="0"/>
              </a:rPr>
              <a:t>THALES GROUP INTERNAL</a:t>
            </a:r>
          </a:p>
          <a:p>
            <a:pPr algn="ctr" eaLnBrk="1" fontAlgn="auto" hangingPunct="1">
              <a:spcBef>
                <a:spcPts val="0"/>
              </a:spcBef>
              <a:spcAft>
                <a:spcPts val="0"/>
              </a:spcAft>
              <a:defRPr/>
            </a:pPr>
            <a:r>
              <a:rPr lang="en-US" sz="600" dirty="0" smtClean="0">
                <a:solidFill>
                  <a:srgbClr val="FF0000"/>
                </a:solidFill>
                <a:latin typeface="Arial" charset="0"/>
              </a:rPr>
              <a:t>THALES GROUP CONFIDENTIAL</a:t>
            </a:r>
          </a:p>
          <a:p>
            <a:pPr algn="ctr" eaLnBrk="1" fontAlgn="auto" hangingPunct="1">
              <a:spcBef>
                <a:spcPts val="0"/>
              </a:spcBef>
              <a:spcAft>
                <a:spcPts val="0"/>
              </a:spcAft>
              <a:defRPr/>
            </a:pPr>
            <a:r>
              <a:rPr lang="en-US" sz="600" dirty="0" smtClean="0">
                <a:solidFill>
                  <a:srgbClr val="FF0000"/>
                </a:solidFill>
                <a:latin typeface="Arial" charset="0"/>
              </a:rPr>
              <a:t>THALES GROUP SECRET</a:t>
            </a:r>
          </a:p>
        </p:txBody>
      </p:sp>
      <p:sp>
        <p:nvSpPr>
          <p:cNvPr id="2" name="Titre 1"/>
          <p:cNvSpPr>
            <a:spLocks noGrp="1"/>
          </p:cNvSpPr>
          <p:nvPr>
            <p:ph type="ctrTitle"/>
          </p:nvPr>
        </p:nvSpPr>
        <p:spPr>
          <a:xfrm>
            <a:off x="302049" y="1344553"/>
            <a:ext cx="4918023" cy="866897"/>
          </a:xfrm>
        </p:spPr>
        <p:txBody>
          <a:bodyPr/>
          <a:lstStyle>
            <a:lvl1pPr algn="l">
              <a:defRPr sz="2400" baseline="0">
                <a:solidFill>
                  <a:srgbClr val="333366"/>
                </a:solidFill>
              </a:defRPr>
            </a:lvl1pPr>
          </a:lstStyle>
          <a:p>
            <a:r>
              <a:rPr lang="fr-FR" smtClean="0"/>
              <a:t>Modifiez le style du titre</a:t>
            </a:r>
            <a:endParaRPr lang="fr-FR" dirty="0"/>
          </a:p>
        </p:txBody>
      </p:sp>
      <p:sp>
        <p:nvSpPr>
          <p:cNvPr id="32" name="Sous-titre 2"/>
          <p:cNvSpPr>
            <a:spLocks noGrp="1"/>
          </p:cNvSpPr>
          <p:nvPr>
            <p:ph type="subTitle" idx="1"/>
          </p:nvPr>
        </p:nvSpPr>
        <p:spPr>
          <a:xfrm>
            <a:off x="302049" y="2019650"/>
            <a:ext cx="4918023" cy="523220"/>
          </a:xfrm>
        </p:spPr>
        <p:txBody>
          <a:bodyPr>
            <a:spAutoFit/>
          </a:bodyPr>
          <a:lstStyle>
            <a:lvl1pPr marL="0" indent="0" algn="l">
              <a:lnSpc>
                <a:spcPct val="100000"/>
              </a:lnSpc>
              <a:spcBef>
                <a:spcPts val="0"/>
              </a:spcBef>
              <a:spcAft>
                <a:spcPts val="0"/>
              </a:spcAft>
              <a:buNone/>
              <a:defRPr sz="1400" b="0" cap="all">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Cliquez pour modifier le style des sous-titres du masque</a:t>
            </a:r>
            <a:endParaRPr lang="fr-FR" dirty="0" smtClean="0"/>
          </a:p>
        </p:txBody>
      </p:sp>
      <p:sp>
        <p:nvSpPr>
          <p:cNvPr id="6" name="Espace réservé du texte 5"/>
          <p:cNvSpPr>
            <a:spLocks noGrp="1"/>
          </p:cNvSpPr>
          <p:nvPr>
            <p:ph type="body" sz="quarter" idx="10"/>
          </p:nvPr>
        </p:nvSpPr>
        <p:spPr>
          <a:xfrm>
            <a:off x="302049" y="2502958"/>
            <a:ext cx="4918022" cy="1751542"/>
          </a:xfrm>
        </p:spPr>
        <p:txBody>
          <a:bodyPr/>
          <a:lstStyle>
            <a:lvl1pPr marL="0" indent="0" algn="l">
              <a:spcBef>
                <a:spcPts val="0"/>
              </a:spcBef>
              <a:buFontTx/>
              <a:buNone/>
              <a:defRPr sz="1400" b="0">
                <a:solidFill>
                  <a:srgbClr val="505050"/>
                </a:solidFill>
              </a:defRPr>
            </a:lvl1pPr>
            <a:lvl2pPr marL="0" indent="0" algn="l">
              <a:buFontTx/>
              <a:buNone/>
              <a:defRPr/>
            </a:lvl2pPr>
            <a:lvl3pPr marL="0" indent="0" algn="l">
              <a:buFontTx/>
              <a:buNone/>
              <a:defRPr/>
            </a:lvl3pPr>
            <a:lvl4pPr marL="0" indent="0" algn="l">
              <a:buFontTx/>
              <a:buNone/>
              <a:defRPr/>
            </a:lvl4pPr>
            <a:lvl5pPr marL="0" indent="0" algn="l">
              <a:buFontTx/>
              <a:buNone/>
              <a:defRPr/>
            </a:lvl5pPr>
          </a:lstStyle>
          <a:p>
            <a:pPr lvl="0"/>
            <a:r>
              <a:rPr lang="fr-FR" smtClean="0"/>
              <a:t>Modifiez les styles du texte du masque</a:t>
            </a:r>
          </a:p>
        </p:txBody>
      </p:sp>
      <p:sp>
        <p:nvSpPr>
          <p:cNvPr id="10" name="Picture Placeholder 2"/>
          <p:cNvSpPr>
            <a:spLocks noGrp="1"/>
          </p:cNvSpPr>
          <p:nvPr>
            <p:ph type="pic" sz="quarter" idx="11"/>
          </p:nvPr>
        </p:nvSpPr>
        <p:spPr bwMode="auto">
          <a:xfrm>
            <a:off x="5501950" y="-9525"/>
            <a:ext cx="3647433" cy="5178425"/>
          </a:xfrm>
          <a:custGeom>
            <a:avLst/>
            <a:gdLst>
              <a:gd name="connsiteX0" fmla="*/ 0 w 3662362"/>
              <a:gd name="connsiteY0" fmla="*/ 0 h 5168900"/>
              <a:gd name="connsiteX1" fmla="*/ 3662362 w 3662362"/>
              <a:gd name="connsiteY1" fmla="*/ 0 h 5168900"/>
              <a:gd name="connsiteX2" fmla="*/ 3662362 w 3662362"/>
              <a:gd name="connsiteY2" fmla="*/ 5168900 h 5168900"/>
              <a:gd name="connsiteX3" fmla="*/ 0 w 3662362"/>
              <a:gd name="connsiteY3" fmla="*/ 5168900 h 5168900"/>
              <a:gd name="connsiteX4" fmla="*/ 0 w 3662362"/>
              <a:gd name="connsiteY4" fmla="*/ 0 h 5168900"/>
              <a:gd name="connsiteX0" fmla="*/ 1724025 w 3662362"/>
              <a:gd name="connsiteY0" fmla="*/ 0 h 5178425"/>
              <a:gd name="connsiteX1" fmla="*/ 3662362 w 3662362"/>
              <a:gd name="connsiteY1" fmla="*/ 9525 h 5178425"/>
              <a:gd name="connsiteX2" fmla="*/ 3662362 w 3662362"/>
              <a:gd name="connsiteY2" fmla="*/ 5178425 h 5178425"/>
              <a:gd name="connsiteX3" fmla="*/ 0 w 3662362"/>
              <a:gd name="connsiteY3" fmla="*/ 5178425 h 5178425"/>
              <a:gd name="connsiteX4" fmla="*/ 1724025 w 3662362"/>
              <a:gd name="connsiteY4" fmla="*/ 0 h 5178425"/>
              <a:gd name="connsiteX0" fmla="*/ 1724025 w 3662362"/>
              <a:gd name="connsiteY0" fmla="*/ 0 h 5178425"/>
              <a:gd name="connsiteX1" fmla="*/ 3662362 w 3662362"/>
              <a:gd name="connsiteY1" fmla="*/ 9525 h 5178425"/>
              <a:gd name="connsiteX2" fmla="*/ 3662362 w 3662362"/>
              <a:gd name="connsiteY2" fmla="*/ 5178425 h 5178425"/>
              <a:gd name="connsiteX3" fmla="*/ 0 w 3662362"/>
              <a:gd name="connsiteY3" fmla="*/ 5178425 h 5178425"/>
              <a:gd name="connsiteX4" fmla="*/ 1724025 w 3662362"/>
              <a:gd name="connsiteY4" fmla="*/ 0 h 5178425"/>
              <a:gd name="connsiteX0" fmla="*/ 1609725 w 3548062"/>
              <a:gd name="connsiteY0" fmla="*/ 0 h 5178425"/>
              <a:gd name="connsiteX1" fmla="*/ 3548062 w 3548062"/>
              <a:gd name="connsiteY1" fmla="*/ 9525 h 5178425"/>
              <a:gd name="connsiteX2" fmla="*/ 3548062 w 3548062"/>
              <a:gd name="connsiteY2" fmla="*/ 5178425 h 5178425"/>
              <a:gd name="connsiteX3" fmla="*/ 0 w 3548062"/>
              <a:gd name="connsiteY3" fmla="*/ 5178425 h 5178425"/>
              <a:gd name="connsiteX4" fmla="*/ 1609725 w 3548062"/>
              <a:gd name="connsiteY4" fmla="*/ 0 h 5178425"/>
              <a:gd name="connsiteX0" fmla="*/ 1758948 w 3697285"/>
              <a:gd name="connsiteY0" fmla="*/ 0 h 5178425"/>
              <a:gd name="connsiteX1" fmla="*/ 3697285 w 3697285"/>
              <a:gd name="connsiteY1" fmla="*/ 9525 h 5178425"/>
              <a:gd name="connsiteX2" fmla="*/ 3697285 w 3697285"/>
              <a:gd name="connsiteY2" fmla="*/ 5178425 h 5178425"/>
              <a:gd name="connsiteX3" fmla="*/ 149223 w 3697285"/>
              <a:gd name="connsiteY3" fmla="*/ 5178425 h 5178425"/>
              <a:gd name="connsiteX4" fmla="*/ 1758948 w 3697285"/>
              <a:gd name="connsiteY4" fmla="*/ 0 h 5178425"/>
              <a:gd name="connsiteX0" fmla="*/ 1709096 w 3647433"/>
              <a:gd name="connsiteY0" fmla="*/ 0 h 5178425"/>
              <a:gd name="connsiteX1" fmla="*/ 3647433 w 3647433"/>
              <a:gd name="connsiteY1" fmla="*/ 9525 h 5178425"/>
              <a:gd name="connsiteX2" fmla="*/ 3647433 w 3647433"/>
              <a:gd name="connsiteY2" fmla="*/ 5178425 h 5178425"/>
              <a:gd name="connsiteX3" fmla="*/ 99371 w 3647433"/>
              <a:gd name="connsiteY3" fmla="*/ 5178425 h 5178425"/>
              <a:gd name="connsiteX4" fmla="*/ 1709096 w 3647433"/>
              <a:gd name="connsiteY4" fmla="*/ 0 h 51784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47433" h="5178425">
                <a:moveTo>
                  <a:pt x="1709096" y="0"/>
                </a:moveTo>
                <a:lnTo>
                  <a:pt x="3647433" y="9525"/>
                </a:lnTo>
                <a:lnTo>
                  <a:pt x="3647433" y="5178425"/>
                </a:lnTo>
                <a:lnTo>
                  <a:pt x="99371" y="5178425"/>
                </a:lnTo>
                <a:cubicBezTo>
                  <a:pt x="-30804" y="4471458"/>
                  <a:pt x="-351479" y="2116667"/>
                  <a:pt x="1709096" y="0"/>
                </a:cubicBezTo>
                <a:close/>
              </a:path>
            </a:pathLst>
          </a:custGeom>
          <a:solidFill>
            <a:schemeClr val="bg1">
              <a:lumMod val="85000"/>
            </a:schemeClr>
          </a:solidFill>
          <a:ln>
            <a:noFill/>
          </a:ln>
          <a:effectLst/>
          <a:extLst/>
        </p:spPr>
        <p:txBody>
          <a:bodyPr lIns="432000" rtlCol="0" anchor="ctr">
            <a:noAutofit/>
          </a:bodyPr>
          <a:lstStyle>
            <a:lvl1pPr marL="0" indent="0" algn="ctr">
              <a:buFontTx/>
              <a:buNone/>
              <a:defRPr b="0">
                <a:solidFill>
                  <a:schemeClr val="bg1"/>
                </a:solidFill>
              </a:defRPr>
            </a:lvl1pPr>
          </a:lstStyle>
          <a:p>
            <a:pPr lvl="0"/>
            <a:r>
              <a:rPr lang="fr-FR" noProof="0" smtClean="0"/>
              <a:t>Cliquez sur l'icône pour ajouter une image</a:t>
            </a:r>
            <a:endParaRPr lang="en-AU" noProof="0" dirty="0"/>
          </a:p>
        </p:txBody>
      </p:sp>
    </p:spTree>
    <p:extLst>
      <p:ext uri="{BB962C8B-B14F-4D97-AF65-F5344CB8AC3E}">
        <p14:creationId xmlns:p14="http://schemas.microsoft.com/office/powerpoint/2010/main" val="2925700562"/>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1_Titre et contenu">
    <p:spTree>
      <p:nvGrpSpPr>
        <p:cNvPr id="1" name=""/>
        <p:cNvGrpSpPr/>
        <p:nvPr/>
      </p:nvGrpSpPr>
      <p:grpSpPr>
        <a:xfrm>
          <a:off x="0" y="0"/>
          <a:ext cx="0" cy="0"/>
          <a:chOff x="0" y="0"/>
          <a:chExt cx="0" cy="0"/>
        </a:xfrm>
      </p:grpSpPr>
      <p:sp>
        <p:nvSpPr>
          <p:cNvPr id="6" name="Rectangle 1"/>
          <p:cNvSpPr>
            <a:spLocks/>
          </p:cNvSpPr>
          <p:nvPr userDrawn="1"/>
        </p:nvSpPr>
        <p:spPr bwMode="auto">
          <a:xfrm>
            <a:off x="5502275" y="-15875"/>
            <a:ext cx="3641725" cy="5165725"/>
          </a:xfrm>
          <a:custGeom>
            <a:avLst/>
            <a:gdLst>
              <a:gd name="T0" fmla="*/ 1707376 w 3642050"/>
              <a:gd name="T1" fmla="*/ 0 h 5165725"/>
              <a:gd name="T2" fmla="*/ 3632960 w 3642050"/>
              <a:gd name="T3" fmla="*/ 15875 h 5165725"/>
              <a:gd name="T4" fmla="*/ 3632960 w 3642050"/>
              <a:gd name="T5" fmla="*/ 5159375 h 5165725"/>
              <a:gd name="T6" fmla="*/ 104848 w 3642050"/>
              <a:gd name="T7" fmla="*/ 5165725 h 5165725"/>
              <a:gd name="T8" fmla="*/ 1707376 w 3642050"/>
              <a:gd name="T9" fmla="*/ 0 h 516572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642050" h="5165725">
                <a:moveTo>
                  <a:pt x="1711650" y="0"/>
                </a:moveTo>
                <a:lnTo>
                  <a:pt x="3642050" y="15875"/>
                </a:lnTo>
                <a:lnTo>
                  <a:pt x="3642050" y="5159375"/>
                </a:lnTo>
                <a:lnTo>
                  <a:pt x="105100" y="5165725"/>
                </a:lnTo>
                <a:cubicBezTo>
                  <a:pt x="-374325" y="2705100"/>
                  <a:pt x="895675" y="796925"/>
                  <a:pt x="1711650" y="0"/>
                </a:cubicBezTo>
                <a:close/>
              </a:path>
            </a:pathLst>
          </a:custGeom>
          <a:solidFill>
            <a:srgbClr val="5DBFD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7" name="Oval 41"/>
          <p:cNvSpPr>
            <a:spLocks noChangeArrowheads="1"/>
          </p:cNvSpPr>
          <p:nvPr userDrawn="1"/>
        </p:nvSpPr>
        <p:spPr bwMode="auto">
          <a:xfrm>
            <a:off x="5024438" y="-2908300"/>
            <a:ext cx="11339512" cy="11544300"/>
          </a:xfrm>
          <a:prstGeom prst="ellipse">
            <a:avLst/>
          </a:prstGeom>
          <a:noFill/>
          <a:ln w="6350">
            <a:solidFill>
              <a:schemeClr val="bg1">
                <a:lumMod val="85000"/>
              </a:schemeClr>
            </a:solidFill>
            <a:round/>
            <a:headEnd/>
            <a:tailEnd/>
          </a:ln>
        </p:spPr>
        <p:txBody>
          <a:bodyPr/>
          <a:lstStyle/>
          <a:p>
            <a:pPr eaLnBrk="1" fontAlgn="auto" hangingPunct="1">
              <a:spcBef>
                <a:spcPts val="0"/>
              </a:spcBef>
              <a:spcAft>
                <a:spcPts val="0"/>
              </a:spcAft>
              <a:defRPr/>
            </a:pPr>
            <a:endParaRPr lang="en-AU">
              <a:solidFill>
                <a:srgbClr val="333366"/>
              </a:solidFill>
              <a:latin typeface="+mn-lt"/>
            </a:endParaRPr>
          </a:p>
        </p:txBody>
      </p:sp>
      <p:sp>
        <p:nvSpPr>
          <p:cNvPr id="8" name="Oval 41"/>
          <p:cNvSpPr>
            <a:spLocks noChangeArrowheads="1"/>
          </p:cNvSpPr>
          <p:nvPr userDrawn="1"/>
        </p:nvSpPr>
        <p:spPr bwMode="auto">
          <a:xfrm>
            <a:off x="5429250" y="-1897063"/>
            <a:ext cx="11339513" cy="11544301"/>
          </a:xfrm>
          <a:prstGeom prst="ellipse">
            <a:avLst/>
          </a:prstGeom>
          <a:noFill/>
          <a:ln w="6350">
            <a:solidFill>
              <a:schemeClr val="bg1">
                <a:lumMod val="75000"/>
              </a:schemeClr>
            </a:solidFill>
            <a:round/>
            <a:headEnd/>
            <a:tailEnd/>
          </a:ln>
        </p:spPr>
        <p:txBody>
          <a:bodyPr/>
          <a:lstStyle/>
          <a:p>
            <a:pPr eaLnBrk="1" fontAlgn="auto" hangingPunct="1">
              <a:spcBef>
                <a:spcPts val="0"/>
              </a:spcBef>
              <a:spcAft>
                <a:spcPts val="0"/>
              </a:spcAft>
              <a:defRPr/>
            </a:pPr>
            <a:endParaRPr lang="en-AU">
              <a:solidFill>
                <a:srgbClr val="333366"/>
              </a:solidFill>
              <a:latin typeface="+mn-lt"/>
            </a:endParaRPr>
          </a:p>
        </p:txBody>
      </p:sp>
      <p:grpSp>
        <p:nvGrpSpPr>
          <p:cNvPr id="9" name="Group 25"/>
          <p:cNvGrpSpPr>
            <a:grpSpLocks/>
          </p:cNvGrpSpPr>
          <p:nvPr userDrawn="1"/>
        </p:nvGrpSpPr>
        <p:grpSpPr bwMode="auto">
          <a:xfrm>
            <a:off x="7262813" y="4811713"/>
            <a:ext cx="1631950" cy="198437"/>
            <a:chOff x="2619375" y="-595312"/>
            <a:chExt cx="1785938" cy="215899"/>
          </a:xfrm>
        </p:grpSpPr>
        <p:sp>
          <p:nvSpPr>
            <p:cNvPr id="10" name="Freeform 12"/>
            <p:cNvSpPr>
              <a:spLocks/>
            </p:cNvSpPr>
            <p:nvPr userDrawn="1"/>
          </p:nvSpPr>
          <p:spPr bwMode="auto">
            <a:xfrm>
              <a:off x="4175990" y="-595312"/>
              <a:ext cx="229323" cy="215899"/>
            </a:xfrm>
            <a:custGeom>
              <a:avLst/>
              <a:gdLst>
                <a:gd name="T0" fmla="*/ 2147483647 w 180"/>
                <a:gd name="T1" fmla="*/ 2147483647 h 166"/>
                <a:gd name="T2" fmla="*/ 2147483647 w 180"/>
                <a:gd name="T3" fmla="*/ 2147483647 h 166"/>
                <a:gd name="T4" fmla="*/ 2147483647 w 180"/>
                <a:gd name="T5" fmla="*/ 2147483647 h 166"/>
                <a:gd name="T6" fmla="*/ 0 w 180"/>
                <a:gd name="T7" fmla="*/ 2147483647 h 166"/>
                <a:gd name="T8" fmla="*/ 0 w 180"/>
                <a:gd name="T9" fmla="*/ 2147483647 h 166"/>
                <a:gd name="T10" fmla="*/ 2147483647 w 180"/>
                <a:gd name="T11" fmla="*/ 2147483647 h 166"/>
                <a:gd name="T12" fmla="*/ 2147483647 w 180"/>
                <a:gd name="T13" fmla="*/ 2147483647 h 166"/>
                <a:gd name="T14" fmla="*/ 2147483647 w 180"/>
                <a:gd name="T15" fmla="*/ 2147483647 h 166"/>
                <a:gd name="T16" fmla="*/ 2147483647 w 180"/>
                <a:gd name="T17" fmla="*/ 2147483647 h 166"/>
                <a:gd name="T18" fmla="*/ 2147483647 w 180"/>
                <a:gd name="T19" fmla="*/ 2147483647 h 166"/>
                <a:gd name="T20" fmla="*/ 2147483647 w 180"/>
                <a:gd name="T21" fmla="*/ 2147483647 h 166"/>
                <a:gd name="T22" fmla="*/ 2147483647 w 180"/>
                <a:gd name="T23" fmla="*/ 0 h 166"/>
                <a:gd name="T24" fmla="*/ 2147483647 w 180"/>
                <a:gd name="T25" fmla="*/ 2147483647 h 166"/>
                <a:gd name="T26" fmla="*/ 2147483647 w 180"/>
                <a:gd name="T27" fmla="*/ 2147483647 h 166"/>
                <a:gd name="T28" fmla="*/ 2147483647 w 180"/>
                <a:gd name="T29" fmla="*/ 2147483647 h 166"/>
                <a:gd name="T30" fmla="*/ 2147483647 w 180"/>
                <a:gd name="T31" fmla="*/ 2147483647 h 166"/>
                <a:gd name="T32" fmla="*/ 2147483647 w 180"/>
                <a:gd name="T33" fmla="*/ 2147483647 h 166"/>
                <a:gd name="T34" fmla="*/ 2147483647 w 180"/>
                <a:gd name="T35" fmla="*/ 2147483647 h 166"/>
                <a:gd name="T36" fmla="*/ 2147483647 w 180"/>
                <a:gd name="T37" fmla="*/ 2147483647 h 16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180" h="166">
                  <a:moveTo>
                    <a:pt x="180" y="122"/>
                  </a:moveTo>
                  <a:cubicBezTo>
                    <a:pt x="180" y="144"/>
                    <a:pt x="173" y="151"/>
                    <a:pt x="155" y="156"/>
                  </a:cubicBezTo>
                  <a:cubicBezTo>
                    <a:pt x="136" y="162"/>
                    <a:pt x="101" y="166"/>
                    <a:pt x="81" y="166"/>
                  </a:cubicBezTo>
                  <a:cubicBezTo>
                    <a:pt x="57" y="166"/>
                    <a:pt x="26" y="164"/>
                    <a:pt x="0" y="158"/>
                  </a:cubicBezTo>
                  <a:cubicBezTo>
                    <a:pt x="0" y="132"/>
                    <a:pt x="0" y="132"/>
                    <a:pt x="0" y="132"/>
                  </a:cubicBezTo>
                  <a:cubicBezTo>
                    <a:pt x="143" y="132"/>
                    <a:pt x="143" y="132"/>
                    <a:pt x="143" y="132"/>
                  </a:cubicBezTo>
                  <a:cubicBezTo>
                    <a:pt x="143" y="97"/>
                    <a:pt x="143" y="97"/>
                    <a:pt x="143" y="97"/>
                  </a:cubicBezTo>
                  <a:cubicBezTo>
                    <a:pt x="42" y="97"/>
                    <a:pt x="42" y="97"/>
                    <a:pt x="42" y="97"/>
                  </a:cubicBezTo>
                  <a:cubicBezTo>
                    <a:pt x="12" y="97"/>
                    <a:pt x="1" y="89"/>
                    <a:pt x="1" y="59"/>
                  </a:cubicBezTo>
                  <a:cubicBezTo>
                    <a:pt x="1" y="44"/>
                    <a:pt x="1" y="44"/>
                    <a:pt x="1" y="44"/>
                  </a:cubicBezTo>
                  <a:cubicBezTo>
                    <a:pt x="1" y="20"/>
                    <a:pt x="7" y="13"/>
                    <a:pt x="26" y="9"/>
                  </a:cubicBezTo>
                  <a:cubicBezTo>
                    <a:pt x="45" y="4"/>
                    <a:pt x="77" y="0"/>
                    <a:pt x="97" y="0"/>
                  </a:cubicBezTo>
                  <a:cubicBezTo>
                    <a:pt x="122" y="0"/>
                    <a:pt x="151" y="2"/>
                    <a:pt x="177" y="8"/>
                  </a:cubicBezTo>
                  <a:cubicBezTo>
                    <a:pt x="177" y="34"/>
                    <a:pt x="177" y="34"/>
                    <a:pt x="177" y="34"/>
                  </a:cubicBezTo>
                  <a:cubicBezTo>
                    <a:pt x="37" y="34"/>
                    <a:pt x="37" y="34"/>
                    <a:pt x="37" y="34"/>
                  </a:cubicBezTo>
                  <a:cubicBezTo>
                    <a:pt x="37" y="64"/>
                    <a:pt x="37" y="64"/>
                    <a:pt x="37" y="64"/>
                  </a:cubicBezTo>
                  <a:cubicBezTo>
                    <a:pt x="138" y="64"/>
                    <a:pt x="138" y="64"/>
                    <a:pt x="138" y="64"/>
                  </a:cubicBezTo>
                  <a:cubicBezTo>
                    <a:pt x="168" y="64"/>
                    <a:pt x="180" y="72"/>
                    <a:pt x="180" y="102"/>
                  </a:cubicBezTo>
                  <a:cubicBezTo>
                    <a:pt x="180" y="122"/>
                    <a:pt x="180" y="122"/>
                    <a:pt x="180" y="122"/>
                  </a:cubicBezTo>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11" name="Freeform 13"/>
            <p:cNvSpPr>
              <a:spLocks/>
            </p:cNvSpPr>
            <p:nvPr userDrawn="1"/>
          </p:nvSpPr>
          <p:spPr bwMode="auto">
            <a:xfrm>
              <a:off x="3868489" y="-595312"/>
              <a:ext cx="225848" cy="215899"/>
            </a:xfrm>
            <a:custGeom>
              <a:avLst/>
              <a:gdLst>
                <a:gd name="T0" fmla="*/ 2147483647 w 177"/>
                <a:gd name="T1" fmla="*/ 2147483647 h 166"/>
                <a:gd name="T2" fmla="*/ 2147483647 w 177"/>
                <a:gd name="T3" fmla="*/ 2147483647 h 166"/>
                <a:gd name="T4" fmla="*/ 0 w 177"/>
                <a:gd name="T5" fmla="*/ 2147483647 h 166"/>
                <a:gd name="T6" fmla="*/ 0 w 177"/>
                <a:gd name="T7" fmla="*/ 2147483647 h 166"/>
                <a:gd name="T8" fmla="*/ 2147483647 w 177"/>
                <a:gd name="T9" fmla="*/ 0 h 166"/>
                <a:gd name="T10" fmla="*/ 2147483647 w 177"/>
                <a:gd name="T11" fmla="*/ 2147483647 h 166"/>
                <a:gd name="T12" fmla="*/ 2147483647 w 177"/>
                <a:gd name="T13" fmla="*/ 2147483647 h 166"/>
                <a:gd name="T14" fmla="*/ 2147483647 w 177"/>
                <a:gd name="T15" fmla="*/ 2147483647 h 166"/>
                <a:gd name="T16" fmla="*/ 2147483647 w 177"/>
                <a:gd name="T17" fmla="*/ 2147483647 h 166"/>
                <a:gd name="T18" fmla="*/ 2147483647 w 177"/>
                <a:gd name="T19" fmla="*/ 2147483647 h 166"/>
                <a:gd name="T20" fmla="*/ 2147483647 w 177"/>
                <a:gd name="T21" fmla="*/ 2147483647 h 166"/>
                <a:gd name="T22" fmla="*/ 2147483647 w 177"/>
                <a:gd name="T23" fmla="*/ 2147483647 h 166"/>
                <a:gd name="T24" fmla="*/ 2147483647 w 177"/>
                <a:gd name="T25" fmla="*/ 2147483647 h 166"/>
                <a:gd name="T26" fmla="*/ 2147483647 w 177"/>
                <a:gd name="T27" fmla="*/ 2147483647 h 166"/>
                <a:gd name="T28" fmla="*/ 2147483647 w 177"/>
                <a:gd name="T29" fmla="*/ 2147483647 h 16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177" h="166">
                  <a:moveTo>
                    <a:pt x="177" y="158"/>
                  </a:moveTo>
                  <a:cubicBezTo>
                    <a:pt x="147" y="164"/>
                    <a:pt x="118" y="166"/>
                    <a:pt x="89" y="166"/>
                  </a:cubicBezTo>
                  <a:cubicBezTo>
                    <a:pt x="60" y="166"/>
                    <a:pt x="30" y="164"/>
                    <a:pt x="0" y="158"/>
                  </a:cubicBezTo>
                  <a:cubicBezTo>
                    <a:pt x="0" y="8"/>
                    <a:pt x="0" y="8"/>
                    <a:pt x="0" y="8"/>
                  </a:cubicBezTo>
                  <a:cubicBezTo>
                    <a:pt x="30" y="2"/>
                    <a:pt x="60" y="0"/>
                    <a:pt x="88" y="0"/>
                  </a:cubicBezTo>
                  <a:cubicBezTo>
                    <a:pt x="117" y="0"/>
                    <a:pt x="147" y="2"/>
                    <a:pt x="176" y="8"/>
                  </a:cubicBezTo>
                  <a:cubicBezTo>
                    <a:pt x="176" y="35"/>
                    <a:pt x="176" y="35"/>
                    <a:pt x="176" y="35"/>
                  </a:cubicBezTo>
                  <a:cubicBezTo>
                    <a:pt x="43" y="35"/>
                    <a:pt x="43" y="35"/>
                    <a:pt x="43" y="35"/>
                  </a:cubicBezTo>
                  <a:cubicBezTo>
                    <a:pt x="43" y="65"/>
                    <a:pt x="43" y="65"/>
                    <a:pt x="43" y="65"/>
                  </a:cubicBezTo>
                  <a:cubicBezTo>
                    <a:pt x="130" y="65"/>
                    <a:pt x="130" y="65"/>
                    <a:pt x="130" y="65"/>
                  </a:cubicBezTo>
                  <a:cubicBezTo>
                    <a:pt x="130" y="96"/>
                    <a:pt x="130" y="96"/>
                    <a:pt x="130" y="96"/>
                  </a:cubicBezTo>
                  <a:cubicBezTo>
                    <a:pt x="43" y="96"/>
                    <a:pt x="43" y="96"/>
                    <a:pt x="43" y="96"/>
                  </a:cubicBezTo>
                  <a:cubicBezTo>
                    <a:pt x="43" y="132"/>
                    <a:pt x="43" y="132"/>
                    <a:pt x="43" y="132"/>
                  </a:cubicBezTo>
                  <a:cubicBezTo>
                    <a:pt x="177" y="132"/>
                    <a:pt x="177" y="132"/>
                    <a:pt x="177" y="132"/>
                  </a:cubicBezTo>
                  <a:cubicBezTo>
                    <a:pt x="177" y="158"/>
                    <a:pt x="177" y="158"/>
                    <a:pt x="177" y="158"/>
                  </a:cubicBezTo>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12" name="Freeform 14"/>
            <p:cNvSpPr>
              <a:spLocks/>
            </p:cNvSpPr>
            <p:nvPr userDrawn="1"/>
          </p:nvSpPr>
          <p:spPr bwMode="auto">
            <a:xfrm>
              <a:off x="3602683" y="-588403"/>
              <a:ext cx="201526" cy="208990"/>
            </a:xfrm>
            <a:custGeom>
              <a:avLst/>
              <a:gdLst>
                <a:gd name="T0" fmla="*/ 2147483647 w 158"/>
                <a:gd name="T1" fmla="*/ 2147483647 h 162"/>
                <a:gd name="T2" fmla="*/ 2147483647 w 158"/>
                <a:gd name="T3" fmla="*/ 2147483647 h 162"/>
                <a:gd name="T4" fmla="*/ 0 w 158"/>
                <a:gd name="T5" fmla="*/ 2147483647 h 162"/>
                <a:gd name="T6" fmla="*/ 0 w 158"/>
                <a:gd name="T7" fmla="*/ 0 h 162"/>
                <a:gd name="T8" fmla="*/ 2147483647 w 158"/>
                <a:gd name="T9" fmla="*/ 0 h 162"/>
                <a:gd name="T10" fmla="*/ 2147483647 w 158"/>
                <a:gd name="T11" fmla="*/ 2147483647 h 162"/>
                <a:gd name="T12" fmla="*/ 2147483647 w 158"/>
                <a:gd name="T13" fmla="*/ 2147483647 h 162"/>
                <a:gd name="T14" fmla="*/ 2147483647 w 158"/>
                <a:gd name="T15" fmla="*/ 2147483647 h 162"/>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58" h="162">
                  <a:moveTo>
                    <a:pt x="158" y="154"/>
                  </a:moveTo>
                  <a:cubicBezTo>
                    <a:pt x="132" y="160"/>
                    <a:pt x="105" y="162"/>
                    <a:pt x="80" y="162"/>
                  </a:cubicBezTo>
                  <a:cubicBezTo>
                    <a:pt x="54" y="162"/>
                    <a:pt x="27" y="160"/>
                    <a:pt x="0" y="154"/>
                  </a:cubicBezTo>
                  <a:cubicBezTo>
                    <a:pt x="0" y="0"/>
                    <a:pt x="0" y="0"/>
                    <a:pt x="0" y="0"/>
                  </a:cubicBezTo>
                  <a:cubicBezTo>
                    <a:pt x="43" y="0"/>
                    <a:pt x="43" y="0"/>
                    <a:pt x="43" y="0"/>
                  </a:cubicBezTo>
                  <a:cubicBezTo>
                    <a:pt x="43" y="126"/>
                    <a:pt x="43" y="126"/>
                    <a:pt x="43" y="126"/>
                  </a:cubicBezTo>
                  <a:cubicBezTo>
                    <a:pt x="158" y="126"/>
                    <a:pt x="158" y="126"/>
                    <a:pt x="158" y="126"/>
                  </a:cubicBezTo>
                  <a:cubicBezTo>
                    <a:pt x="158" y="154"/>
                    <a:pt x="158" y="154"/>
                    <a:pt x="158" y="154"/>
                  </a:cubicBezTo>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13" name="Freeform 15"/>
            <p:cNvSpPr>
              <a:spLocks/>
            </p:cNvSpPr>
            <p:nvPr userDrawn="1"/>
          </p:nvSpPr>
          <p:spPr bwMode="auto">
            <a:xfrm>
              <a:off x="3248275" y="-588403"/>
              <a:ext cx="288391" cy="207264"/>
            </a:xfrm>
            <a:custGeom>
              <a:avLst/>
              <a:gdLst>
                <a:gd name="T0" fmla="*/ 2147483647 w 226"/>
                <a:gd name="T1" fmla="*/ 2147483647 h 161"/>
                <a:gd name="T2" fmla="*/ 2147483647 w 226"/>
                <a:gd name="T3" fmla="*/ 2147483647 h 161"/>
                <a:gd name="T4" fmla="*/ 2147483647 w 226"/>
                <a:gd name="T5" fmla="*/ 2147483647 h 161"/>
                <a:gd name="T6" fmla="*/ 2147483647 w 226"/>
                <a:gd name="T7" fmla="*/ 2147483647 h 161"/>
                <a:gd name="T8" fmla="*/ 2147483647 w 226"/>
                <a:gd name="T9" fmla="*/ 2147483647 h 161"/>
                <a:gd name="T10" fmla="*/ 0 w 226"/>
                <a:gd name="T11" fmla="*/ 2147483647 h 161"/>
                <a:gd name="T12" fmla="*/ 2147483647 w 226"/>
                <a:gd name="T13" fmla="*/ 0 h 161"/>
                <a:gd name="T14" fmla="*/ 2147483647 w 226"/>
                <a:gd name="T15" fmla="*/ 0 h 161"/>
                <a:gd name="T16" fmla="*/ 2147483647 w 226"/>
                <a:gd name="T17" fmla="*/ 2147483647 h 16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26" h="161">
                  <a:moveTo>
                    <a:pt x="226" y="155"/>
                  </a:moveTo>
                  <a:cubicBezTo>
                    <a:pt x="212" y="159"/>
                    <a:pt x="193" y="161"/>
                    <a:pt x="179" y="161"/>
                  </a:cubicBezTo>
                  <a:cubicBezTo>
                    <a:pt x="114" y="29"/>
                    <a:pt x="114" y="29"/>
                    <a:pt x="114" y="29"/>
                  </a:cubicBezTo>
                  <a:cubicBezTo>
                    <a:pt x="110" y="29"/>
                    <a:pt x="110" y="29"/>
                    <a:pt x="110" y="29"/>
                  </a:cubicBezTo>
                  <a:cubicBezTo>
                    <a:pt x="45" y="161"/>
                    <a:pt x="45" y="161"/>
                    <a:pt x="45" y="161"/>
                  </a:cubicBezTo>
                  <a:cubicBezTo>
                    <a:pt x="31" y="161"/>
                    <a:pt x="15" y="159"/>
                    <a:pt x="0" y="155"/>
                  </a:cubicBezTo>
                  <a:cubicBezTo>
                    <a:pt x="83" y="0"/>
                    <a:pt x="83" y="0"/>
                    <a:pt x="83" y="0"/>
                  </a:cubicBezTo>
                  <a:cubicBezTo>
                    <a:pt x="142" y="0"/>
                    <a:pt x="142" y="0"/>
                    <a:pt x="142" y="0"/>
                  </a:cubicBezTo>
                  <a:cubicBezTo>
                    <a:pt x="226" y="155"/>
                    <a:pt x="226" y="155"/>
                    <a:pt x="226" y="155"/>
                  </a:cubicBezTo>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14" name="Oval 16"/>
            <p:cNvSpPr>
              <a:spLocks noChangeArrowheads="1"/>
            </p:cNvSpPr>
            <p:nvPr userDrawn="1"/>
          </p:nvSpPr>
          <p:spPr bwMode="auto">
            <a:xfrm>
              <a:off x="3355988" y="-474408"/>
              <a:ext cx="71228" cy="70815"/>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defRPr>
              </a:lvl9pPr>
            </a:lstStyle>
            <a:p>
              <a:pPr eaLnBrk="1" hangingPunct="1">
                <a:defRPr/>
              </a:pPr>
              <a:endParaRPr lang="en-AU" altLang="fr-FR" smtClean="0">
                <a:solidFill>
                  <a:srgbClr val="333366"/>
                </a:solidFill>
                <a:latin typeface="Century Gothic" panose="020B0502020202020204" pitchFamily="34" charset="0"/>
              </a:endParaRPr>
            </a:p>
          </p:txBody>
        </p:sp>
        <p:sp>
          <p:nvSpPr>
            <p:cNvPr id="15" name="Freeform 17"/>
            <p:cNvSpPr>
              <a:spLocks/>
            </p:cNvSpPr>
            <p:nvPr userDrawn="1"/>
          </p:nvSpPr>
          <p:spPr bwMode="auto">
            <a:xfrm>
              <a:off x="2940774" y="-591858"/>
              <a:ext cx="241484" cy="210718"/>
            </a:xfrm>
            <a:custGeom>
              <a:avLst/>
              <a:gdLst>
                <a:gd name="T0" fmla="*/ 2147483647 w 190"/>
                <a:gd name="T1" fmla="*/ 2147483647 h 163"/>
                <a:gd name="T2" fmla="*/ 2147483647 w 190"/>
                <a:gd name="T3" fmla="*/ 2147483647 h 163"/>
                <a:gd name="T4" fmla="*/ 2147483647 w 190"/>
                <a:gd name="T5" fmla="*/ 2147483647 h 163"/>
                <a:gd name="T6" fmla="*/ 2147483647 w 190"/>
                <a:gd name="T7" fmla="*/ 2147483647 h 163"/>
                <a:gd name="T8" fmla="*/ 2147483647 w 190"/>
                <a:gd name="T9" fmla="*/ 2147483647 h 163"/>
                <a:gd name="T10" fmla="*/ 0 w 190"/>
                <a:gd name="T11" fmla="*/ 2147483647 h 163"/>
                <a:gd name="T12" fmla="*/ 0 w 190"/>
                <a:gd name="T13" fmla="*/ 2147483647 h 163"/>
                <a:gd name="T14" fmla="*/ 2147483647 w 190"/>
                <a:gd name="T15" fmla="*/ 0 h 163"/>
                <a:gd name="T16" fmla="*/ 2147483647 w 190"/>
                <a:gd name="T17" fmla="*/ 2147483647 h 163"/>
                <a:gd name="T18" fmla="*/ 2147483647 w 190"/>
                <a:gd name="T19" fmla="*/ 2147483647 h 163"/>
                <a:gd name="T20" fmla="*/ 2147483647 w 190"/>
                <a:gd name="T21" fmla="*/ 0 h 163"/>
                <a:gd name="T22" fmla="*/ 2147483647 w 190"/>
                <a:gd name="T23" fmla="*/ 2147483647 h 163"/>
                <a:gd name="T24" fmla="*/ 2147483647 w 190"/>
                <a:gd name="T25" fmla="*/ 2147483647 h 163"/>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190" h="163">
                  <a:moveTo>
                    <a:pt x="190" y="158"/>
                  </a:moveTo>
                  <a:cubicBezTo>
                    <a:pt x="177" y="161"/>
                    <a:pt x="162" y="163"/>
                    <a:pt x="148" y="163"/>
                  </a:cubicBezTo>
                  <a:cubicBezTo>
                    <a:pt x="148" y="96"/>
                    <a:pt x="148" y="96"/>
                    <a:pt x="148" y="96"/>
                  </a:cubicBezTo>
                  <a:cubicBezTo>
                    <a:pt x="42" y="96"/>
                    <a:pt x="42" y="96"/>
                    <a:pt x="42" y="96"/>
                  </a:cubicBezTo>
                  <a:cubicBezTo>
                    <a:pt x="42" y="163"/>
                    <a:pt x="42" y="163"/>
                    <a:pt x="42" y="163"/>
                  </a:cubicBezTo>
                  <a:cubicBezTo>
                    <a:pt x="28" y="163"/>
                    <a:pt x="13" y="161"/>
                    <a:pt x="0" y="158"/>
                  </a:cubicBezTo>
                  <a:cubicBezTo>
                    <a:pt x="0" y="5"/>
                    <a:pt x="0" y="5"/>
                    <a:pt x="0" y="5"/>
                  </a:cubicBezTo>
                  <a:cubicBezTo>
                    <a:pt x="13" y="1"/>
                    <a:pt x="28" y="0"/>
                    <a:pt x="42" y="0"/>
                  </a:cubicBezTo>
                  <a:cubicBezTo>
                    <a:pt x="42" y="65"/>
                    <a:pt x="42" y="65"/>
                    <a:pt x="42" y="65"/>
                  </a:cubicBezTo>
                  <a:cubicBezTo>
                    <a:pt x="148" y="65"/>
                    <a:pt x="148" y="65"/>
                    <a:pt x="148" y="65"/>
                  </a:cubicBezTo>
                  <a:cubicBezTo>
                    <a:pt x="148" y="0"/>
                    <a:pt x="148" y="0"/>
                    <a:pt x="148" y="0"/>
                  </a:cubicBezTo>
                  <a:cubicBezTo>
                    <a:pt x="162" y="0"/>
                    <a:pt x="177" y="1"/>
                    <a:pt x="190" y="5"/>
                  </a:cubicBezTo>
                  <a:cubicBezTo>
                    <a:pt x="190" y="158"/>
                    <a:pt x="190" y="158"/>
                    <a:pt x="190" y="158"/>
                  </a:cubicBezTo>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16" name="Freeform 18"/>
            <p:cNvSpPr>
              <a:spLocks/>
            </p:cNvSpPr>
            <p:nvPr userDrawn="1"/>
          </p:nvSpPr>
          <p:spPr bwMode="auto">
            <a:xfrm>
              <a:off x="2619375" y="-595312"/>
              <a:ext cx="244958" cy="210718"/>
            </a:xfrm>
            <a:custGeom>
              <a:avLst/>
              <a:gdLst>
                <a:gd name="T0" fmla="*/ 2147483647 w 192"/>
                <a:gd name="T1" fmla="*/ 2147483647 h 162"/>
                <a:gd name="T2" fmla="*/ 2147483647 w 192"/>
                <a:gd name="T3" fmla="*/ 2147483647 h 162"/>
                <a:gd name="T4" fmla="*/ 2147483647 w 192"/>
                <a:gd name="T5" fmla="*/ 2147483647 h 162"/>
                <a:gd name="T6" fmla="*/ 2147483647 w 192"/>
                <a:gd name="T7" fmla="*/ 2147483647 h 162"/>
                <a:gd name="T8" fmla="*/ 2147483647 w 192"/>
                <a:gd name="T9" fmla="*/ 2147483647 h 162"/>
                <a:gd name="T10" fmla="*/ 0 w 192"/>
                <a:gd name="T11" fmla="*/ 2147483647 h 162"/>
                <a:gd name="T12" fmla="*/ 0 w 192"/>
                <a:gd name="T13" fmla="*/ 2147483647 h 162"/>
                <a:gd name="T14" fmla="*/ 2147483647 w 192"/>
                <a:gd name="T15" fmla="*/ 0 h 162"/>
                <a:gd name="T16" fmla="*/ 2147483647 w 192"/>
                <a:gd name="T17" fmla="*/ 2147483647 h 162"/>
                <a:gd name="T18" fmla="*/ 2147483647 w 192"/>
                <a:gd name="T19" fmla="*/ 2147483647 h 16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92" h="162">
                  <a:moveTo>
                    <a:pt x="192" y="35"/>
                  </a:moveTo>
                  <a:cubicBezTo>
                    <a:pt x="117" y="35"/>
                    <a:pt x="117" y="35"/>
                    <a:pt x="117" y="35"/>
                  </a:cubicBezTo>
                  <a:cubicBezTo>
                    <a:pt x="117" y="162"/>
                    <a:pt x="117" y="162"/>
                    <a:pt x="117" y="162"/>
                  </a:cubicBezTo>
                  <a:cubicBezTo>
                    <a:pt x="75" y="162"/>
                    <a:pt x="75" y="162"/>
                    <a:pt x="75" y="162"/>
                  </a:cubicBezTo>
                  <a:cubicBezTo>
                    <a:pt x="75" y="35"/>
                    <a:pt x="75" y="35"/>
                    <a:pt x="75" y="35"/>
                  </a:cubicBezTo>
                  <a:cubicBezTo>
                    <a:pt x="0" y="35"/>
                    <a:pt x="0" y="35"/>
                    <a:pt x="0" y="35"/>
                  </a:cubicBezTo>
                  <a:cubicBezTo>
                    <a:pt x="0" y="8"/>
                    <a:pt x="0" y="8"/>
                    <a:pt x="0" y="8"/>
                  </a:cubicBezTo>
                  <a:cubicBezTo>
                    <a:pt x="33" y="2"/>
                    <a:pt x="65" y="0"/>
                    <a:pt x="96" y="0"/>
                  </a:cubicBezTo>
                  <a:cubicBezTo>
                    <a:pt x="127" y="0"/>
                    <a:pt x="160" y="2"/>
                    <a:pt x="192" y="8"/>
                  </a:cubicBezTo>
                  <a:cubicBezTo>
                    <a:pt x="192" y="35"/>
                    <a:pt x="192" y="35"/>
                    <a:pt x="192" y="35"/>
                  </a:cubicBezTo>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grpSp>
      <p:sp>
        <p:nvSpPr>
          <p:cNvPr id="2" name="Titre 1"/>
          <p:cNvSpPr>
            <a:spLocks noGrp="1"/>
          </p:cNvSpPr>
          <p:nvPr>
            <p:ph type="title"/>
          </p:nvPr>
        </p:nvSpPr>
        <p:spPr/>
        <p:txBody>
          <a:bodyPr/>
          <a:lstStyle/>
          <a:p>
            <a:r>
              <a:rPr lang="fr-FR" smtClean="0"/>
              <a:t>Modifiez le style du titre</a:t>
            </a:r>
            <a:endParaRPr lang="fr-FR" dirty="0"/>
          </a:p>
        </p:txBody>
      </p:sp>
      <p:sp>
        <p:nvSpPr>
          <p:cNvPr id="4" name="Picture Placeholder 3"/>
          <p:cNvSpPr>
            <a:spLocks noGrp="1"/>
          </p:cNvSpPr>
          <p:nvPr>
            <p:ph type="pic" sz="quarter" idx="10"/>
          </p:nvPr>
        </p:nvSpPr>
        <p:spPr bwMode="auto">
          <a:xfrm>
            <a:off x="4740166" y="1169559"/>
            <a:ext cx="3993826" cy="2817677"/>
          </a:xfrm>
          <a:custGeom>
            <a:avLst/>
            <a:gdLst>
              <a:gd name="connsiteX0" fmla="*/ 0 w 2871788"/>
              <a:gd name="connsiteY0" fmla="*/ 0 h 3617912"/>
              <a:gd name="connsiteX1" fmla="*/ 2871788 w 2871788"/>
              <a:gd name="connsiteY1" fmla="*/ 0 h 3617912"/>
              <a:gd name="connsiteX2" fmla="*/ 2871788 w 2871788"/>
              <a:gd name="connsiteY2" fmla="*/ 3617912 h 3617912"/>
              <a:gd name="connsiteX3" fmla="*/ 0 w 2871788"/>
              <a:gd name="connsiteY3" fmla="*/ 3617912 h 3617912"/>
              <a:gd name="connsiteX4" fmla="*/ 0 w 2871788"/>
              <a:gd name="connsiteY4" fmla="*/ 0 h 3617912"/>
              <a:gd name="connsiteX0" fmla="*/ 0 w 2871788"/>
              <a:gd name="connsiteY0" fmla="*/ 0 h 3883583"/>
              <a:gd name="connsiteX1" fmla="*/ 2871788 w 2871788"/>
              <a:gd name="connsiteY1" fmla="*/ 0 h 3883583"/>
              <a:gd name="connsiteX2" fmla="*/ 2871788 w 2871788"/>
              <a:gd name="connsiteY2" fmla="*/ 3883583 h 3883583"/>
              <a:gd name="connsiteX3" fmla="*/ 0 w 2871788"/>
              <a:gd name="connsiteY3" fmla="*/ 3617912 h 3883583"/>
              <a:gd name="connsiteX4" fmla="*/ 0 w 2871788"/>
              <a:gd name="connsiteY4" fmla="*/ 0 h 3883583"/>
              <a:gd name="connsiteX0" fmla="*/ 0 w 2871788"/>
              <a:gd name="connsiteY0" fmla="*/ 0 h 3883583"/>
              <a:gd name="connsiteX1" fmla="*/ 2871788 w 2871788"/>
              <a:gd name="connsiteY1" fmla="*/ 0 h 3883583"/>
              <a:gd name="connsiteX2" fmla="*/ 2871788 w 2871788"/>
              <a:gd name="connsiteY2" fmla="*/ 3883583 h 3883583"/>
              <a:gd name="connsiteX3" fmla="*/ 0 w 2871788"/>
              <a:gd name="connsiteY3" fmla="*/ 3716766 h 3883583"/>
              <a:gd name="connsiteX4" fmla="*/ 0 w 2871788"/>
              <a:gd name="connsiteY4" fmla="*/ 0 h 3883583"/>
              <a:gd name="connsiteX0" fmla="*/ 0 w 2871788"/>
              <a:gd name="connsiteY0" fmla="*/ 0 h 3930717"/>
              <a:gd name="connsiteX1" fmla="*/ 2871788 w 2871788"/>
              <a:gd name="connsiteY1" fmla="*/ 0 h 3930717"/>
              <a:gd name="connsiteX2" fmla="*/ 2871788 w 2871788"/>
              <a:gd name="connsiteY2" fmla="*/ 3930717 h 3930717"/>
              <a:gd name="connsiteX3" fmla="*/ 0 w 2871788"/>
              <a:gd name="connsiteY3" fmla="*/ 3716766 h 3930717"/>
              <a:gd name="connsiteX4" fmla="*/ 0 w 2871788"/>
              <a:gd name="connsiteY4" fmla="*/ 0 h 3930717"/>
              <a:gd name="connsiteX0" fmla="*/ 6724 w 2878512"/>
              <a:gd name="connsiteY0" fmla="*/ 0 h 3931919"/>
              <a:gd name="connsiteX1" fmla="*/ 2878512 w 2878512"/>
              <a:gd name="connsiteY1" fmla="*/ 0 h 3931919"/>
              <a:gd name="connsiteX2" fmla="*/ 2878512 w 2878512"/>
              <a:gd name="connsiteY2" fmla="*/ 3930717 h 3931919"/>
              <a:gd name="connsiteX3" fmla="*/ 0 w 2878512"/>
              <a:gd name="connsiteY3" fmla="*/ 3931919 h 3931919"/>
              <a:gd name="connsiteX4" fmla="*/ 6724 w 2878512"/>
              <a:gd name="connsiteY4" fmla="*/ 0 h 3931919"/>
              <a:gd name="connsiteX0" fmla="*/ 6724 w 2878512"/>
              <a:gd name="connsiteY0" fmla="*/ 0 h 3931919"/>
              <a:gd name="connsiteX1" fmla="*/ 2878512 w 2878512"/>
              <a:gd name="connsiteY1" fmla="*/ 0 h 3931919"/>
              <a:gd name="connsiteX2" fmla="*/ 2878512 w 2878512"/>
              <a:gd name="connsiteY2" fmla="*/ 3930717 h 3931919"/>
              <a:gd name="connsiteX3" fmla="*/ 0 w 2878512"/>
              <a:gd name="connsiteY3" fmla="*/ 3931919 h 3931919"/>
              <a:gd name="connsiteX4" fmla="*/ 6724 w 2878512"/>
              <a:gd name="connsiteY4" fmla="*/ 0 h 3931919"/>
              <a:gd name="connsiteX0" fmla="*/ 232246 w 3104034"/>
              <a:gd name="connsiteY0" fmla="*/ 0 h 3938217"/>
              <a:gd name="connsiteX1" fmla="*/ 3104034 w 3104034"/>
              <a:gd name="connsiteY1" fmla="*/ 0 h 3938217"/>
              <a:gd name="connsiteX2" fmla="*/ 3104034 w 3104034"/>
              <a:gd name="connsiteY2" fmla="*/ 3930717 h 3938217"/>
              <a:gd name="connsiteX3" fmla="*/ 0 w 3104034"/>
              <a:gd name="connsiteY3" fmla="*/ 3938217 h 3938217"/>
              <a:gd name="connsiteX4" fmla="*/ 232246 w 3104034"/>
              <a:gd name="connsiteY4" fmla="*/ 0 h 3938217"/>
              <a:gd name="connsiteX0" fmla="*/ 232246 w 3104034"/>
              <a:gd name="connsiteY0" fmla="*/ 0 h 3938217"/>
              <a:gd name="connsiteX1" fmla="*/ 3104034 w 3104034"/>
              <a:gd name="connsiteY1" fmla="*/ 0 h 3938217"/>
              <a:gd name="connsiteX2" fmla="*/ 3104034 w 3104034"/>
              <a:gd name="connsiteY2" fmla="*/ 3930717 h 3938217"/>
              <a:gd name="connsiteX3" fmla="*/ 0 w 3104034"/>
              <a:gd name="connsiteY3" fmla="*/ 3938217 h 3938217"/>
              <a:gd name="connsiteX4" fmla="*/ 232246 w 3104034"/>
              <a:gd name="connsiteY4" fmla="*/ 0 h 3938217"/>
              <a:gd name="connsiteX0" fmla="*/ 232246 w 3104034"/>
              <a:gd name="connsiteY0" fmla="*/ 0 h 3938217"/>
              <a:gd name="connsiteX1" fmla="*/ 3104034 w 3104034"/>
              <a:gd name="connsiteY1" fmla="*/ 0 h 3938217"/>
              <a:gd name="connsiteX2" fmla="*/ 3104034 w 3104034"/>
              <a:gd name="connsiteY2" fmla="*/ 3930717 h 3938217"/>
              <a:gd name="connsiteX3" fmla="*/ 0 w 3104034"/>
              <a:gd name="connsiteY3" fmla="*/ 3938217 h 3938217"/>
              <a:gd name="connsiteX4" fmla="*/ 232246 w 3104034"/>
              <a:gd name="connsiteY4" fmla="*/ 0 h 3938217"/>
              <a:gd name="connsiteX0" fmla="*/ 239295 w 3104034"/>
              <a:gd name="connsiteY0" fmla="*/ 97081 h 3938217"/>
              <a:gd name="connsiteX1" fmla="*/ 3104034 w 3104034"/>
              <a:gd name="connsiteY1" fmla="*/ 0 h 3938217"/>
              <a:gd name="connsiteX2" fmla="*/ 3104034 w 3104034"/>
              <a:gd name="connsiteY2" fmla="*/ 3930717 h 3938217"/>
              <a:gd name="connsiteX3" fmla="*/ 0 w 3104034"/>
              <a:gd name="connsiteY3" fmla="*/ 3938217 h 3938217"/>
              <a:gd name="connsiteX4" fmla="*/ 239295 w 3104034"/>
              <a:gd name="connsiteY4" fmla="*/ 97081 h 3938217"/>
              <a:gd name="connsiteX0" fmla="*/ 239295 w 3104034"/>
              <a:gd name="connsiteY0" fmla="*/ 97081 h 3938217"/>
              <a:gd name="connsiteX1" fmla="*/ 3104034 w 3104034"/>
              <a:gd name="connsiteY1" fmla="*/ 0 h 3938217"/>
              <a:gd name="connsiteX2" fmla="*/ 3104034 w 3104034"/>
              <a:gd name="connsiteY2" fmla="*/ 3930717 h 3938217"/>
              <a:gd name="connsiteX3" fmla="*/ 0 w 3104034"/>
              <a:gd name="connsiteY3" fmla="*/ 3938217 h 3938217"/>
              <a:gd name="connsiteX4" fmla="*/ 239295 w 3104034"/>
              <a:gd name="connsiteY4" fmla="*/ 97081 h 3938217"/>
              <a:gd name="connsiteX0" fmla="*/ 239295 w 3104034"/>
              <a:gd name="connsiteY0" fmla="*/ 97081 h 3938217"/>
              <a:gd name="connsiteX1" fmla="*/ 3104034 w 3104034"/>
              <a:gd name="connsiteY1" fmla="*/ 0 h 3938217"/>
              <a:gd name="connsiteX2" fmla="*/ 3104034 w 3104034"/>
              <a:gd name="connsiteY2" fmla="*/ 3930717 h 3938217"/>
              <a:gd name="connsiteX3" fmla="*/ 0 w 3104034"/>
              <a:gd name="connsiteY3" fmla="*/ 3938217 h 3938217"/>
              <a:gd name="connsiteX4" fmla="*/ 239295 w 3104034"/>
              <a:gd name="connsiteY4" fmla="*/ 97081 h 3938217"/>
              <a:gd name="connsiteX0" fmla="*/ 394341 w 3104034"/>
              <a:gd name="connsiteY0" fmla="*/ 97081 h 3938217"/>
              <a:gd name="connsiteX1" fmla="*/ 3104034 w 3104034"/>
              <a:gd name="connsiteY1" fmla="*/ 0 h 3938217"/>
              <a:gd name="connsiteX2" fmla="*/ 3104034 w 3104034"/>
              <a:gd name="connsiteY2" fmla="*/ 3930717 h 3938217"/>
              <a:gd name="connsiteX3" fmla="*/ 0 w 3104034"/>
              <a:gd name="connsiteY3" fmla="*/ 3938217 h 3938217"/>
              <a:gd name="connsiteX4" fmla="*/ 394341 w 3104034"/>
              <a:gd name="connsiteY4" fmla="*/ 97081 h 3938217"/>
              <a:gd name="connsiteX0" fmla="*/ 443673 w 3104034"/>
              <a:gd name="connsiteY0" fmla="*/ 103553 h 3938217"/>
              <a:gd name="connsiteX1" fmla="*/ 3104034 w 3104034"/>
              <a:gd name="connsiteY1" fmla="*/ 0 h 3938217"/>
              <a:gd name="connsiteX2" fmla="*/ 3104034 w 3104034"/>
              <a:gd name="connsiteY2" fmla="*/ 3930717 h 3938217"/>
              <a:gd name="connsiteX3" fmla="*/ 0 w 3104034"/>
              <a:gd name="connsiteY3" fmla="*/ 3938217 h 3938217"/>
              <a:gd name="connsiteX4" fmla="*/ 443673 w 3104034"/>
              <a:gd name="connsiteY4" fmla="*/ 103553 h 3938217"/>
              <a:gd name="connsiteX0" fmla="*/ 443673 w 3104034"/>
              <a:gd name="connsiteY0" fmla="*/ 103553 h 3938217"/>
              <a:gd name="connsiteX1" fmla="*/ 3104034 w 3104034"/>
              <a:gd name="connsiteY1" fmla="*/ 0 h 3938217"/>
              <a:gd name="connsiteX2" fmla="*/ 3104034 w 3104034"/>
              <a:gd name="connsiteY2" fmla="*/ 3930717 h 3938217"/>
              <a:gd name="connsiteX3" fmla="*/ 0 w 3104034"/>
              <a:gd name="connsiteY3" fmla="*/ 3938217 h 3938217"/>
              <a:gd name="connsiteX4" fmla="*/ 443673 w 3104034"/>
              <a:gd name="connsiteY4" fmla="*/ 103553 h 3938217"/>
              <a:gd name="connsiteX0" fmla="*/ 443673 w 3104034"/>
              <a:gd name="connsiteY0" fmla="*/ 0 h 3834664"/>
              <a:gd name="connsiteX1" fmla="*/ 3104034 w 3104034"/>
              <a:gd name="connsiteY1" fmla="*/ 0 h 3834664"/>
              <a:gd name="connsiteX2" fmla="*/ 3104034 w 3104034"/>
              <a:gd name="connsiteY2" fmla="*/ 3827164 h 3834664"/>
              <a:gd name="connsiteX3" fmla="*/ 0 w 3104034"/>
              <a:gd name="connsiteY3" fmla="*/ 3834664 h 3834664"/>
              <a:gd name="connsiteX4" fmla="*/ 443673 w 3104034"/>
              <a:gd name="connsiteY4" fmla="*/ 0 h 3834664"/>
              <a:gd name="connsiteX0" fmla="*/ 443673 w 3104034"/>
              <a:gd name="connsiteY0" fmla="*/ 0 h 3834664"/>
              <a:gd name="connsiteX1" fmla="*/ 3104034 w 3104034"/>
              <a:gd name="connsiteY1" fmla="*/ 0 h 3834664"/>
              <a:gd name="connsiteX2" fmla="*/ 3104034 w 3104034"/>
              <a:gd name="connsiteY2" fmla="*/ 3827164 h 3834664"/>
              <a:gd name="connsiteX3" fmla="*/ 0 w 3104034"/>
              <a:gd name="connsiteY3" fmla="*/ 3834664 h 3834664"/>
              <a:gd name="connsiteX4" fmla="*/ 443673 w 3104034"/>
              <a:gd name="connsiteY4" fmla="*/ 0 h 3834664"/>
              <a:gd name="connsiteX0" fmla="*/ 464021 w 3124382"/>
              <a:gd name="connsiteY0" fmla="*/ 0 h 4009409"/>
              <a:gd name="connsiteX1" fmla="*/ 3124382 w 3124382"/>
              <a:gd name="connsiteY1" fmla="*/ 0 h 4009409"/>
              <a:gd name="connsiteX2" fmla="*/ 3124382 w 3124382"/>
              <a:gd name="connsiteY2" fmla="*/ 3827164 h 4009409"/>
              <a:gd name="connsiteX3" fmla="*/ 0 w 3124382"/>
              <a:gd name="connsiteY3" fmla="*/ 4009409 h 4009409"/>
              <a:gd name="connsiteX4" fmla="*/ 464021 w 3124382"/>
              <a:gd name="connsiteY4" fmla="*/ 0 h 4009409"/>
              <a:gd name="connsiteX0" fmla="*/ 464021 w 3131164"/>
              <a:gd name="connsiteY0" fmla="*/ 0 h 4009409"/>
              <a:gd name="connsiteX1" fmla="*/ 3124382 w 3131164"/>
              <a:gd name="connsiteY1" fmla="*/ 0 h 4009409"/>
              <a:gd name="connsiteX2" fmla="*/ 3131164 w 3131164"/>
              <a:gd name="connsiteY2" fmla="*/ 4008382 h 4009409"/>
              <a:gd name="connsiteX3" fmla="*/ 0 w 3131164"/>
              <a:gd name="connsiteY3" fmla="*/ 4009409 h 4009409"/>
              <a:gd name="connsiteX4" fmla="*/ 464021 w 3131164"/>
              <a:gd name="connsiteY4" fmla="*/ 0 h 4009409"/>
              <a:gd name="connsiteX0" fmla="*/ 464021 w 3131164"/>
              <a:gd name="connsiteY0" fmla="*/ 0 h 4009409"/>
              <a:gd name="connsiteX1" fmla="*/ 3124382 w 3131164"/>
              <a:gd name="connsiteY1" fmla="*/ 0 h 4009409"/>
              <a:gd name="connsiteX2" fmla="*/ 3131164 w 3131164"/>
              <a:gd name="connsiteY2" fmla="*/ 4008382 h 4009409"/>
              <a:gd name="connsiteX3" fmla="*/ 0 w 3131164"/>
              <a:gd name="connsiteY3" fmla="*/ 4009409 h 4009409"/>
              <a:gd name="connsiteX4" fmla="*/ 464021 w 3131164"/>
              <a:gd name="connsiteY4" fmla="*/ 0 h 4009409"/>
              <a:gd name="connsiteX0" fmla="*/ 464021 w 3131164"/>
              <a:gd name="connsiteY0" fmla="*/ 0 h 4009409"/>
              <a:gd name="connsiteX1" fmla="*/ 3124382 w 3131164"/>
              <a:gd name="connsiteY1" fmla="*/ 0 h 4009409"/>
              <a:gd name="connsiteX2" fmla="*/ 3131164 w 3131164"/>
              <a:gd name="connsiteY2" fmla="*/ 4008382 h 4009409"/>
              <a:gd name="connsiteX3" fmla="*/ 0 w 3131164"/>
              <a:gd name="connsiteY3" fmla="*/ 4009409 h 4009409"/>
              <a:gd name="connsiteX4" fmla="*/ 464021 w 3131164"/>
              <a:gd name="connsiteY4" fmla="*/ 0 h 4009409"/>
              <a:gd name="connsiteX0" fmla="*/ 29946 w 3131164"/>
              <a:gd name="connsiteY0" fmla="*/ 0 h 4009409"/>
              <a:gd name="connsiteX1" fmla="*/ 3124382 w 3131164"/>
              <a:gd name="connsiteY1" fmla="*/ 0 h 4009409"/>
              <a:gd name="connsiteX2" fmla="*/ 3131164 w 3131164"/>
              <a:gd name="connsiteY2" fmla="*/ 4008382 h 4009409"/>
              <a:gd name="connsiteX3" fmla="*/ 0 w 3131164"/>
              <a:gd name="connsiteY3" fmla="*/ 4009409 h 4009409"/>
              <a:gd name="connsiteX4" fmla="*/ 29946 w 3131164"/>
              <a:gd name="connsiteY4" fmla="*/ 0 h 4009409"/>
              <a:gd name="connsiteX0" fmla="*/ 9599 w 3131164"/>
              <a:gd name="connsiteY0" fmla="*/ 0 h 4009409"/>
              <a:gd name="connsiteX1" fmla="*/ 3124382 w 3131164"/>
              <a:gd name="connsiteY1" fmla="*/ 0 h 4009409"/>
              <a:gd name="connsiteX2" fmla="*/ 3131164 w 3131164"/>
              <a:gd name="connsiteY2" fmla="*/ 4008382 h 4009409"/>
              <a:gd name="connsiteX3" fmla="*/ 0 w 3131164"/>
              <a:gd name="connsiteY3" fmla="*/ 4009409 h 4009409"/>
              <a:gd name="connsiteX4" fmla="*/ 9599 w 3131164"/>
              <a:gd name="connsiteY4" fmla="*/ 0 h 4009409"/>
              <a:gd name="connsiteX0" fmla="*/ 399 w 3142312"/>
              <a:gd name="connsiteY0" fmla="*/ 0 h 4009409"/>
              <a:gd name="connsiteX1" fmla="*/ 3135530 w 3142312"/>
              <a:gd name="connsiteY1" fmla="*/ 0 h 4009409"/>
              <a:gd name="connsiteX2" fmla="*/ 3142312 w 3142312"/>
              <a:gd name="connsiteY2" fmla="*/ 4008382 h 4009409"/>
              <a:gd name="connsiteX3" fmla="*/ 11148 w 3142312"/>
              <a:gd name="connsiteY3" fmla="*/ 4009409 h 4009409"/>
              <a:gd name="connsiteX4" fmla="*/ 399 w 3142312"/>
              <a:gd name="connsiteY4" fmla="*/ 0 h 4009409"/>
              <a:gd name="connsiteX0" fmla="*/ 622 w 3135753"/>
              <a:gd name="connsiteY0" fmla="*/ 0 h 4009409"/>
              <a:gd name="connsiteX1" fmla="*/ 3128971 w 3135753"/>
              <a:gd name="connsiteY1" fmla="*/ 0 h 4009409"/>
              <a:gd name="connsiteX2" fmla="*/ 3135753 w 3135753"/>
              <a:gd name="connsiteY2" fmla="*/ 4008382 h 4009409"/>
              <a:gd name="connsiteX3" fmla="*/ 4589 w 3135753"/>
              <a:gd name="connsiteY3" fmla="*/ 4009409 h 4009409"/>
              <a:gd name="connsiteX4" fmla="*/ 622 w 3135753"/>
              <a:gd name="connsiteY4" fmla="*/ 0 h 4009409"/>
              <a:gd name="connsiteX0" fmla="*/ 0 w 3135131"/>
              <a:gd name="connsiteY0" fmla="*/ 0 h 4009409"/>
              <a:gd name="connsiteX1" fmla="*/ 3128349 w 3135131"/>
              <a:gd name="connsiteY1" fmla="*/ 0 h 4009409"/>
              <a:gd name="connsiteX2" fmla="*/ 3135131 w 3135131"/>
              <a:gd name="connsiteY2" fmla="*/ 4008382 h 4009409"/>
              <a:gd name="connsiteX3" fmla="*/ 3967 w 3135131"/>
              <a:gd name="connsiteY3" fmla="*/ 4009409 h 4009409"/>
              <a:gd name="connsiteX4" fmla="*/ 0 w 3135131"/>
              <a:gd name="connsiteY4" fmla="*/ 0 h 40094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35131" h="4009409">
                <a:moveTo>
                  <a:pt x="0" y="0"/>
                </a:moveTo>
                <a:lnTo>
                  <a:pt x="3128349" y="0"/>
                </a:lnTo>
                <a:cubicBezTo>
                  <a:pt x="3130610" y="1336127"/>
                  <a:pt x="3131740" y="2004191"/>
                  <a:pt x="3135131" y="4008382"/>
                </a:cubicBezTo>
                <a:lnTo>
                  <a:pt x="3967" y="4009409"/>
                </a:lnTo>
                <a:cubicBezTo>
                  <a:pt x="7167" y="2672939"/>
                  <a:pt x="1983" y="2004704"/>
                  <a:pt x="0" y="0"/>
                </a:cubicBezTo>
                <a:close/>
              </a:path>
            </a:pathLst>
          </a:custGeom>
          <a:solidFill>
            <a:schemeClr val="bg1">
              <a:lumMod val="85000"/>
            </a:schemeClr>
          </a:solidFill>
          <a:ln>
            <a:noFill/>
          </a:ln>
          <a:effectLst/>
          <a:extLst/>
        </p:spPr>
        <p:txBody>
          <a:bodyPr rtlCol="0" anchor="ctr">
            <a:noAutofit/>
          </a:bodyPr>
          <a:lstStyle>
            <a:lvl1pPr marL="0" indent="0" algn="ctr">
              <a:buFontTx/>
              <a:buNone/>
              <a:defRPr sz="1600" b="0">
                <a:solidFill>
                  <a:schemeClr val="bg1"/>
                </a:solidFill>
              </a:defRPr>
            </a:lvl1pPr>
          </a:lstStyle>
          <a:p>
            <a:pPr lvl="0"/>
            <a:r>
              <a:rPr lang="fr-FR" noProof="0" smtClean="0"/>
              <a:t>Cliquez sur l'icône pour ajouter une image</a:t>
            </a:r>
            <a:endParaRPr lang="en-AU" noProof="0" dirty="0"/>
          </a:p>
        </p:txBody>
      </p:sp>
      <p:sp>
        <p:nvSpPr>
          <p:cNvPr id="5" name="Espace réservé du texte 2"/>
          <p:cNvSpPr>
            <a:spLocks noGrp="1"/>
          </p:cNvSpPr>
          <p:nvPr>
            <p:ph idx="1"/>
          </p:nvPr>
        </p:nvSpPr>
        <p:spPr>
          <a:xfrm>
            <a:off x="179515" y="696542"/>
            <a:ext cx="4450659" cy="3934455"/>
          </a:xfrm>
          <a:prstGeom prst="rect">
            <a:avLst/>
          </a:prstGeom>
        </p:spPr>
        <p:txBody>
          <a:bodyPr rtlCol="0">
            <a:noAutofit/>
          </a:bodyPr>
          <a:lstStyle/>
          <a:p>
            <a:pPr lvl="0"/>
            <a:r>
              <a:rPr lang="fr-FR" smtClean="0"/>
              <a:t>Modifiez les styles du texte du masque</a:t>
            </a:r>
          </a:p>
          <a:p>
            <a:pPr lvl="1"/>
            <a:r>
              <a:rPr lang="fr-FR" smtClean="0"/>
              <a:t>Deuxième niveau</a:t>
            </a:r>
          </a:p>
          <a:p>
            <a:pPr lvl="2"/>
            <a:r>
              <a:rPr lang="fr-FR" smtClean="0"/>
              <a:t>Troisième niveau</a:t>
            </a:r>
          </a:p>
        </p:txBody>
      </p:sp>
    </p:spTree>
    <p:extLst>
      <p:ext uri="{BB962C8B-B14F-4D97-AF65-F5344CB8AC3E}">
        <p14:creationId xmlns:p14="http://schemas.microsoft.com/office/powerpoint/2010/main" val="1818157614"/>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2_Titre et contenu">
    <p:spTree>
      <p:nvGrpSpPr>
        <p:cNvPr id="1" name=""/>
        <p:cNvGrpSpPr/>
        <p:nvPr/>
      </p:nvGrpSpPr>
      <p:grpSpPr>
        <a:xfrm>
          <a:off x="0" y="0"/>
          <a:ext cx="0" cy="0"/>
          <a:chOff x="0" y="0"/>
          <a:chExt cx="0" cy="0"/>
        </a:xfrm>
      </p:grpSpPr>
      <p:sp>
        <p:nvSpPr>
          <p:cNvPr id="6" name="Rectangle 1"/>
          <p:cNvSpPr>
            <a:spLocks/>
          </p:cNvSpPr>
          <p:nvPr userDrawn="1"/>
        </p:nvSpPr>
        <p:spPr bwMode="auto">
          <a:xfrm>
            <a:off x="5502275" y="-15875"/>
            <a:ext cx="3641725" cy="5165725"/>
          </a:xfrm>
          <a:custGeom>
            <a:avLst/>
            <a:gdLst>
              <a:gd name="T0" fmla="*/ 1707376 w 3642050"/>
              <a:gd name="T1" fmla="*/ 0 h 5165725"/>
              <a:gd name="T2" fmla="*/ 3632960 w 3642050"/>
              <a:gd name="T3" fmla="*/ 15875 h 5165725"/>
              <a:gd name="T4" fmla="*/ 3632960 w 3642050"/>
              <a:gd name="T5" fmla="*/ 5159375 h 5165725"/>
              <a:gd name="T6" fmla="*/ 104848 w 3642050"/>
              <a:gd name="T7" fmla="*/ 5165725 h 5165725"/>
              <a:gd name="T8" fmla="*/ 1707376 w 3642050"/>
              <a:gd name="T9" fmla="*/ 0 h 516572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642050" h="5165725">
                <a:moveTo>
                  <a:pt x="1711650" y="0"/>
                </a:moveTo>
                <a:lnTo>
                  <a:pt x="3642050" y="15875"/>
                </a:lnTo>
                <a:lnTo>
                  <a:pt x="3642050" y="5159375"/>
                </a:lnTo>
                <a:lnTo>
                  <a:pt x="105100" y="5165725"/>
                </a:lnTo>
                <a:cubicBezTo>
                  <a:pt x="-374325" y="2705100"/>
                  <a:pt x="895675" y="796925"/>
                  <a:pt x="1711650" y="0"/>
                </a:cubicBezTo>
                <a:close/>
              </a:path>
            </a:pathLst>
          </a:custGeom>
          <a:solidFill>
            <a:srgbClr val="5DBFD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9" name="Oval 41"/>
          <p:cNvSpPr>
            <a:spLocks noChangeArrowheads="1"/>
          </p:cNvSpPr>
          <p:nvPr userDrawn="1"/>
        </p:nvSpPr>
        <p:spPr bwMode="auto">
          <a:xfrm>
            <a:off x="5024438" y="-2908300"/>
            <a:ext cx="11339512" cy="11544300"/>
          </a:xfrm>
          <a:prstGeom prst="ellipse">
            <a:avLst/>
          </a:prstGeom>
          <a:noFill/>
          <a:ln w="6350">
            <a:solidFill>
              <a:schemeClr val="bg1">
                <a:lumMod val="85000"/>
              </a:schemeClr>
            </a:solidFill>
            <a:round/>
            <a:headEnd/>
            <a:tailEnd/>
          </a:ln>
        </p:spPr>
        <p:txBody>
          <a:bodyPr/>
          <a:lstStyle/>
          <a:p>
            <a:pPr eaLnBrk="1" fontAlgn="auto" hangingPunct="1">
              <a:spcBef>
                <a:spcPts val="0"/>
              </a:spcBef>
              <a:spcAft>
                <a:spcPts val="0"/>
              </a:spcAft>
              <a:defRPr/>
            </a:pPr>
            <a:endParaRPr lang="en-AU">
              <a:solidFill>
                <a:srgbClr val="333366"/>
              </a:solidFill>
              <a:latin typeface="+mn-lt"/>
            </a:endParaRPr>
          </a:p>
        </p:txBody>
      </p:sp>
      <p:sp>
        <p:nvSpPr>
          <p:cNvPr id="10" name="Oval 41"/>
          <p:cNvSpPr>
            <a:spLocks noChangeArrowheads="1"/>
          </p:cNvSpPr>
          <p:nvPr userDrawn="1"/>
        </p:nvSpPr>
        <p:spPr bwMode="auto">
          <a:xfrm>
            <a:off x="5429250" y="-1897063"/>
            <a:ext cx="11339513" cy="11544301"/>
          </a:xfrm>
          <a:prstGeom prst="ellipse">
            <a:avLst/>
          </a:prstGeom>
          <a:noFill/>
          <a:ln w="6350">
            <a:solidFill>
              <a:schemeClr val="bg1">
                <a:lumMod val="75000"/>
              </a:schemeClr>
            </a:solidFill>
            <a:round/>
            <a:headEnd/>
            <a:tailEnd/>
          </a:ln>
        </p:spPr>
        <p:txBody>
          <a:bodyPr/>
          <a:lstStyle/>
          <a:p>
            <a:pPr eaLnBrk="1" fontAlgn="auto" hangingPunct="1">
              <a:spcBef>
                <a:spcPts val="0"/>
              </a:spcBef>
              <a:spcAft>
                <a:spcPts val="0"/>
              </a:spcAft>
              <a:defRPr/>
            </a:pPr>
            <a:endParaRPr lang="en-AU">
              <a:solidFill>
                <a:srgbClr val="333366"/>
              </a:solidFill>
              <a:latin typeface="+mn-lt"/>
            </a:endParaRPr>
          </a:p>
        </p:txBody>
      </p:sp>
      <p:grpSp>
        <p:nvGrpSpPr>
          <p:cNvPr id="11" name="Group 25"/>
          <p:cNvGrpSpPr>
            <a:grpSpLocks/>
          </p:cNvGrpSpPr>
          <p:nvPr userDrawn="1"/>
        </p:nvGrpSpPr>
        <p:grpSpPr bwMode="auto">
          <a:xfrm>
            <a:off x="7262813" y="4811713"/>
            <a:ext cx="1631950" cy="198437"/>
            <a:chOff x="2619375" y="-595312"/>
            <a:chExt cx="1785938" cy="215899"/>
          </a:xfrm>
        </p:grpSpPr>
        <p:sp>
          <p:nvSpPr>
            <p:cNvPr id="12" name="Freeform 12"/>
            <p:cNvSpPr>
              <a:spLocks/>
            </p:cNvSpPr>
            <p:nvPr userDrawn="1"/>
          </p:nvSpPr>
          <p:spPr bwMode="auto">
            <a:xfrm>
              <a:off x="4175990" y="-595312"/>
              <a:ext cx="229323" cy="215899"/>
            </a:xfrm>
            <a:custGeom>
              <a:avLst/>
              <a:gdLst>
                <a:gd name="T0" fmla="*/ 2147483647 w 180"/>
                <a:gd name="T1" fmla="*/ 2147483647 h 166"/>
                <a:gd name="T2" fmla="*/ 2147483647 w 180"/>
                <a:gd name="T3" fmla="*/ 2147483647 h 166"/>
                <a:gd name="T4" fmla="*/ 2147483647 w 180"/>
                <a:gd name="T5" fmla="*/ 2147483647 h 166"/>
                <a:gd name="T6" fmla="*/ 0 w 180"/>
                <a:gd name="T7" fmla="*/ 2147483647 h 166"/>
                <a:gd name="T8" fmla="*/ 0 w 180"/>
                <a:gd name="T9" fmla="*/ 2147483647 h 166"/>
                <a:gd name="T10" fmla="*/ 2147483647 w 180"/>
                <a:gd name="T11" fmla="*/ 2147483647 h 166"/>
                <a:gd name="T12" fmla="*/ 2147483647 w 180"/>
                <a:gd name="T13" fmla="*/ 2147483647 h 166"/>
                <a:gd name="T14" fmla="*/ 2147483647 w 180"/>
                <a:gd name="T15" fmla="*/ 2147483647 h 166"/>
                <a:gd name="T16" fmla="*/ 2147483647 w 180"/>
                <a:gd name="T17" fmla="*/ 2147483647 h 166"/>
                <a:gd name="T18" fmla="*/ 2147483647 w 180"/>
                <a:gd name="T19" fmla="*/ 2147483647 h 166"/>
                <a:gd name="T20" fmla="*/ 2147483647 w 180"/>
                <a:gd name="T21" fmla="*/ 2147483647 h 166"/>
                <a:gd name="T22" fmla="*/ 2147483647 w 180"/>
                <a:gd name="T23" fmla="*/ 0 h 166"/>
                <a:gd name="T24" fmla="*/ 2147483647 w 180"/>
                <a:gd name="T25" fmla="*/ 2147483647 h 166"/>
                <a:gd name="T26" fmla="*/ 2147483647 w 180"/>
                <a:gd name="T27" fmla="*/ 2147483647 h 166"/>
                <a:gd name="T28" fmla="*/ 2147483647 w 180"/>
                <a:gd name="T29" fmla="*/ 2147483647 h 166"/>
                <a:gd name="T30" fmla="*/ 2147483647 w 180"/>
                <a:gd name="T31" fmla="*/ 2147483647 h 166"/>
                <a:gd name="T32" fmla="*/ 2147483647 w 180"/>
                <a:gd name="T33" fmla="*/ 2147483647 h 166"/>
                <a:gd name="T34" fmla="*/ 2147483647 w 180"/>
                <a:gd name="T35" fmla="*/ 2147483647 h 166"/>
                <a:gd name="T36" fmla="*/ 2147483647 w 180"/>
                <a:gd name="T37" fmla="*/ 2147483647 h 16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180" h="166">
                  <a:moveTo>
                    <a:pt x="180" y="122"/>
                  </a:moveTo>
                  <a:cubicBezTo>
                    <a:pt x="180" y="144"/>
                    <a:pt x="173" y="151"/>
                    <a:pt x="155" y="156"/>
                  </a:cubicBezTo>
                  <a:cubicBezTo>
                    <a:pt x="136" y="162"/>
                    <a:pt x="101" y="166"/>
                    <a:pt x="81" y="166"/>
                  </a:cubicBezTo>
                  <a:cubicBezTo>
                    <a:pt x="57" y="166"/>
                    <a:pt x="26" y="164"/>
                    <a:pt x="0" y="158"/>
                  </a:cubicBezTo>
                  <a:cubicBezTo>
                    <a:pt x="0" y="132"/>
                    <a:pt x="0" y="132"/>
                    <a:pt x="0" y="132"/>
                  </a:cubicBezTo>
                  <a:cubicBezTo>
                    <a:pt x="143" y="132"/>
                    <a:pt x="143" y="132"/>
                    <a:pt x="143" y="132"/>
                  </a:cubicBezTo>
                  <a:cubicBezTo>
                    <a:pt x="143" y="97"/>
                    <a:pt x="143" y="97"/>
                    <a:pt x="143" y="97"/>
                  </a:cubicBezTo>
                  <a:cubicBezTo>
                    <a:pt x="42" y="97"/>
                    <a:pt x="42" y="97"/>
                    <a:pt x="42" y="97"/>
                  </a:cubicBezTo>
                  <a:cubicBezTo>
                    <a:pt x="12" y="97"/>
                    <a:pt x="1" y="89"/>
                    <a:pt x="1" y="59"/>
                  </a:cubicBezTo>
                  <a:cubicBezTo>
                    <a:pt x="1" y="44"/>
                    <a:pt x="1" y="44"/>
                    <a:pt x="1" y="44"/>
                  </a:cubicBezTo>
                  <a:cubicBezTo>
                    <a:pt x="1" y="20"/>
                    <a:pt x="7" y="13"/>
                    <a:pt x="26" y="9"/>
                  </a:cubicBezTo>
                  <a:cubicBezTo>
                    <a:pt x="45" y="4"/>
                    <a:pt x="77" y="0"/>
                    <a:pt x="97" y="0"/>
                  </a:cubicBezTo>
                  <a:cubicBezTo>
                    <a:pt x="122" y="0"/>
                    <a:pt x="151" y="2"/>
                    <a:pt x="177" y="8"/>
                  </a:cubicBezTo>
                  <a:cubicBezTo>
                    <a:pt x="177" y="34"/>
                    <a:pt x="177" y="34"/>
                    <a:pt x="177" y="34"/>
                  </a:cubicBezTo>
                  <a:cubicBezTo>
                    <a:pt x="37" y="34"/>
                    <a:pt x="37" y="34"/>
                    <a:pt x="37" y="34"/>
                  </a:cubicBezTo>
                  <a:cubicBezTo>
                    <a:pt x="37" y="64"/>
                    <a:pt x="37" y="64"/>
                    <a:pt x="37" y="64"/>
                  </a:cubicBezTo>
                  <a:cubicBezTo>
                    <a:pt x="138" y="64"/>
                    <a:pt x="138" y="64"/>
                    <a:pt x="138" y="64"/>
                  </a:cubicBezTo>
                  <a:cubicBezTo>
                    <a:pt x="168" y="64"/>
                    <a:pt x="180" y="72"/>
                    <a:pt x="180" y="102"/>
                  </a:cubicBezTo>
                  <a:cubicBezTo>
                    <a:pt x="180" y="122"/>
                    <a:pt x="180" y="122"/>
                    <a:pt x="180" y="122"/>
                  </a:cubicBezTo>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13" name="Freeform 13"/>
            <p:cNvSpPr>
              <a:spLocks/>
            </p:cNvSpPr>
            <p:nvPr userDrawn="1"/>
          </p:nvSpPr>
          <p:spPr bwMode="auto">
            <a:xfrm>
              <a:off x="3868489" y="-595312"/>
              <a:ext cx="225848" cy="215899"/>
            </a:xfrm>
            <a:custGeom>
              <a:avLst/>
              <a:gdLst>
                <a:gd name="T0" fmla="*/ 2147483647 w 177"/>
                <a:gd name="T1" fmla="*/ 2147483647 h 166"/>
                <a:gd name="T2" fmla="*/ 2147483647 w 177"/>
                <a:gd name="T3" fmla="*/ 2147483647 h 166"/>
                <a:gd name="T4" fmla="*/ 0 w 177"/>
                <a:gd name="T5" fmla="*/ 2147483647 h 166"/>
                <a:gd name="T6" fmla="*/ 0 w 177"/>
                <a:gd name="T7" fmla="*/ 2147483647 h 166"/>
                <a:gd name="T8" fmla="*/ 2147483647 w 177"/>
                <a:gd name="T9" fmla="*/ 0 h 166"/>
                <a:gd name="T10" fmla="*/ 2147483647 w 177"/>
                <a:gd name="T11" fmla="*/ 2147483647 h 166"/>
                <a:gd name="T12" fmla="*/ 2147483647 w 177"/>
                <a:gd name="T13" fmla="*/ 2147483647 h 166"/>
                <a:gd name="T14" fmla="*/ 2147483647 w 177"/>
                <a:gd name="T15" fmla="*/ 2147483647 h 166"/>
                <a:gd name="T16" fmla="*/ 2147483647 w 177"/>
                <a:gd name="T17" fmla="*/ 2147483647 h 166"/>
                <a:gd name="T18" fmla="*/ 2147483647 w 177"/>
                <a:gd name="T19" fmla="*/ 2147483647 h 166"/>
                <a:gd name="T20" fmla="*/ 2147483647 w 177"/>
                <a:gd name="T21" fmla="*/ 2147483647 h 166"/>
                <a:gd name="T22" fmla="*/ 2147483647 w 177"/>
                <a:gd name="T23" fmla="*/ 2147483647 h 166"/>
                <a:gd name="T24" fmla="*/ 2147483647 w 177"/>
                <a:gd name="T25" fmla="*/ 2147483647 h 166"/>
                <a:gd name="T26" fmla="*/ 2147483647 w 177"/>
                <a:gd name="T27" fmla="*/ 2147483647 h 166"/>
                <a:gd name="T28" fmla="*/ 2147483647 w 177"/>
                <a:gd name="T29" fmla="*/ 2147483647 h 16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177" h="166">
                  <a:moveTo>
                    <a:pt x="177" y="158"/>
                  </a:moveTo>
                  <a:cubicBezTo>
                    <a:pt x="147" y="164"/>
                    <a:pt x="118" y="166"/>
                    <a:pt x="89" y="166"/>
                  </a:cubicBezTo>
                  <a:cubicBezTo>
                    <a:pt x="60" y="166"/>
                    <a:pt x="30" y="164"/>
                    <a:pt x="0" y="158"/>
                  </a:cubicBezTo>
                  <a:cubicBezTo>
                    <a:pt x="0" y="8"/>
                    <a:pt x="0" y="8"/>
                    <a:pt x="0" y="8"/>
                  </a:cubicBezTo>
                  <a:cubicBezTo>
                    <a:pt x="30" y="2"/>
                    <a:pt x="60" y="0"/>
                    <a:pt x="88" y="0"/>
                  </a:cubicBezTo>
                  <a:cubicBezTo>
                    <a:pt x="117" y="0"/>
                    <a:pt x="147" y="2"/>
                    <a:pt x="176" y="8"/>
                  </a:cubicBezTo>
                  <a:cubicBezTo>
                    <a:pt x="176" y="35"/>
                    <a:pt x="176" y="35"/>
                    <a:pt x="176" y="35"/>
                  </a:cubicBezTo>
                  <a:cubicBezTo>
                    <a:pt x="43" y="35"/>
                    <a:pt x="43" y="35"/>
                    <a:pt x="43" y="35"/>
                  </a:cubicBezTo>
                  <a:cubicBezTo>
                    <a:pt x="43" y="65"/>
                    <a:pt x="43" y="65"/>
                    <a:pt x="43" y="65"/>
                  </a:cubicBezTo>
                  <a:cubicBezTo>
                    <a:pt x="130" y="65"/>
                    <a:pt x="130" y="65"/>
                    <a:pt x="130" y="65"/>
                  </a:cubicBezTo>
                  <a:cubicBezTo>
                    <a:pt x="130" y="96"/>
                    <a:pt x="130" y="96"/>
                    <a:pt x="130" y="96"/>
                  </a:cubicBezTo>
                  <a:cubicBezTo>
                    <a:pt x="43" y="96"/>
                    <a:pt x="43" y="96"/>
                    <a:pt x="43" y="96"/>
                  </a:cubicBezTo>
                  <a:cubicBezTo>
                    <a:pt x="43" y="132"/>
                    <a:pt x="43" y="132"/>
                    <a:pt x="43" y="132"/>
                  </a:cubicBezTo>
                  <a:cubicBezTo>
                    <a:pt x="177" y="132"/>
                    <a:pt x="177" y="132"/>
                    <a:pt x="177" y="132"/>
                  </a:cubicBezTo>
                  <a:cubicBezTo>
                    <a:pt x="177" y="158"/>
                    <a:pt x="177" y="158"/>
                    <a:pt x="177" y="158"/>
                  </a:cubicBezTo>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14" name="Freeform 14"/>
            <p:cNvSpPr>
              <a:spLocks/>
            </p:cNvSpPr>
            <p:nvPr userDrawn="1"/>
          </p:nvSpPr>
          <p:spPr bwMode="auto">
            <a:xfrm>
              <a:off x="3602683" y="-588403"/>
              <a:ext cx="201526" cy="208990"/>
            </a:xfrm>
            <a:custGeom>
              <a:avLst/>
              <a:gdLst>
                <a:gd name="T0" fmla="*/ 2147483647 w 158"/>
                <a:gd name="T1" fmla="*/ 2147483647 h 162"/>
                <a:gd name="T2" fmla="*/ 2147483647 w 158"/>
                <a:gd name="T3" fmla="*/ 2147483647 h 162"/>
                <a:gd name="T4" fmla="*/ 0 w 158"/>
                <a:gd name="T5" fmla="*/ 2147483647 h 162"/>
                <a:gd name="T6" fmla="*/ 0 w 158"/>
                <a:gd name="T7" fmla="*/ 0 h 162"/>
                <a:gd name="T8" fmla="*/ 2147483647 w 158"/>
                <a:gd name="T9" fmla="*/ 0 h 162"/>
                <a:gd name="T10" fmla="*/ 2147483647 w 158"/>
                <a:gd name="T11" fmla="*/ 2147483647 h 162"/>
                <a:gd name="T12" fmla="*/ 2147483647 w 158"/>
                <a:gd name="T13" fmla="*/ 2147483647 h 162"/>
                <a:gd name="T14" fmla="*/ 2147483647 w 158"/>
                <a:gd name="T15" fmla="*/ 2147483647 h 162"/>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58" h="162">
                  <a:moveTo>
                    <a:pt x="158" y="154"/>
                  </a:moveTo>
                  <a:cubicBezTo>
                    <a:pt x="132" y="160"/>
                    <a:pt x="105" y="162"/>
                    <a:pt x="80" y="162"/>
                  </a:cubicBezTo>
                  <a:cubicBezTo>
                    <a:pt x="54" y="162"/>
                    <a:pt x="27" y="160"/>
                    <a:pt x="0" y="154"/>
                  </a:cubicBezTo>
                  <a:cubicBezTo>
                    <a:pt x="0" y="0"/>
                    <a:pt x="0" y="0"/>
                    <a:pt x="0" y="0"/>
                  </a:cubicBezTo>
                  <a:cubicBezTo>
                    <a:pt x="43" y="0"/>
                    <a:pt x="43" y="0"/>
                    <a:pt x="43" y="0"/>
                  </a:cubicBezTo>
                  <a:cubicBezTo>
                    <a:pt x="43" y="126"/>
                    <a:pt x="43" y="126"/>
                    <a:pt x="43" y="126"/>
                  </a:cubicBezTo>
                  <a:cubicBezTo>
                    <a:pt x="158" y="126"/>
                    <a:pt x="158" y="126"/>
                    <a:pt x="158" y="126"/>
                  </a:cubicBezTo>
                  <a:cubicBezTo>
                    <a:pt x="158" y="154"/>
                    <a:pt x="158" y="154"/>
                    <a:pt x="158" y="154"/>
                  </a:cubicBezTo>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15" name="Freeform 15"/>
            <p:cNvSpPr>
              <a:spLocks/>
            </p:cNvSpPr>
            <p:nvPr userDrawn="1"/>
          </p:nvSpPr>
          <p:spPr bwMode="auto">
            <a:xfrm>
              <a:off x="3248275" y="-588403"/>
              <a:ext cx="288391" cy="207264"/>
            </a:xfrm>
            <a:custGeom>
              <a:avLst/>
              <a:gdLst>
                <a:gd name="T0" fmla="*/ 2147483647 w 226"/>
                <a:gd name="T1" fmla="*/ 2147483647 h 161"/>
                <a:gd name="T2" fmla="*/ 2147483647 w 226"/>
                <a:gd name="T3" fmla="*/ 2147483647 h 161"/>
                <a:gd name="T4" fmla="*/ 2147483647 w 226"/>
                <a:gd name="T5" fmla="*/ 2147483647 h 161"/>
                <a:gd name="T6" fmla="*/ 2147483647 w 226"/>
                <a:gd name="T7" fmla="*/ 2147483647 h 161"/>
                <a:gd name="T8" fmla="*/ 2147483647 w 226"/>
                <a:gd name="T9" fmla="*/ 2147483647 h 161"/>
                <a:gd name="T10" fmla="*/ 0 w 226"/>
                <a:gd name="T11" fmla="*/ 2147483647 h 161"/>
                <a:gd name="T12" fmla="*/ 2147483647 w 226"/>
                <a:gd name="T13" fmla="*/ 0 h 161"/>
                <a:gd name="T14" fmla="*/ 2147483647 w 226"/>
                <a:gd name="T15" fmla="*/ 0 h 161"/>
                <a:gd name="T16" fmla="*/ 2147483647 w 226"/>
                <a:gd name="T17" fmla="*/ 2147483647 h 16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26" h="161">
                  <a:moveTo>
                    <a:pt x="226" y="155"/>
                  </a:moveTo>
                  <a:cubicBezTo>
                    <a:pt x="212" y="159"/>
                    <a:pt x="193" y="161"/>
                    <a:pt x="179" y="161"/>
                  </a:cubicBezTo>
                  <a:cubicBezTo>
                    <a:pt x="114" y="29"/>
                    <a:pt x="114" y="29"/>
                    <a:pt x="114" y="29"/>
                  </a:cubicBezTo>
                  <a:cubicBezTo>
                    <a:pt x="110" y="29"/>
                    <a:pt x="110" y="29"/>
                    <a:pt x="110" y="29"/>
                  </a:cubicBezTo>
                  <a:cubicBezTo>
                    <a:pt x="45" y="161"/>
                    <a:pt x="45" y="161"/>
                    <a:pt x="45" y="161"/>
                  </a:cubicBezTo>
                  <a:cubicBezTo>
                    <a:pt x="31" y="161"/>
                    <a:pt x="15" y="159"/>
                    <a:pt x="0" y="155"/>
                  </a:cubicBezTo>
                  <a:cubicBezTo>
                    <a:pt x="83" y="0"/>
                    <a:pt x="83" y="0"/>
                    <a:pt x="83" y="0"/>
                  </a:cubicBezTo>
                  <a:cubicBezTo>
                    <a:pt x="142" y="0"/>
                    <a:pt x="142" y="0"/>
                    <a:pt x="142" y="0"/>
                  </a:cubicBezTo>
                  <a:cubicBezTo>
                    <a:pt x="226" y="155"/>
                    <a:pt x="226" y="155"/>
                    <a:pt x="226" y="155"/>
                  </a:cubicBezTo>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16" name="Oval 16"/>
            <p:cNvSpPr>
              <a:spLocks noChangeArrowheads="1"/>
            </p:cNvSpPr>
            <p:nvPr userDrawn="1"/>
          </p:nvSpPr>
          <p:spPr bwMode="auto">
            <a:xfrm>
              <a:off x="3355988" y="-474408"/>
              <a:ext cx="71228" cy="70815"/>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defRPr>
              </a:lvl9pPr>
            </a:lstStyle>
            <a:p>
              <a:pPr eaLnBrk="1" hangingPunct="1">
                <a:defRPr/>
              </a:pPr>
              <a:endParaRPr lang="en-AU" altLang="fr-FR" smtClean="0">
                <a:solidFill>
                  <a:srgbClr val="333366"/>
                </a:solidFill>
                <a:latin typeface="Century Gothic" panose="020B0502020202020204" pitchFamily="34" charset="0"/>
              </a:endParaRPr>
            </a:p>
          </p:txBody>
        </p:sp>
        <p:sp>
          <p:nvSpPr>
            <p:cNvPr id="17" name="Freeform 17"/>
            <p:cNvSpPr>
              <a:spLocks/>
            </p:cNvSpPr>
            <p:nvPr userDrawn="1"/>
          </p:nvSpPr>
          <p:spPr bwMode="auto">
            <a:xfrm>
              <a:off x="2940774" y="-591858"/>
              <a:ext cx="241484" cy="210718"/>
            </a:xfrm>
            <a:custGeom>
              <a:avLst/>
              <a:gdLst>
                <a:gd name="T0" fmla="*/ 2147483647 w 190"/>
                <a:gd name="T1" fmla="*/ 2147483647 h 163"/>
                <a:gd name="T2" fmla="*/ 2147483647 w 190"/>
                <a:gd name="T3" fmla="*/ 2147483647 h 163"/>
                <a:gd name="T4" fmla="*/ 2147483647 w 190"/>
                <a:gd name="T5" fmla="*/ 2147483647 h 163"/>
                <a:gd name="T6" fmla="*/ 2147483647 w 190"/>
                <a:gd name="T7" fmla="*/ 2147483647 h 163"/>
                <a:gd name="T8" fmla="*/ 2147483647 w 190"/>
                <a:gd name="T9" fmla="*/ 2147483647 h 163"/>
                <a:gd name="T10" fmla="*/ 0 w 190"/>
                <a:gd name="T11" fmla="*/ 2147483647 h 163"/>
                <a:gd name="T12" fmla="*/ 0 w 190"/>
                <a:gd name="T13" fmla="*/ 2147483647 h 163"/>
                <a:gd name="T14" fmla="*/ 2147483647 w 190"/>
                <a:gd name="T15" fmla="*/ 0 h 163"/>
                <a:gd name="T16" fmla="*/ 2147483647 w 190"/>
                <a:gd name="T17" fmla="*/ 2147483647 h 163"/>
                <a:gd name="T18" fmla="*/ 2147483647 w 190"/>
                <a:gd name="T19" fmla="*/ 2147483647 h 163"/>
                <a:gd name="T20" fmla="*/ 2147483647 w 190"/>
                <a:gd name="T21" fmla="*/ 0 h 163"/>
                <a:gd name="T22" fmla="*/ 2147483647 w 190"/>
                <a:gd name="T23" fmla="*/ 2147483647 h 163"/>
                <a:gd name="T24" fmla="*/ 2147483647 w 190"/>
                <a:gd name="T25" fmla="*/ 2147483647 h 163"/>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190" h="163">
                  <a:moveTo>
                    <a:pt x="190" y="158"/>
                  </a:moveTo>
                  <a:cubicBezTo>
                    <a:pt x="177" y="161"/>
                    <a:pt x="162" y="163"/>
                    <a:pt x="148" y="163"/>
                  </a:cubicBezTo>
                  <a:cubicBezTo>
                    <a:pt x="148" y="96"/>
                    <a:pt x="148" y="96"/>
                    <a:pt x="148" y="96"/>
                  </a:cubicBezTo>
                  <a:cubicBezTo>
                    <a:pt x="42" y="96"/>
                    <a:pt x="42" y="96"/>
                    <a:pt x="42" y="96"/>
                  </a:cubicBezTo>
                  <a:cubicBezTo>
                    <a:pt x="42" y="163"/>
                    <a:pt x="42" y="163"/>
                    <a:pt x="42" y="163"/>
                  </a:cubicBezTo>
                  <a:cubicBezTo>
                    <a:pt x="28" y="163"/>
                    <a:pt x="13" y="161"/>
                    <a:pt x="0" y="158"/>
                  </a:cubicBezTo>
                  <a:cubicBezTo>
                    <a:pt x="0" y="5"/>
                    <a:pt x="0" y="5"/>
                    <a:pt x="0" y="5"/>
                  </a:cubicBezTo>
                  <a:cubicBezTo>
                    <a:pt x="13" y="1"/>
                    <a:pt x="28" y="0"/>
                    <a:pt x="42" y="0"/>
                  </a:cubicBezTo>
                  <a:cubicBezTo>
                    <a:pt x="42" y="65"/>
                    <a:pt x="42" y="65"/>
                    <a:pt x="42" y="65"/>
                  </a:cubicBezTo>
                  <a:cubicBezTo>
                    <a:pt x="148" y="65"/>
                    <a:pt x="148" y="65"/>
                    <a:pt x="148" y="65"/>
                  </a:cubicBezTo>
                  <a:cubicBezTo>
                    <a:pt x="148" y="0"/>
                    <a:pt x="148" y="0"/>
                    <a:pt x="148" y="0"/>
                  </a:cubicBezTo>
                  <a:cubicBezTo>
                    <a:pt x="162" y="0"/>
                    <a:pt x="177" y="1"/>
                    <a:pt x="190" y="5"/>
                  </a:cubicBezTo>
                  <a:cubicBezTo>
                    <a:pt x="190" y="158"/>
                    <a:pt x="190" y="158"/>
                    <a:pt x="190" y="158"/>
                  </a:cubicBezTo>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18" name="Freeform 18"/>
            <p:cNvSpPr>
              <a:spLocks/>
            </p:cNvSpPr>
            <p:nvPr userDrawn="1"/>
          </p:nvSpPr>
          <p:spPr bwMode="auto">
            <a:xfrm>
              <a:off x="2619375" y="-595312"/>
              <a:ext cx="244958" cy="210718"/>
            </a:xfrm>
            <a:custGeom>
              <a:avLst/>
              <a:gdLst>
                <a:gd name="T0" fmla="*/ 2147483647 w 192"/>
                <a:gd name="T1" fmla="*/ 2147483647 h 162"/>
                <a:gd name="T2" fmla="*/ 2147483647 w 192"/>
                <a:gd name="T3" fmla="*/ 2147483647 h 162"/>
                <a:gd name="T4" fmla="*/ 2147483647 w 192"/>
                <a:gd name="T5" fmla="*/ 2147483647 h 162"/>
                <a:gd name="T6" fmla="*/ 2147483647 w 192"/>
                <a:gd name="T7" fmla="*/ 2147483647 h 162"/>
                <a:gd name="T8" fmla="*/ 2147483647 w 192"/>
                <a:gd name="T9" fmla="*/ 2147483647 h 162"/>
                <a:gd name="T10" fmla="*/ 0 w 192"/>
                <a:gd name="T11" fmla="*/ 2147483647 h 162"/>
                <a:gd name="T12" fmla="*/ 0 w 192"/>
                <a:gd name="T13" fmla="*/ 2147483647 h 162"/>
                <a:gd name="T14" fmla="*/ 2147483647 w 192"/>
                <a:gd name="T15" fmla="*/ 0 h 162"/>
                <a:gd name="T16" fmla="*/ 2147483647 w 192"/>
                <a:gd name="T17" fmla="*/ 2147483647 h 162"/>
                <a:gd name="T18" fmla="*/ 2147483647 w 192"/>
                <a:gd name="T19" fmla="*/ 2147483647 h 16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92" h="162">
                  <a:moveTo>
                    <a:pt x="192" y="35"/>
                  </a:moveTo>
                  <a:cubicBezTo>
                    <a:pt x="117" y="35"/>
                    <a:pt x="117" y="35"/>
                    <a:pt x="117" y="35"/>
                  </a:cubicBezTo>
                  <a:cubicBezTo>
                    <a:pt x="117" y="162"/>
                    <a:pt x="117" y="162"/>
                    <a:pt x="117" y="162"/>
                  </a:cubicBezTo>
                  <a:cubicBezTo>
                    <a:pt x="75" y="162"/>
                    <a:pt x="75" y="162"/>
                    <a:pt x="75" y="162"/>
                  </a:cubicBezTo>
                  <a:cubicBezTo>
                    <a:pt x="75" y="35"/>
                    <a:pt x="75" y="35"/>
                    <a:pt x="75" y="35"/>
                  </a:cubicBezTo>
                  <a:cubicBezTo>
                    <a:pt x="0" y="35"/>
                    <a:pt x="0" y="35"/>
                    <a:pt x="0" y="35"/>
                  </a:cubicBezTo>
                  <a:cubicBezTo>
                    <a:pt x="0" y="8"/>
                    <a:pt x="0" y="8"/>
                    <a:pt x="0" y="8"/>
                  </a:cubicBezTo>
                  <a:cubicBezTo>
                    <a:pt x="33" y="2"/>
                    <a:pt x="65" y="0"/>
                    <a:pt x="96" y="0"/>
                  </a:cubicBezTo>
                  <a:cubicBezTo>
                    <a:pt x="127" y="0"/>
                    <a:pt x="160" y="2"/>
                    <a:pt x="192" y="8"/>
                  </a:cubicBezTo>
                  <a:cubicBezTo>
                    <a:pt x="192" y="35"/>
                    <a:pt x="192" y="35"/>
                    <a:pt x="192" y="35"/>
                  </a:cubicBezTo>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grpSp>
      <p:sp>
        <p:nvSpPr>
          <p:cNvPr id="2" name="Titre 1"/>
          <p:cNvSpPr>
            <a:spLocks noGrp="1"/>
          </p:cNvSpPr>
          <p:nvPr>
            <p:ph type="title"/>
          </p:nvPr>
        </p:nvSpPr>
        <p:spPr/>
        <p:txBody>
          <a:bodyPr/>
          <a:lstStyle/>
          <a:p>
            <a:r>
              <a:rPr lang="fr-FR" smtClean="0"/>
              <a:t>Modifiez le style du titre</a:t>
            </a:r>
            <a:endParaRPr lang="fr-FR" dirty="0"/>
          </a:p>
        </p:txBody>
      </p:sp>
      <p:sp>
        <p:nvSpPr>
          <p:cNvPr id="5" name="Picture Placeholder 3"/>
          <p:cNvSpPr>
            <a:spLocks noGrp="1"/>
          </p:cNvSpPr>
          <p:nvPr>
            <p:ph type="pic" sz="quarter" idx="10"/>
          </p:nvPr>
        </p:nvSpPr>
        <p:spPr bwMode="auto">
          <a:xfrm>
            <a:off x="5898598" y="1229181"/>
            <a:ext cx="2916868" cy="2057875"/>
          </a:xfrm>
          <a:custGeom>
            <a:avLst/>
            <a:gdLst>
              <a:gd name="connsiteX0" fmla="*/ 0 w 2871788"/>
              <a:gd name="connsiteY0" fmla="*/ 0 h 3617912"/>
              <a:gd name="connsiteX1" fmla="*/ 2871788 w 2871788"/>
              <a:gd name="connsiteY1" fmla="*/ 0 h 3617912"/>
              <a:gd name="connsiteX2" fmla="*/ 2871788 w 2871788"/>
              <a:gd name="connsiteY2" fmla="*/ 3617912 h 3617912"/>
              <a:gd name="connsiteX3" fmla="*/ 0 w 2871788"/>
              <a:gd name="connsiteY3" fmla="*/ 3617912 h 3617912"/>
              <a:gd name="connsiteX4" fmla="*/ 0 w 2871788"/>
              <a:gd name="connsiteY4" fmla="*/ 0 h 3617912"/>
              <a:gd name="connsiteX0" fmla="*/ 0 w 2871788"/>
              <a:gd name="connsiteY0" fmla="*/ 0 h 3883583"/>
              <a:gd name="connsiteX1" fmla="*/ 2871788 w 2871788"/>
              <a:gd name="connsiteY1" fmla="*/ 0 h 3883583"/>
              <a:gd name="connsiteX2" fmla="*/ 2871788 w 2871788"/>
              <a:gd name="connsiteY2" fmla="*/ 3883583 h 3883583"/>
              <a:gd name="connsiteX3" fmla="*/ 0 w 2871788"/>
              <a:gd name="connsiteY3" fmla="*/ 3617912 h 3883583"/>
              <a:gd name="connsiteX4" fmla="*/ 0 w 2871788"/>
              <a:gd name="connsiteY4" fmla="*/ 0 h 3883583"/>
              <a:gd name="connsiteX0" fmla="*/ 0 w 2871788"/>
              <a:gd name="connsiteY0" fmla="*/ 0 h 3883583"/>
              <a:gd name="connsiteX1" fmla="*/ 2871788 w 2871788"/>
              <a:gd name="connsiteY1" fmla="*/ 0 h 3883583"/>
              <a:gd name="connsiteX2" fmla="*/ 2871788 w 2871788"/>
              <a:gd name="connsiteY2" fmla="*/ 3883583 h 3883583"/>
              <a:gd name="connsiteX3" fmla="*/ 0 w 2871788"/>
              <a:gd name="connsiteY3" fmla="*/ 3716766 h 3883583"/>
              <a:gd name="connsiteX4" fmla="*/ 0 w 2871788"/>
              <a:gd name="connsiteY4" fmla="*/ 0 h 3883583"/>
              <a:gd name="connsiteX0" fmla="*/ 0 w 2871788"/>
              <a:gd name="connsiteY0" fmla="*/ 0 h 3930717"/>
              <a:gd name="connsiteX1" fmla="*/ 2871788 w 2871788"/>
              <a:gd name="connsiteY1" fmla="*/ 0 h 3930717"/>
              <a:gd name="connsiteX2" fmla="*/ 2871788 w 2871788"/>
              <a:gd name="connsiteY2" fmla="*/ 3930717 h 3930717"/>
              <a:gd name="connsiteX3" fmla="*/ 0 w 2871788"/>
              <a:gd name="connsiteY3" fmla="*/ 3716766 h 3930717"/>
              <a:gd name="connsiteX4" fmla="*/ 0 w 2871788"/>
              <a:gd name="connsiteY4" fmla="*/ 0 h 3930717"/>
              <a:gd name="connsiteX0" fmla="*/ 6724 w 2878512"/>
              <a:gd name="connsiteY0" fmla="*/ 0 h 3931919"/>
              <a:gd name="connsiteX1" fmla="*/ 2878512 w 2878512"/>
              <a:gd name="connsiteY1" fmla="*/ 0 h 3931919"/>
              <a:gd name="connsiteX2" fmla="*/ 2878512 w 2878512"/>
              <a:gd name="connsiteY2" fmla="*/ 3930717 h 3931919"/>
              <a:gd name="connsiteX3" fmla="*/ 0 w 2878512"/>
              <a:gd name="connsiteY3" fmla="*/ 3931919 h 3931919"/>
              <a:gd name="connsiteX4" fmla="*/ 6724 w 2878512"/>
              <a:gd name="connsiteY4" fmla="*/ 0 h 3931919"/>
              <a:gd name="connsiteX0" fmla="*/ 6724 w 2878512"/>
              <a:gd name="connsiteY0" fmla="*/ 0 h 3931919"/>
              <a:gd name="connsiteX1" fmla="*/ 2878512 w 2878512"/>
              <a:gd name="connsiteY1" fmla="*/ 0 h 3931919"/>
              <a:gd name="connsiteX2" fmla="*/ 2878512 w 2878512"/>
              <a:gd name="connsiteY2" fmla="*/ 3930717 h 3931919"/>
              <a:gd name="connsiteX3" fmla="*/ 0 w 2878512"/>
              <a:gd name="connsiteY3" fmla="*/ 3931919 h 3931919"/>
              <a:gd name="connsiteX4" fmla="*/ 6724 w 2878512"/>
              <a:gd name="connsiteY4" fmla="*/ 0 h 3931919"/>
              <a:gd name="connsiteX0" fmla="*/ 232246 w 3104034"/>
              <a:gd name="connsiteY0" fmla="*/ 0 h 3938217"/>
              <a:gd name="connsiteX1" fmla="*/ 3104034 w 3104034"/>
              <a:gd name="connsiteY1" fmla="*/ 0 h 3938217"/>
              <a:gd name="connsiteX2" fmla="*/ 3104034 w 3104034"/>
              <a:gd name="connsiteY2" fmla="*/ 3930717 h 3938217"/>
              <a:gd name="connsiteX3" fmla="*/ 0 w 3104034"/>
              <a:gd name="connsiteY3" fmla="*/ 3938217 h 3938217"/>
              <a:gd name="connsiteX4" fmla="*/ 232246 w 3104034"/>
              <a:gd name="connsiteY4" fmla="*/ 0 h 3938217"/>
              <a:gd name="connsiteX0" fmla="*/ 232246 w 3104034"/>
              <a:gd name="connsiteY0" fmla="*/ 0 h 3938217"/>
              <a:gd name="connsiteX1" fmla="*/ 3104034 w 3104034"/>
              <a:gd name="connsiteY1" fmla="*/ 0 h 3938217"/>
              <a:gd name="connsiteX2" fmla="*/ 3104034 w 3104034"/>
              <a:gd name="connsiteY2" fmla="*/ 3930717 h 3938217"/>
              <a:gd name="connsiteX3" fmla="*/ 0 w 3104034"/>
              <a:gd name="connsiteY3" fmla="*/ 3938217 h 3938217"/>
              <a:gd name="connsiteX4" fmla="*/ 232246 w 3104034"/>
              <a:gd name="connsiteY4" fmla="*/ 0 h 3938217"/>
              <a:gd name="connsiteX0" fmla="*/ 232246 w 3104034"/>
              <a:gd name="connsiteY0" fmla="*/ 0 h 3938217"/>
              <a:gd name="connsiteX1" fmla="*/ 3104034 w 3104034"/>
              <a:gd name="connsiteY1" fmla="*/ 0 h 3938217"/>
              <a:gd name="connsiteX2" fmla="*/ 3104034 w 3104034"/>
              <a:gd name="connsiteY2" fmla="*/ 3930717 h 3938217"/>
              <a:gd name="connsiteX3" fmla="*/ 0 w 3104034"/>
              <a:gd name="connsiteY3" fmla="*/ 3938217 h 3938217"/>
              <a:gd name="connsiteX4" fmla="*/ 232246 w 3104034"/>
              <a:gd name="connsiteY4" fmla="*/ 0 h 3938217"/>
              <a:gd name="connsiteX0" fmla="*/ 239295 w 3104034"/>
              <a:gd name="connsiteY0" fmla="*/ 97081 h 3938217"/>
              <a:gd name="connsiteX1" fmla="*/ 3104034 w 3104034"/>
              <a:gd name="connsiteY1" fmla="*/ 0 h 3938217"/>
              <a:gd name="connsiteX2" fmla="*/ 3104034 w 3104034"/>
              <a:gd name="connsiteY2" fmla="*/ 3930717 h 3938217"/>
              <a:gd name="connsiteX3" fmla="*/ 0 w 3104034"/>
              <a:gd name="connsiteY3" fmla="*/ 3938217 h 3938217"/>
              <a:gd name="connsiteX4" fmla="*/ 239295 w 3104034"/>
              <a:gd name="connsiteY4" fmla="*/ 97081 h 3938217"/>
              <a:gd name="connsiteX0" fmla="*/ 239295 w 3104034"/>
              <a:gd name="connsiteY0" fmla="*/ 97081 h 3938217"/>
              <a:gd name="connsiteX1" fmla="*/ 3104034 w 3104034"/>
              <a:gd name="connsiteY1" fmla="*/ 0 h 3938217"/>
              <a:gd name="connsiteX2" fmla="*/ 3104034 w 3104034"/>
              <a:gd name="connsiteY2" fmla="*/ 3930717 h 3938217"/>
              <a:gd name="connsiteX3" fmla="*/ 0 w 3104034"/>
              <a:gd name="connsiteY3" fmla="*/ 3938217 h 3938217"/>
              <a:gd name="connsiteX4" fmla="*/ 239295 w 3104034"/>
              <a:gd name="connsiteY4" fmla="*/ 97081 h 3938217"/>
              <a:gd name="connsiteX0" fmla="*/ 239295 w 3104034"/>
              <a:gd name="connsiteY0" fmla="*/ 97081 h 3938217"/>
              <a:gd name="connsiteX1" fmla="*/ 3104034 w 3104034"/>
              <a:gd name="connsiteY1" fmla="*/ 0 h 3938217"/>
              <a:gd name="connsiteX2" fmla="*/ 3104034 w 3104034"/>
              <a:gd name="connsiteY2" fmla="*/ 3930717 h 3938217"/>
              <a:gd name="connsiteX3" fmla="*/ 0 w 3104034"/>
              <a:gd name="connsiteY3" fmla="*/ 3938217 h 3938217"/>
              <a:gd name="connsiteX4" fmla="*/ 239295 w 3104034"/>
              <a:gd name="connsiteY4" fmla="*/ 97081 h 3938217"/>
              <a:gd name="connsiteX0" fmla="*/ 394341 w 3104034"/>
              <a:gd name="connsiteY0" fmla="*/ 97081 h 3938217"/>
              <a:gd name="connsiteX1" fmla="*/ 3104034 w 3104034"/>
              <a:gd name="connsiteY1" fmla="*/ 0 h 3938217"/>
              <a:gd name="connsiteX2" fmla="*/ 3104034 w 3104034"/>
              <a:gd name="connsiteY2" fmla="*/ 3930717 h 3938217"/>
              <a:gd name="connsiteX3" fmla="*/ 0 w 3104034"/>
              <a:gd name="connsiteY3" fmla="*/ 3938217 h 3938217"/>
              <a:gd name="connsiteX4" fmla="*/ 394341 w 3104034"/>
              <a:gd name="connsiteY4" fmla="*/ 97081 h 3938217"/>
              <a:gd name="connsiteX0" fmla="*/ 443673 w 3104034"/>
              <a:gd name="connsiteY0" fmla="*/ 103553 h 3938217"/>
              <a:gd name="connsiteX1" fmla="*/ 3104034 w 3104034"/>
              <a:gd name="connsiteY1" fmla="*/ 0 h 3938217"/>
              <a:gd name="connsiteX2" fmla="*/ 3104034 w 3104034"/>
              <a:gd name="connsiteY2" fmla="*/ 3930717 h 3938217"/>
              <a:gd name="connsiteX3" fmla="*/ 0 w 3104034"/>
              <a:gd name="connsiteY3" fmla="*/ 3938217 h 3938217"/>
              <a:gd name="connsiteX4" fmla="*/ 443673 w 3104034"/>
              <a:gd name="connsiteY4" fmla="*/ 103553 h 3938217"/>
              <a:gd name="connsiteX0" fmla="*/ 443673 w 3104034"/>
              <a:gd name="connsiteY0" fmla="*/ 103553 h 3938217"/>
              <a:gd name="connsiteX1" fmla="*/ 3104034 w 3104034"/>
              <a:gd name="connsiteY1" fmla="*/ 0 h 3938217"/>
              <a:gd name="connsiteX2" fmla="*/ 3104034 w 3104034"/>
              <a:gd name="connsiteY2" fmla="*/ 3930717 h 3938217"/>
              <a:gd name="connsiteX3" fmla="*/ 0 w 3104034"/>
              <a:gd name="connsiteY3" fmla="*/ 3938217 h 3938217"/>
              <a:gd name="connsiteX4" fmla="*/ 443673 w 3104034"/>
              <a:gd name="connsiteY4" fmla="*/ 103553 h 3938217"/>
              <a:gd name="connsiteX0" fmla="*/ 443673 w 3104034"/>
              <a:gd name="connsiteY0" fmla="*/ 0 h 3834664"/>
              <a:gd name="connsiteX1" fmla="*/ 3104034 w 3104034"/>
              <a:gd name="connsiteY1" fmla="*/ 0 h 3834664"/>
              <a:gd name="connsiteX2" fmla="*/ 3104034 w 3104034"/>
              <a:gd name="connsiteY2" fmla="*/ 3827164 h 3834664"/>
              <a:gd name="connsiteX3" fmla="*/ 0 w 3104034"/>
              <a:gd name="connsiteY3" fmla="*/ 3834664 h 3834664"/>
              <a:gd name="connsiteX4" fmla="*/ 443673 w 3104034"/>
              <a:gd name="connsiteY4" fmla="*/ 0 h 3834664"/>
              <a:gd name="connsiteX0" fmla="*/ 443673 w 3104034"/>
              <a:gd name="connsiteY0" fmla="*/ 0 h 3834664"/>
              <a:gd name="connsiteX1" fmla="*/ 3104034 w 3104034"/>
              <a:gd name="connsiteY1" fmla="*/ 0 h 3834664"/>
              <a:gd name="connsiteX2" fmla="*/ 3104034 w 3104034"/>
              <a:gd name="connsiteY2" fmla="*/ 3827164 h 3834664"/>
              <a:gd name="connsiteX3" fmla="*/ 0 w 3104034"/>
              <a:gd name="connsiteY3" fmla="*/ 3834664 h 3834664"/>
              <a:gd name="connsiteX4" fmla="*/ 443673 w 3104034"/>
              <a:gd name="connsiteY4" fmla="*/ 0 h 3834664"/>
              <a:gd name="connsiteX0" fmla="*/ 464021 w 3124382"/>
              <a:gd name="connsiteY0" fmla="*/ 0 h 4009409"/>
              <a:gd name="connsiteX1" fmla="*/ 3124382 w 3124382"/>
              <a:gd name="connsiteY1" fmla="*/ 0 h 4009409"/>
              <a:gd name="connsiteX2" fmla="*/ 3124382 w 3124382"/>
              <a:gd name="connsiteY2" fmla="*/ 3827164 h 4009409"/>
              <a:gd name="connsiteX3" fmla="*/ 0 w 3124382"/>
              <a:gd name="connsiteY3" fmla="*/ 4009409 h 4009409"/>
              <a:gd name="connsiteX4" fmla="*/ 464021 w 3124382"/>
              <a:gd name="connsiteY4" fmla="*/ 0 h 4009409"/>
              <a:gd name="connsiteX0" fmla="*/ 464021 w 3131164"/>
              <a:gd name="connsiteY0" fmla="*/ 0 h 4009409"/>
              <a:gd name="connsiteX1" fmla="*/ 3124382 w 3131164"/>
              <a:gd name="connsiteY1" fmla="*/ 0 h 4009409"/>
              <a:gd name="connsiteX2" fmla="*/ 3131164 w 3131164"/>
              <a:gd name="connsiteY2" fmla="*/ 4008382 h 4009409"/>
              <a:gd name="connsiteX3" fmla="*/ 0 w 3131164"/>
              <a:gd name="connsiteY3" fmla="*/ 4009409 h 4009409"/>
              <a:gd name="connsiteX4" fmla="*/ 464021 w 3131164"/>
              <a:gd name="connsiteY4" fmla="*/ 0 h 4009409"/>
              <a:gd name="connsiteX0" fmla="*/ 464021 w 3131164"/>
              <a:gd name="connsiteY0" fmla="*/ 0 h 4009409"/>
              <a:gd name="connsiteX1" fmla="*/ 3124382 w 3131164"/>
              <a:gd name="connsiteY1" fmla="*/ 0 h 4009409"/>
              <a:gd name="connsiteX2" fmla="*/ 3131164 w 3131164"/>
              <a:gd name="connsiteY2" fmla="*/ 4008382 h 4009409"/>
              <a:gd name="connsiteX3" fmla="*/ 0 w 3131164"/>
              <a:gd name="connsiteY3" fmla="*/ 4009409 h 4009409"/>
              <a:gd name="connsiteX4" fmla="*/ 464021 w 3131164"/>
              <a:gd name="connsiteY4" fmla="*/ 0 h 4009409"/>
              <a:gd name="connsiteX0" fmla="*/ 464021 w 3131164"/>
              <a:gd name="connsiteY0" fmla="*/ 0 h 4009409"/>
              <a:gd name="connsiteX1" fmla="*/ 3124382 w 3131164"/>
              <a:gd name="connsiteY1" fmla="*/ 0 h 4009409"/>
              <a:gd name="connsiteX2" fmla="*/ 3131164 w 3131164"/>
              <a:gd name="connsiteY2" fmla="*/ 4008382 h 4009409"/>
              <a:gd name="connsiteX3" fmla="*/ 0 w 3131164"/>
              <a:gd name="connsiteY3" fmla="*/ 4009409 h 4009409"/>
              <a:gd name="connsiteX4" fmla="*/ 464021 w 3131164"/>
              <a:gd name="connsiteY4" fmla="*/ 0 h 4009409"/>
              <a:gd name="connsiteX0" fmla="*/ 29946 w 3131164"/>
              <a:gd name="connsiteY0" fmla="*/ 0 h 4009409"/>
              <a:gd name="connsiteX1" fmla="*/ 3124382 w 3131164"/>
              <a:gd name="connsiteY1" fmla="*/ 0 h 4009409"/>
              <a:gd name="connsiteX2" fmla="*/ 3131164 w 3131164"/>
              <a:gd name="connsiteY2" fmla="*/ 4008382 h 4009409"/>
              <a:gd name="connsiteX3" fmla="*/ 0 w 3131164"/>
              <a:gd name="connsiteY3" fmla="*/ 4009409 h 4009409"/>
              <a:gd name="connsiteX4" fmla="*/ 29946 w 3131164"/>
              <a:gd name="connsiteY4" fmla="*/ 0 h 4009409"/>
              <a:gd name="connsiteX0" fmla="*/ 9599 w 3131164"/>
              <a:gd name="connsiteY0" fmla="*/ 0 h 4009409"/>
              <a:gd name="connsiteX1" fmla="*/ 3124382 w 3131164"/>
              <a:gd name="connsiteY1" fmla="*/ 0 h 4009409"/>
              <a:gd name="connsiteX2" fmla="*/ 3131164 w 3131164"/>
              <a:gd name="connsiteY2" fmla="*/ 4008382 h 4009409"/>
              <a:gd name="connsiteX3" fmla="*/ 0 w 3131164"/>
              <a:gd name="connsiteY3" fmla="*/ 4009409 h 4009409"/>
              <a:gd name="connsiteX4" fmla="*/ 9599 w 3131164"/>
              <a:gd name="connsiteY4" fmla="*/ 0 h 4009409"/>
              <a:gd name="connsiteX0" fmla="*/ 399 w 3142312"/>
              <a:gd name="connsiteY0" fmla="*/ 0 h 4009409"/>
              <a:gd name="connsiteX1" fmla="*/ 3135530 w 3142312"/>
              <a:gd name="connsiteY1" fmla="*/ 0 h 4009409"/>
              <a:gd name="connsiteX2" fmla="*/ 3142312 w 3142312"/>
              <a:gd name="connsiteY2" fmla="*/ 4008382 h 4009409"/>
              <a:gd name="connsiteX3" fmla="*/ 11148 w 3142312"/>
              <a:gd name="connsiteY3" fmla="*/ 4009409 h 4009409"/>
              <a:gd name="connsiteX4" fmla="*/ 399 w 3142312"/>
              <a:gd name="connsiteY4" fmla="*/ 0 h 4009409"/>
              <a:gd name="connsiteX0" fmla="*/ 622 w 3135753"/>
              <a:gd name="connsiteY0" fmla="*/ 0 h 4009409"/>
              <a:gd name="connsiteX1" fmla="*/ 3128971 w 3135753"/>
              <a:gd name="connsiteY1" fmla="*/ 0 h 4009409"/>
              <a:gd name="connsiteX2" fmla="*/ 3135753 w 3135753"/>
              <a:gd name="connsiteY2" fmla="*/ 4008382 h 4009409"/>
              <a:gd name="connsiteX3" fmla="*/ 4589 w 3135753"/>
              <a:gd name="connsiteY3" fmla="*/ 4009409 h 4009409"/>
              <a:gd name="connsiteX4" fmla="*/ 622 w 3135753"/>
              <a:gd name="connsiteY4" fmla="*/ 0 h 4009409"/>
              <a:gd name="connsiteX0" fmla="*/ 0 w 3135131"/>
              <a:gd name="connsiteY0" fmla="*/ 0 h 4009409"/>
              <a:gd name="connsiteX1" fmla="*/ 3128349 w 3135131"/>
              <a:gd name="connsiteY1" fmla="*/ 0 h 4009409"/>
              <a:gd name="connsiteX2" fmla="*/ 3135131 w 3135131"/>
              <a:gd name="connsiteY2" fmla="*/ 4008382 h 4009409"/>
              <a:gd name="connsiteX3" fmla="*/ 3967 w 3135131"/>
              <a:gd name="connsiteY3" fmla="*/ 4009409 h 4009409"/>
              <a:gd name="connsiteX4" fmla="*/ 0 w 3135131"/>
              <a:gd name="connsiteY4" fmla="*/ 0 h 40094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35131" h="4009409">
                <a:moveTo>
                  <a:pt x="0" y="0"/>
                </a:moveTo>
                <a:lnTo>
                  <a:pt x="3128349" y="0"/>
                </a:lnTo>
                <a:cubicBezTo>
                  <a:pt x="3130610" y="1336127"/>
                  <a:pt x="3131740" y="2004191"/>
                  <a:pt x="3135131" y="4008382"/>
                </a:cubicBezTo>
                <a:lnTo>
                  <a:pt x="3967" y="4009409"/>
                </a:lnTo>
                <a:cubicBezTo>
                  <a:pt x="7167" y="2672939"/>
                  <a:pt x="1983" y="2004704"/>
                  <a:pt x="0" y="0"/>
                </a:cubicBezTo>
                <a:close/>
              </a:path>
            </a:pathLst>
          </a:custGeom>
          <a:solidFill>
            <a:schemeClr val="bg1">
              <a:lumMod val="85000"/>
            </a:schemeClr>
          </a:solidFill>
          <a:ln>
            <a:noFill/>
          </a:ln>
          <a:effectLst/>
          <a:extLst/>
        </p:spPr>
        <p:txBody>
          <a:bodyPr rtlCol="0" anchor="ctr">
            <a:noAutofit/>
          </a:bodyPr>
          <a:lstStyle>
            <a:lvl1pPr marL="0" indent="0" algn="ctr">
              <a:buFontTx/>
              <a:buNone/>
              <a:defRPr sz="1600" b="0">
                <a:solidFill>
                  <a:schemeClr val="bg1"/>
                </a:solidFill>
              </a:defRPr>
            </a:lvl1pPr>
          </a:lstStyle>
          <a:p>
            <a:pPr lvl="0"/>
            <a:r>
              <a:rPr lang="fr-FR" noProof="0" smtClean="0"/>
              <a:t>Cliquez sur l'icône pour ajouter une image</a:t>
            </a:r>
            <a:endParaRPr lang="en-AU" noProof="0" dirty="0"/>
          </a:p>
        </p:txBody>
      </p:sp>
      <p:sp>
        <p:nvSpPr>
          <p:cNvPr id="7" name="Espace réservé du texte 6"/>
          <p:cNvSpPr>
            <a:spLocks noGrp="1"/>
          </p:cNvSpPr>
          <p:nvPr>
            <p:ph type="body" sz="quarter" idx="11"/>
          </p:nvPr>
        </p:nvSpPr>
        <p:spPr>
          <a:xfrm>
            <a:off x="5898598" y="3396030"/>
            <a:ext cx="2916868" cy="1234967"/>
          </a:xfrm>
        </p:spPr>
        <p:txBody>
          <a:bodyPr/>
          <a:lstStyle>
            <a:lvl1pPr marL="0" indent="0">
              <a:spcBef>
                <a:spcPts val="0"/>
              </a:spcBef>
              <a:buFontTx/>
              <a:buNone/>
              <a:defRPr sz="1200" b="0">
                <a:solidFill>
                  <a:schemeClr val="bg1"/>
                </a:solidFill>
              </a:defRPr>
            </a:lvl1pPr>
          </a:lstStyle>
          <a:p>
            <a:pPr lvl="0"/>
            <a:r>
              <a:rPr lang="en-US" dirty="0" smtClean="0"/>
              <a:t>Cliquez pour modifier les styles du texte du masque</a:t>
            </a:r>
          </a:p>
        </p:txBody>
      </p:sp>
      <p:sp>
        <p:nvSpPr>
          <p:cNvPr id="8" name="Espace réservé du texte 2"/>
          <p:cNvSpPr>
            <a:spLocks noGrp="1"/>
          </p:cNvSpPr>
          <p:nvPr>
            <p:ph idx="1"/>
          </p:nvPr>
        </p:nvSpPr>
        <p:spPr>
          <a:xfrm>
            <a:off x="179515" y="696542"/>
            <a:ext cx="5578623" cy="3934455"/>
          </a:xfrm>
          <a:prstGeom prst="rect">
            <a:avLst/>
          </a:prstGeom>
        </p:spPr>
        <p:txBody>
          <a:bodyPr rtlCol="0">
            <a:noAutofit/>
          </a:bodyPr>
          <a:lstStyle/>
          <a:p>
            <a:pPr lvl="0"/>
            <a:r>
              <a:rPr lang="fr-FR" smtClean="0"/>
              <a:t>Modifiez les styles du texte du masque</a:t>
            </a:r>
          </a:p>
          <a:p>
            <a:pPr lvl="1"/>
            <a:r>
              <a:rPr lang="fr-FR" smtClean="0"/>
              <a:t>Deuxième niveau</a:t>
            </a:r>
          </a:p>
          <a:p>
            <a:pPr lvl="2"/>
            <a:r>
              <a:rPr lang="fr-FR" smtClean="0"/>
              <a:t>Troisième niveau</a:t>
            </a:r>
          </a:p>
        </p:txBody>
      </p:sp>
    </p:spTree>
    <p:extLst>
      <p:ext uri="{BB962C8B-B14F-4D97-AF65-F5344CB8AC3E}">
        <p14:creationId xmlns:p14="http://schemas.microsoft.com/office/powerpoint/2010/main" val="1696637521"/>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3_Titre et contenu">
    <p:spTree>
      <p:nvGrpSpPr>
        <p:cNvPr id="1" name=""/>
        <p:cNvGrpSpPr/>
        <p:nvPr/>
      </p:nvGrpSpPr>
      <p:grpSpPr>
        <a:xfrm>
          <a:off x="0" y="0"/>
          <a:ext cx="0" cy="0"/>
          <a:chOff x="0" y="0"/>
          <a:chExt cx="0" cy="0"/>
        </a:xfrm>
      </p:grpSpPr>
      <p:sp>
        <p:nvSpPr>
          <p:cNvPr id="10" name="Rectangle 1"/>
          <p:cNvSpPr>
            <a:spLocks/>
          </p:cNvSpPr>
          <p:nvPr userDrawn="1"/>
        </p:nvSpPr>
        <p:spPr bwMode="auto">
          <a:xfrm>
            <a:off x="5502275" y="-15875"/>
            <a:ext cx="3641725" cy="5165725"/>
          </a:xfrm>
          <a:custGeom>
            <a:avLst/>
            <a:gdLst>
              <a:gd name="T0" fmla="*/ 1707376 w 3642050"/>
              <a:gd name="T1" fmla="*/ 0 h 5165725"/>
              <a:gd name="T2" fmla="*/ 3632960 w 3642050"/>
              <a:gd name="T3" fmla="*/ 15875 h 5165725"/>
              <a:gd name="T4" fmla="*/ 3632960 w 3642050"/>
              <a:gd name="T5" fmla="*/ 5159375 h 5165725"/>
              <a:gd name="T6" fmla="*/ 104848 w 3642050"/>
              <a:gd name="T7" fmla="*/ 5165725 h 5165725"/>
              <a:gd name="T8" fmla="*/ 1707376 w 3642050"/>
              <a:gd name="T9" fmla="*/ 0 h 516572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642050" h="5165725">
                <a:moveTo>
                  <a:pt x="1711650" y="0"/>
                </a:moveTo>
                <a:lnTo>
                  <a:pt x="3642050" y="15875"/>
                </a:lnTo>
                <a:lnTo>
                  <a:pt x="3642050" y="5159375"/>
                </a:lnTo>
                <a:lnTo>
                  <a:pt x="105100" y="5165725"/>
                </a:lnTo>
                <a:cubicBezTo>
                  <a:pt x="-374325" y="2705100"/>
                  <a:pt x="895675" y="796925"/>
                  <a:pt x="1711650" y="0"/>
                </a:cubicBezTo>
                <a:close/>
              </a:path>
            </a:pathLst>
          </a:custGeom>
          <a:solidFill>
            <a:srgbClr val="5DBFD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11" name="Oval 41"/>
          <p:cNvSpPr>
            <a:spLocks noChangeArrowheads="1"/>
          </p:cNvSpPr>
          <p:nvPr userDrawn="1"/>
        </p:nvSpPr>
        <p:spPr bwMode="auto">
          <a:xfrm>
            <a:off x="5024438" y="-2908300"/>
            <a:ext cx="11339512" cy="11544300"/>
          </a:xfrm>
          <a:prstGeom prst="ellipse">
            <a:avLst/>
          </a:prstGeom>
          <a:noFill/>
          <a:ln w="6350">
            <a:solidFill>
              <a:schemeClr val="bg1">
                <a:lumMod val="85000"/>
              </a:schemeClr>
            </a:solidFill>
            <a:round/>
            <a:headEnd/>
            <a:tailEnd/>
          </a:ln>
        </p:spPr>
        <p:txBody>
          <a:bodyPr/>
          <a:lstStyle/>
          <a:p>
            <a:pPr eaLnBrk="1" fontAlgn="auto" hangingPunct="1">
              <a:spcBef>
                <a:spcPts val="0"/>
              </a:spcBef>
              <a:spcAft>
                <a:spcPts val="0"/>
              </a:spcAft>
              <a:defRPr/>
            </a:pPr>
            <a:endParaRPr lang="en-AU">
              <a:solidFill>
                <a:srgbClr val="333366"/>
              </a:solidFill>
              <a:latin typeface="+mn-lt"/>
            </a:endParaRPr>
          </a:p>
        </p:txBody>
      </p:sp>
      <p:sp>
        <p:nvSpPr>
          <p:cNvPr id="12" name="Oval 41"/>
          <p:cNvSpPr>
            <a:spLocks noChangeArrowheads="1"/>
          </p:cNvSpPr>
          <p:nvPr userDrawn="1"/>
        </p:nvSpPr>
        <p:spPr bwMode="auto">
          <a:xfrm>
            <a:off x="5429250" y="-1897063"/>
            <a:ext cx="11339513" cy="11544301"/>
          </a:xfrm>
          <a:prstGeom prst="ellipse">
            <a:avLst/>
          </a:prstGeom>
          <a:noFill/>
          <a:ln w="6350">
            <a:solidFill>
              <a:schemeClr val="bg1">
                <a:lumMod val="75000"/>
              </a:schemeClr>
            </a:solidFill>
            <a:round/>
            <a:headEnd/>
            <a:tailEnd/>
          </a:ln>
        </p:spPr>
        <p:txBody>
          <a:bodyPr/>
          <a:lstStyle/>
          <a:p>
            <a:pPr eaLnBrk="1" fontAlgn="auto" hangingPunct="1">
              <a:spcBef>
                <a:spcPts val="0"/>
              </a:spcBef>
              <a:spcAft>
                <a:spcPts val="0"/>
              </a:spcAft>
              <a:defRPr/>
            </a:pPr>
            <a:endParaRPr lang="en-AU">
              <a:solidFill>
                <a:srgbClr val="333366"/>
              </a:solidFill>
              <a:latin typeface="+mn-lt"/>
            </a:endParaRPr>
          </a:p>
        </p:txBody>
      </p:sp>
      <p:grpSp>
        <p:nvGrpSpPr>
          <p:cNvPr id="13" name="Group 25"/>
          <p:cNvGrpSpPr>
            <a:grpSpLocks/>
          </p:cNvGrpSpPr>
          <p:nvPr userDrawn="1"/>
        </p:nvGrpSpPr>
        <p:grpSpPr bwMode="auto">
          <a:xfrm>
            <a:off x="7262813" y="4811713"/>
            <a:ext cx="1631950" cy="198437"/>
            <a:chOff x="2619375" y="-595312"/>
            <a:chExt cx="1785938" cy="215899"/>
          </a:xfrm>
        </p:grpSpPr>
        <p:sp>
          <p:nvSpPr>
            <p:cNvPr id="14" name="Freeform 12"/>
            <p:cNvSpPr>
              <a:spLocks/>
            </p:cNvSpPr>
            <p:nvPr userDrawn="1"/>
          </p:nvSpPr>
          <p:spPr bwMode="auto">
            <a:xfrm>
              <a:off x="4175990" y="-595312"/>
              <a:ext cx="229323" cy="215899"/>
            </a:xfrm>
            <a:custGeom>
              <a:avLst/>
              <a:gdLst>
                <a:gd name="T0" fmla="*/ 2147483647 w 180"/>
                <a:gd name="T1" fmla="*/ 2147483647 h 166"/>
                <a:gd name="T2" fmla="*/ 2147483647 w 180"/>
                <a:gd name="T3" fmla="*/ 2147483647 h 166"/>
                <a:gd name="T4" fmla="*/ 2147483647 w 180"/>
                <a:gd name="T5" fmla="*/ 2147483647 h 166"/>
                <a:gd name="T6" fmla="*/ 0 w 180"/>
                <a:gd name="T7" fmla="*/ 2147483647 h 166"/>
                <a:gd name="T8" fmla="*/ 0 w 180"/>
                <a:gd name="T9" fmla="*/ 2147483647 h 166"/>
                <a:gd name="T10" fmla="*/ 2147483647 w 180"/>
                <a:gd name="T11" fmla="*/ 2147483647 h 166"/>
                <a:gd name="T12" fmla="*/ 2147483647 w 180"/>
                <a:gd name="T13" fmla="*/ 2147483647 h 166"/>
                <a:gd name="T14" fmla="*/ 2147483647 w 180"/>
                <a:gd name="T15" fmla="*/ 2147483647 h 166"/>
                <a:gd name="T16" fmla="*/ 2147483647 w 180"/>
                <a:gd name="T17" fmla="*/ 2147483647 h 166"/>
                <a:gd name="T18" fmla="*/ 2147483647 w 180"/>
                <a:gd name="T19" fmla="*/ 2147483647 h 166"/>
                <a:gd name="T20" fmla="*/ 2147483647 w 180"/>
                <a:gd name="T21" fmla="*/ 2147483647 h 166"/>
                <a:gd name="T22" fmla="*/ 2147483647 w 180"/>
                <a:gd name="T23" fmla="*/ 0 h 166"/>
                <a:gd name="T24" fmla="*/ 2147483647 w 180"/>
                <a:gd name="T25" fmla="*/ 2147483647 h 166"/>
                <a:gd name="T26" fmla="*/ 2147483647 w 180"/>
                <a:gd name="T27" fmla="*/ 2147483647 h 166"/>
                <a:gd name="T28" fmla="*/ 2147483647 w 180"/>
                <a:gd name="T29" fmla="*/ 2147483647 h 166"/>
                <a:gd name="T30" fmla="*/ 2147483647 w 180"/>
                <a:gd name="T31" fmla="*/ 2147483647 h 166"/>
                <a:gd name="T32" fmla="*/ 2147483647 w 180"/>
                <a:gd name="T33" fmla="*/ 2147483647 h 166"/>
                <a:gd name="T34" fmla="*/ 2147483647 w 180"/>
                <a:gd name="T35" fmla="*/ 2147483647 h 166"/>
                <a:gd name="T36" fmla="*/ 2147483647 w 180"/>
                <a:gd name="T37" fmla="*/ 2147483647 h 16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180" h="166">
                  <a:moveTo>
                    <a:pt x="180" y="122"/>
                  </a:moveTo>
                  <a:cubicBezTo>
                    <a:pt x="180" y="144"/>
                    <a:pt x="173" y="151"/>
                    <a:pt x="155" y="156"/>
                  </a:cubicBezTo>
                  <a:cubicBezTo>
                    <a:pt x="136" y="162"/>
                    <a:pt x="101" y="166"/>
                    <a:pt x="81" y="166"/>
                  </a:cubicBezTo>
                  <a:cubicBezTo>
                    <a:pt x="57" y="166"/>
                    <a:pt x="26" y="164"/>
                    <a:pt x="0" y="158"/>
                  </a:cubicBezTo>
                  <a:cubicBezTo>
                    <a:pt x="0" y="132"/>
                    <a:pt x="0" y="132"/>
                    <a:pt x="0" y="132"/>
                  </a:cubicBezTo>
                  <a:cubicBezTo>
                    <a:pt x="143" y="132"/>
                    <a:pt x="143" y="132"/>
                    <a:pt x="143" y="132"/>
                  </a:cubicBezTo>
                  <a:cubicBezTo>
                    <a:pt x="143" y="97"/>
                    <a:pt x="143" y="97"/>
                    <a:pt x="143" y="97"/>
                  </a:cubicBezTo>
                  <a:cubicBezTo>
                    <a:pt x="42" y="97"/>
                    <a:pt x="42" y="97"/>
                    <a:pt x="42" y="97"/>
                  </a:cubicBezTo>
                  <a:cubicBezTo>
                    <a:pt x="12" y="97"/>
                    <a:pt x="1" y="89"/>
                    <a:pt x="1" y="59"/>
                  </a:cubicBezTo>
                  <a:cubicBezTo>
                    <a:pt x="1" y="44"/>
                    <a:pt x="1" y="44"/>
                    <a:pt x="1" y="44"/>
                  </a:cubicBezTo>
                  <a:cubicBezTo>
                    <a:pt x="1" y="20"/>
                    <a:pt x="7" y="13"/>
                    <a:pt x="26" y="9"/>
                  </a:cubicBezTo>
                  <a:cubicBezTo>
                    <a:pt x="45" y="4"/>
                    <a:pt x="77" y="0"/>
                    <a:pt x="97" y="0"/>
                  </a:cubicBezTo>
                  <a:cubicBezTo>
                    <a:pt x="122" y="0"/>
                    <a:pt x="151" y="2"/>
                    <a:pt x="177" y="8"/>
                  </a:cubicBezTo>
                  <a:cubicBezTo>
                    <a:pt x="177" y="34"/>
                    <a:pt x="177" y="34"/>
                    <a:pt x="177" y="34"/>
                  </a:cubicBezTo>
                  <a:cubicBezTo>
                    <a:pt x="37" y="34"/>
                    <a:pt x="37" y="34"/>
                    <a:pt x="37" y="34"/>
                  </a:cubicBezTo>
                  <a:cubicBezTo>
                    <a:pt x="37" y="64"/>
                    <a:pt x="37" y="64"/>
                    <a:pt x="37" y="64"/>
                  </a:cubicBezTo>
                  <a:cubicBezTo>
                    <a:pt x="138" y="64"/>
                    <a:pt x="138" y="64"/>
                    <a:pt x="138" y="64"/>
                  </a:cubicBezTo>
                  <a:cubicBezTo>
                    <a:pt x="168" y="64"/>
                    <a:pt x="180" y="72"/>
                    <a:pt x="180" y="102"/>
                  </a:cubicBezTo>
                  <a:cubicBezTo>
                    <a:pt x="180" y="122"/>
                    <a:pt x="180" y="122"/>
                    <a:pt x="180" y="122"/>
                  </a:cubicBezTo>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15" name="Freeform 13"/>
            <p:cNvSpPr>
              <a:spLocks/>
            </p:cNvSpPr>
            <p:nvPr userDrawn="1"/>
          </p:nvSpPr>
          <p:spPr bwMode="auto">
            <a:xfrm>
              <a:off x="3868489" y="-595312"/>
              <a:ext cx="225848" cy="215899"/>
            </a:xfrm>
            <a:custGeom>
              <a:avLst/>
              <a:gdLst>
                <a:gd name="T0" fmla="*/ 2147483647 w 177"/>
                <a:gd name="T1" fmla="*/ 2147483647 h 166"/>
                <a:gd name="T2" fmla="*/ 2147483647 w 177"/>
                <a:gd name="T3" fmla="*/ 2147483647 h 166"/>
                <a:gd name="T4" fmla="*/ 0 w 177"/>
                <a:gd name="T5" fmla="*/ 2147483647 h 166"/>
                <a:gd name="T6" fmla="*/ 0 w 177"/>
                <a:gd name="T7" fmla="*/ 2147483647 h 166"/>
                <a:gd name="T8" fmla="*/ 2147483647 w 177"/>
                <a:gd name="T9" fmla="*/ 0 h 166"/>
                <a:gd name="T10" fmla="*/ 2147483647 w 177"/>
                <a:gd name="T11" fmla="*/ 2147483647 h 166"/>
                <a:gd name="T12" fmla="*/ 2147483647 w 177"/>
                <a:gd name="T13" fmla="*/ 2147483647 h 166"/>
                <a:gd name="T14" fmla="*/ 2147483647 w 177"/>
                <a:gd name="T15" fmla="*/ 2147483647 h 166"/>
                <a:gd name="T16" fmla="*/ 2147483647 w 177"/>
                <a:gd name="T17" fmla="*/ 2147483647 h 166"/>
                <a:gd name="T18" fmla="*/ 2147483647 w 177"/>
                <a:gd name="T19" fmla="*/ 2147483647 h 166"/>
                <a:gd name="T20" fmla="*/ 2147483647 w 177"/>
                <a:gd name="T21" fmla="*/ 2147483647 h 166"/>
                <a:gd name="T22" fmla="*/ 2147483647 w 177"/>
                <a:gd name="T23" fmla="*/ 2147483647 h 166"/>
                <a:gd name="T24" fmla="*/ 2147483647 w 177"/>
                <a:gd name="T25" fmla="*/ 2147483647 h 166"/>
                <a:gd name="T26" fmla="*/ 2147483647 w 177"/>
                <a:gd name="T27" fmla="*/ 2147483647 h 166"/>
                <a:gd name="T28" fmla="*/ 2147483647 w 177"/>
                <a:gd name="T29" fmla="*/ 2147483647 h 16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177" h="166">
                  <a:moveTo>
                    <a:pt x="177" y="158"/>
                  </a:moveTo>
                  <a:cubicBezTo>
                    <a:pt x="147" y="164"/>
                    <a:pt x="118" y="166"/>
                    <a:pt x="89" y="166"/>
                  </a:cubicBezTo>
                  <a:cubicBezTo>
                    <a:pt x="60" y="166"/>
                    <a:pt x="30" y="164"/>
                    <a:pt x="0" y="158"/>
                  </a:cubicBezTo>
                  <a:cubicBezTo>
                    <a:pt x="0" y="8"/>
                    <a:pt x="0" y="8"/>
                    <a:pt x="0" y="8"/>
                  </a:cubicBezTo>
                  <a:cubicBezTo>
                    <a:pt x="30" y="2"/>
                    <a:pt x="60" y="0"/>
                    <a:pt x="88" y="0"/>
                  </a:cubicBezTo>
                  <a:cubicBezTo>
                    <a:pt x="117" y="0"/>
                    <a:pt x="147" y="2"/>
                    <a:pt x="176" y="8"/>
                  </a:cubicBezTo>
                  <a:cubicBezTo>
                    <a:pt x="176" y="35"/>
                    <a:pt x="176" y="35"/>
                    <a:pt x="176" y="35"/>
                  </a:cubicBezTo>
                  <a:cubicBezTo>
                    <a:pt x="43" y="35"/>
                    <a:pt x="43" y="35"/>
                    <a:pt x="43" y="35"/>
                  </a:cubicBezTo>
                  <a:cubicBezTo>
                    <a:pt x="43" y="65"/>
                    <a:pt x="43" y="65"/>
                    <a:pt x="43" y="65"/>
                  </a:cubicBezTo>
                  <a:cubicBezTo>
                    <a:pt x="130" y="65"/>
                    <a:pt x="130" y="65"/>
                    <a:pt x="130" y="65"/>
                  </a:cubicBezTo>
                  <a:cubicBezTo>
                    <a:pt x="130" y="96"/>
                    <a:pt x="130" y="96"/>
                    <a:pt x="130" y="96"/>
                  </a:cubicBezTo>
                  <a:cubicBezTo>
                    <a:pt x="43" y="96"/>
                    <a:pt x="43" y="96"/>
                    <a:pt x="43" y="96"/>
                  </a:cubicBezTo>
                  <a:cubicBezTo>
                    <a:pt x="43" y="132"/>
                    <a:pt x="43" y="132"/>
                    <a:pt x="43" y="132"/>
                  </a:cubicBezTo>
                  <a:cubicBezTo>
                    <a:pt x="177" y="132"/>
                    <a:pt x="177" y="132"/>
                    <a:pt x="177" y="132"/>
                  </a:cubicBezTo>
                  <a:cubicBezTo>
                    <a:pt x="177" y="158"/>
                    <a:pt x="177" y="158"/>
                    <a:pt x="177" y="158"/>
                  </a:cubicBezTo>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16" name="Freeform 14"/>
            <p:cNvSpPr>
              <a:spLocks/>
            </p:cNvSpPr>
            <p:nvPr userDrawn="1"/>
          </p:nvSpPr>
          <p:spPr bwMode="auto">
            <a:xfrm>
              <a:off x="3602683" y="-588403"/>
              <a:ext cx="201526" cy="208990"/>
            </a:xfrm>
            <a:custGeom>
              <a:avLst/>
              <a:gdLst>
                <a:gd name="T0" fmla="*/ 2147483647 w 158"/>
                <a:gd name="T1" fmla="*/ 2147483647 h 162"/>
                <a:gd name="T2" fmla="*/ 2147483647 w 158"/>
                <a:gd name="T3" fmla="*/ 2147483647 h 162"/>
                <a:gd name="T4" fmla="*/ 0 w 158"/>
                <a:gd name="T5" fmla="*/ 2147483647 h 162"/>
                <a:gd name="T6" fmla="*/ 0 w 158"/>
                <a:gd name="T7" fmla="*/ 0 h 162"/>
                <a:gd name="T8" fmla="*/ 2147483647 w 158"/>
                <a:gd name="T9" fmla="*/ 0 h 162"/>
                <a:gd name="T10" fmla="*/ 2147483647 w 158"/>
                <a:gd name="T11" fmla="*/ 2147483647 h 162"/>
                <a:gd name="T12" fmla="*/ 2147483647 w 158"/>
                <a:gd name="T13" fmla="*/ 2147483647 h 162"/>
                <a:gd name="T14" fmla="*/ 2147483647 w 158"/>
                <a:gd name="T15" fmla="*/ 2147483647 h 162"/>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58" h="162">
                  <a:moveTo>
                    <a:pt x="158" y="154"/>
                  </a:moveTo>
                  <a:cubicBezTo>
                    <a:pt x="132" y="160"/>
                    <a:pt x="105" y="162"/>
                    <a:pt x="80" y="162"/>
                  </a:cubicBezTo>
                  <a:cubicBezTo>
                    <a:pt x="54" y="162"/>
                    <a:pt x="27" y="160"/>
                    <a:pt x="0" y="154"/>
                  </a:cubicBezTo>
                  <a:cubicBezTo>
                    <a:pt x="0" y="0"/>
                    <a:pt x="0" y="0"/>
                    <a:pt x="0" y="0"/>
                  </a:cubicBezTo>
                  <a:cubicBezTo>
                    <a:pt x="43" y="0"/>
                    <a:pt x="43" y="0"/>
                    <a:pt x="43" y="0"/>
                  </a:cubicBezTo>
                  <a:cubicBezTo>
                    <a:pt x="43" y="126"/>
                    <a:pt x="43" y="126"/>
                    <a:pt x="43" y="126"/>
                  </a:cubicBezTo>
                  <a:cubicBezTo>
                    <a:pt x="158" y="126"/>
                    <a:pt x="158" y="126"/>
                    <a:pt x="158" y="126"/>
                  </a:cubicBezTo>
                  <a:cubicBezTo>
                    <a:pt x="158" y="154"/>
                    <a:pt x="158" y="154"/>
                    <a:pt x="158" y="154"/>
                  </a:cubicBezTo>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17" name="Freeform 15"/>
            <p:cNvSpPr>
              <a:spLocks/>
            </p:cNvSpPr>
            <p:nvPr userDrawn="1"/>
          </p:nvSpPr>
          <p:spPr bwMode="auto">
            <a:xfrm>
              <a:off x="3248275" y="-588403"/>
              <a:ext cx="288391" cy="207264"/>
            </a:xfrm>
            <a:custGeom>
              <a:avLst/>
              <a:gdLst>
                <a:gd name="T0" fmla="*/ 2147483647 w 226"/>
                <a:gd name="T1" fmla="*/ 2147483647 h 161"/>
                <a:gd name="T2" fmla="*/ 2147483647 w 226"/>
                <a:gd name="T3" fmla="*/ 2147483647 h 161"/>
                <a:gd name="T4" fmla="*/ 2147483647 w 226"/>
                <a:gd name="T5" fmla="*/ 2147483647 h 161"/>
                <a:gd name="T6" fmla="*/ 2147483647 w 226"/>
                <a:gd name="T7" fmla="*/ 2147483647 h 161"/>
                <a:gd name="T8" fmla="*/ 2147483647 w 226"/>
                <a:gd name="T9" fmla="*/ 2147483647 h 161"/>
                <a:gd name="T10" fmla="*/ 0 w 226"/>
                <a:gd name="T11" fmla="*/ 2147483647 h 161"/>
                <a:gd name="T12" fmla="*/ 2147483647 w 226"/>
                <a:gd name="T13" fmla="*/ 0 h 161"/>
                <a:gd name="T14" fmla="*/ 2147483647 w 226"/>
                <a:gd name="T15" fmla="*/ 0 h 161"/>
                <a:gd name="T16" fmla="*/ 2147483647 w 226"/>
                <a:gd name="T17" fmla="*/ 2147483647 h 16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26" h="161">
                  <a:moveTo>
                    <a:pt x="226" y="155"/>
                  </a:moveTo>
                  <a:cubicBezTo>
                    <a:pt x="212" y="159"/>
                    <a:pt x="193" y="161"/>
                    <a:pt x="179" y="161"/>
                  </a:cubicBezTo>
                  <a:cubicBezTo>
                    <a:pt x="114" y="29"/>
                    <a:pt x="114" y="29"/>
                    <a:pt x="114" y="29"/>
                  </a:cubicBezTo>
                  <a:cubicBezTo>
                    <a:pt x="110" y="29"/>
                    <a:pt x="110" y="29"/>
                    <a:pt x="110" y="29"/>
                  </a:cubicBezTo>
                  <a:cubicBezTo>
                    <a:pt x="45" y="161"/>
                    <a:pt x="45" y="161"/>
                    <a:pt x="45" y="161"/>
                  </a:cubicBezTo>
                  <a:cubicBezTo>
                    <a:pt x="31" y="161"/>
                    <a:pt x="15" y="159"/>
                    <a:pt x="0" y="155"/>
                  </a:cubicBezTo>
                  <a:cubicBezTo>
                    <a:pt x="83" y="0"/>
                    <a:pt x="83" y="0"/>
                    <a:pt x="83" y="0"/>
                  </a:cubicBezTo>
                  <a:cubicBezTo>
                    <a:pt x="142" y="0"/>
                    <a:pt x="142" y="0"/>
                    <a:pt x="142" y="0"/>
                  </a:cubicBezTo>
                  <a:cubicBezTo>
                    <a:pt x="226" y="155"/>
                    <a:pt x="226" y="155"/>
                    <a:pt x="226" y="155"/>
                  </a:cubicBezTo>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18" name="Oval 16"/>
            <p:cNvSpPr>
              <a:spLocks noChangeArrowheads="1"/>
            </p:cNvSpPr>
            <p:nvPr userDrawn="1"/>
          </p:nvSpPr>
          <p:spPr bwMode="auto">
            <a:xfrm>
              <a:off x="3355988" y="-474408"/>
              <a:ext cx="71228" cy="70815"/>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defRPr>
              </a:lvl9pPr>
            </a:lstStyle>
            <a:p>
              <a:pPr eaLnBrk="1" hangingPunct="1">
                <a:defRPr/>
              </a:pPr>
              <a:endParaRPr lang="en-AU" altLang="fr-FR" smtClean="0">
                <a:solidFill>
                  <a:srgbClr val="333366"/>
                </a:solidFill>
                <a:latin typeface="Century Gothic" panose="020B0502020202020204" pitchFamily="34" charset="0"/>
              </a:endParaRPr>
            </a:p>
          </p:txBody>
        </p:sp>
        <p:sp>
          <p:nvSpPr>
            <p:cNvPr id="19" name="Freeform 17"/>
            <p:cNvSpPr>
              <a:spLocks/>
            </p:cNvSpPr>
            <p:nvPr userDrawn="1"/>
          </p:nvSpPr>
          <p:spPr bwMode="auto">
            <a:xfrm>
              <a:off x="2940774" y="-591858"/>
              <a:ext cx="241484" cy="210718"/>
            </a:xfrm>
            <a:custGeom>
              <a:avLst/>
              <a:gdLst>
                <a:gd name="T0" fmla="*/ 2147483647 w 190"/>
                <a:gd name="T1" fmla="*/ 2147483647 h 163"/>
                <a:gd name="T2" fmla="*/ 2147483647 w 190"/>
                <a:gd name="T3" fmla="*/ 2147483647 h 163"/>
                <a:gd name="T4" fmla="*/ 2147483647 w 190"/>
                <a:gd name="T5" fmla="*/ 2147483647 h 163"/>
                <a:gd name="T6" fmla="*/ 2147483647 w 190"/>
                <a:gd name="T7" fmla="*/ 2147483647 h 163"/>
                <a:gd name="T8" fmla="*/ 2147483647 w 190"/>
                <a:gd name="T9" fmla="*/ 2147483647 h 163"/>
                <a:gd name="T10" fmla="*/ 0 w 190"/>
                <a:gd name="T11" fmla="*/ 2147483647 h 163"/>
                <a:gd name="T12" fmla="*/ 0 w 190"/>
                <a:gd name="T13" fmla="*/ 2147483647 h 163"/>
                <a:gd name="T14" fmla="*/ 2147483647 w 190"/>
                <a:gd name="T15" fmla="*/ 0 h 163"/>
                <a:gd name="T16" fmla="*/ 2147483647 w 190"/>
                <a:gd name="T17" fmla="*/ 2147483647 h 163"/>
                <a:gd name="T18" fmla="*/ 2147483647 w 190"/>
                <a:gd name="T19" fmla="*/ 2147483647 h 163"/>
                <a:gd name="T20" fmla="*/ 2147483647 w 190"/>
                <a:gd name="T21" fmla="*/ 0 h 163"/>
                <a:gd name="T22" fmla="*/ 2147483647 w 190"/>
                <a:gd name="T23" fmla="*/ 2147483647 h 163"/>
                <a:gd name="T24" fmla="*/ 2147483647 w 190"/>
                <a:gd name="T25" fmla="*/ 2147483647 h 163"/>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190" h="163">
                  <a:moveTo>
                    <a:pt x="190" y="158"/>
                  </a:moveTo>
                  <a:cubicBezTo>
                    <a:pt x="177" y="161"/>
                    <a:pt x="162" y="163"/>
                    <a:pt x="148" y="163"/>
                  </a:cubicBezTo>
                  <a:cubicBezTo>
                    <a:pt x="148" y="96"/>
                    <a:pt x="148" y="96"/>
                    <a:pt x="148" y="96"/>
                  </a:cubicBezTo>
                  <a:cubicBezTo>
                    <a:pt x="42" y="96"/>
                    <a:pt x="42" y="96"/>
                    <a:pt x="42" y="96"/>
                  </a:cubicBezTo>
                  <a:cubicBezTo>
                    <a:pt x="42" y="163"/>
                    <a:pt x="42" y="163"/>
                    <a:pt x="42" y="163"/>
                  </a:cubicBezTo>
                  <a:cubicBezTo>
                    <a:pt x="28" y="163"/>
                    <a:pt x="13" y="161"/>
                    <a:pt x="0" y="158"/>
                  </a:cubicBezTo>
                  <a:cubicBezTo>
                    <a:pt x="0" y="5"/>
                    <a:pt x="0" y="5"/>
                    <a:pt x="0" y="5"/>
                  </a:cubicBezTo>
                  <a:cubicBezTo>
                    <a:pt x="13" y="1"/>
                    <a:pt x="28" y="0"/>
                    <a:pt x="42" y="0"/>
                  </a:cubicBezTo>
                  <a:cubicBezTo>
                    <a:pt x="42" y="65"/>
                    <a:pt x="42" y="65"/>
                    <a:pt x="42" y="65"/>
                  </a:cubicBezTo>
                  <a:cubicBezTo>
                    <a:pt x="148" y="65"/>
                    <a:pt x="148" y="65"/>
                    <a:pt x="148" y="65"/>
                  </a:cubicBezTo>
                  <a:cubicBezTo>
                    <a:pt x="148" y="0"/>
                    <a:pt x="148" y="0"/>
                    <a:pt x="148" y="0"/>
                  </a:cubicBezTo>
                  <a:cubicBezTo>
                    <a:pt x="162" y="0"/>
                    <a:pt x="177" y="1"/>
                    <a:pt x="190" y="5"/>
                  </a:cubicBezTo>
                  <a:cubicBezTo>
                    <a:pt x="190" y="158"/>
                    <a:pt x="190" y="158"/>
                    <a:pt x="190" y="158"/>
                  </a:cubicBezTo>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20" name="Freeform 18"/>
            <p:cNvSpPr>
              <a:spLocks/>
            </p:cNvSpPr>
            <p:nvPr userDrawn="1"/>
          </p:nvSpPr>
          <p:spPr bwMode="auto">
            <a:xfrm>
              <a:off x="2619375" y="-595312"/>
              <a:ext cx="244958" cy="210718"/>
            </a:xfrm>
            <a:custGeom>
              <a:avLst/>
              <a:gdLst>
                <a:gd name="T0" fmla="*/ 2147483647 w 192"/>
                <a:gd name="T1" fmla="*/ 2147483647 h 162"/>
                <a:gd name="T2" fmla="*/ 2147483647 w 192"/>
                <a:gd name="T3" fmla="*/ 2147483647 h 162"/>
                <a:gd name="T4" fmla="*/ 2147483647 w 192"/>
                <a:gd name="T5" fmla="*/ 2147483647 h 162"/>
                <a:gd name="T6" fmla="*/ 2147483647 w 192"/>
                <a:gd name="T7" fmla="*/ 2147483647 h 162"/>
                <a:gd name="T8" fmla="*/ 2147483647 w 192"/>
                <a:gd name="T9" fmla="*/ 2147483647 h 162"/>
                <a:gd name="T10" fmla="*/ 0 w 192"/>
                <a:gd name="T11" fmla="*/ 2147483647 h 162"/>
                <a:gd name="T12" fmla="*/ 0 w 192"/>
                <a:gd name="T13" fmla="*/ 2147483647 h 162"/>
                <a:gd name="T14" fmla="*/ 2147483647 w 192"/>
                <a:gd name="T15" fmla="*/ 0 h 162"/>
                <a:gd name="T16" fmla="*/ 2147483647 w 192"/>
                <a:gd name="T17" fmla="*/ 2147483647 h 162"/>
                <a:gd name="T18" fmla="*/ 2147483647 w 192"/>
                <a:gd name="T19" fmla="*/ 2147483647 h 16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92" h="162">
                  <a:moveTo>
                    <a:pt x="192" y="35"/>
                  </a:moveTo>
                  <a:cubicBezTo>
                    <a:pt x="117" y="35"/>
                    <a:pt x="117" y="35"/>
                    <a:pt x="117" y="35"/>
                  </a:cubicBezTo>
                  <a:cubicBezTo>
                    <a:pt x="117" y="162"/>
                    <a:pt x="117" y="162"/>
                    <a:pt x="117" y="162"/>
                  </a:cubicBezTo>
                  <a:cubicBezTo>
                    <a:pt x="75" y="162"/>
                    <a:pt x="75" y="162"/>
                    <a:pt x="75" y="162"/>
                  </a:cubicBezTo>
                  <a:cubicBezTo>
                    <a:pt x="75" y="35"/>
                    <a:pt x="75" y="35"/>
                    <a:pt x="75" y="35"/>
                  </a:cubicBezTo>
                  <a:cubicBezTo>
                    <a:pt x="0" y="35"/>
                    <a:pt x="0" y="35"/>
                    <a:pt x="0" y="35"/>
                  </a:cubicBezTo>
                  <a:cubicBezTo>
                    <a:pt x="0" y="8"/>
                    <a:pt x="0" y="8"/>
                    <a:pt x="0" y="8"/>
                  </a:cubicBezTo>
                  <a:cubicBezTo>
                    <a:pt x="33" y="2"/>
                    <a:pt x="65" y="0"/>
                    <a:pt x="96" y="0"/>
                  </a:cubicBezTo>
                  <a:cubicBezTo>
                    <a:pt x="127" y="0"/>
                    <a:pt x="160" y="2"/>
                    <a:pt x="192" y="8"/>
                  </a:cubicBezTo>
                  <a:cubicBezTo>
                    <a:pt x="192" y="35"/>
                    <a:pt x="192" y="35"/>
                    <a:pt x="192" y="35"/>
                  </a:cubicBezTo>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grpSp>
      <p:sp>
        <p:nvSpPr>
          <p:cNvPr id="2" name="Titre 1"/>
          <p:cNvSpPr>
            <a:spLocks noGrp="1"/>
          </p:cNvSpPr>
          <p:nvPr>
            <p:ph type="title"/>
          </p:nvPr>
        </p:nvSpPr>
        <p:spPr/>
        <p:txBody>
          <a:bodyPr/>
          <a:lstStyle/>
          <a:p>
            <a:r>
              <a:rPr lang="fr-FR" smtClean="0"/>
              <a:t>Modifiez le style du titre</a:t>
            </a:r>
            <a:endParaRPr lang="fr-FR" dirty="0"/>
          </a:p>
        </p:txBody>
      </p:sp>
      <p:sp>
        <p:nvSpPr>
          <p:cNvPr id="7" name="Espace réservé du texte 6"/>
          <p:cNvSpPr>
            <a:spLocks noGrp="1"/>
          </p:cNvSpPr>
          <p:nvPr>
            <p:ph type="body" sz="quarter" idx="11"/>
          </p:nvPr>
        </p:nvSpPr>
        <p:spPr>
          <a:xfrm>
            <a:off x="5501950" y="3396030"/>
            <a:ext cx="3313517" cy="1234967"/>
          </a:xfrm>
        </p:spPr>
        <p:txBody>
          <a:bodyPr/>
          <a:lstStyle>
            <a:lvl1pPr marL="0" indent="0" algn="r">
              <a:spcBef>
                <a:spcPts val="0"/>
              </a:spcBef>
              <a:buFontTx/>
              <a:buNone/>
              <a:defRPr sz="1200" b="0">
                <a:solidFill>
                  <a:srgbClr val="FFFFFF"/>
                </a:solidFill>
              </a:defRPr>
            </a:lvl1pPr>
          </a:lstStyle>
          <a:p>
            <a:pPr lvl="0"/>
            <a:r>
              <a:rPr lang="en-US" dirty="0" smtClean="0"/>
              <a:t>Cliquez pour modifier les styles du texte du masque</a:t>
            </a:r>
          </a:p>
        </p:txBody>
      </p:sp>
      <p:sp>
        <p:nvSpPr>
          <p:cNvPr id="6" name="Picture Placeholder 3"/>
          <p:cNvSpPr>
            <a:spLocks noGrp="1"/>
          </p:cNvSpPr>
          <p:nvPr>
            <p:ph type="pic" sz="quarter" idx="10"/>
          </p:nvPr>
        </p:nvSpPr>
        <p:spPr bwMode="auto">
          <a:xfrm>
            <a:off x="4934169" y="865130"/>
            <a:ext cx="1913083" cy="1349696"/>
          </a:xfrm>
          <a:custGeom>
            <a:avLst/>
            <a:gdLst>
              <a:gd name="connsiteX0" fmla="*/ 0 w 2871788"/>
              <a:gd name="connsiteY0" fmla="*/ 0 h 3617912"/>
              <a:gd name="connsiteX1" fmla="*/ 2871788 w 2871788"/>
              <a:gd name="connsiteY1" fmla="*/ 0 h 3617912"/>
              <a:gd name="connsiteX2" fmla="*/ 2871788 w 2871788"/>
              <a:gd name="connsiteY2" fmla="*/ 3617912 h 3617912"/>
              <a:gd name="connsiteX3" fmla="*/ 0 w 2871788"/>
              <a:gd name="connsiteY3" fmla="*/ 3617912 h 3617912"/>
              <a:gd name="connsiteX4" fmla="*/ 0 w 2871788"/>
              <a:gd name="connsiteY4" fmla="*/ 0 h 3617912"/>
              <a:gd name="connsiteX0" fmla="*/ 0 w 2871788"/>
              <a:gd name="connsiteY0" fmla="*/ 0 h 3883583"/>
              <a:gd name="connsiteX1" fmla="*/ 2871788 w 2871788"/>
              <a:gd name="connsiteY1" fmla="*/ 0 h 3883583"/>
              <a:gd name="connsiteX2" fmla="*/ 2871788 w 2871788"/>
              <a:gd name="connsiteY2" fmla="*/ 3883583 h 3883583"/>
              <a:gd name="connsiteX3" fmla="*/ 0 w 2871788"/>
              <a:gd name="connsiteY3" fmla="*/ 3617912 h 3883583"/>
              <a:gd name="connsiteX4" fmla="*/ 0 w 2871788"/>
              <a:gd name="connsiteY4" fmla="*/ 0 h 3883583"/>
              <a:gd name="connsiteX0" fmla="*/ 0 w 2871788"/>
              <a:gd name="connsiteY0" fmla="*/ 0 h 3883583"/>
              <a:gd name="connsiteX1" fmla="*/ 2871788 w 2871788"/>
              <a:gd name="connsiteY1" fmla="*/ 0 h 3883583"/>
              <a:gd name="connsiteX2" fmla="*/ 2871788 w 2871788"/>
              <a:gd name="connsiteY2" fmla="*/ 3883583 h 3883583"/>
              <a:gd name="connsiteX3" fmla="*/ 0 w 2871788"/>
              <a:gd name="connsiteY3" fmla="*/ 3716766 h 3883583"/>
              <a:gd name="connsiteX4" fmla="*/ 0 w 2871788"/>
              <a:gd name="connsiteY4" fmla="*/ 0 h 3883583"/>
              <a:gd name="connsiteX0" fmla="*/ 0 w 2871788"/>
              <a:gd name="connsiteY0" fmla="*/ 0 h 3930717"/>
              <a:gd name="connsiteX1" fmla="*/ 2871788 w 2871788"/>
              <a:gd name="connsiteY1" fmla="*/ 0 h 3930717"/>
              <a:gd name="connsiteX2" fmla="*/ 2871788 w 2871788"/>
              <a:gd name="connsiteY2" fmla="*/ 3930717 h 3930717"/>
              <a:gd name="connsiteX3" fmla="*/ 0 w 2871788"/>
              <a:gd name="connsiteY3" fmla="*/ 3716766 h 3930717"/>
              <a:gd name="connsiteX4" fmla="*/ 0 w 2871788"/>
              <a:gd name="connsiteY4" fmla="*/ 0 h 3930717"/>
              <a:gd name="connsiteX0" fmla="*/ 6724 w 2878512"/>
              <a:gd name="connsiteY0" fmla="*/ 0 h 3931919"/>
              <a:gd name="connsiteX1" fmla="*/ 2878512 w 2878512"/>
              <a:gd name="connsiteY1" fmla="*/ 0 h 3931919"/>
              <a:gd name="connsiteX2" fmla="*/ 2878512 w 2878512"/>
              <a:gd name="connsiteY2" fmla="*/ 3930717 h 3931919"/>
              <a:gd name="connsiteX3" fmla="*/ 0 w 2878512"/>
              <a:gd name="connsiteY3" fmla="*/ 3931919 h 3931919"/>
              <a:gd name="connsiteX4" fmla="*/ 6724 w 2878512"/>
              <a:gd name="connsiteY4" fmla="*/ 0 h 3931919"/>
              <a:gd name="connsiteX0" fmla="*/ 6724 w 2878512"/>
              <a:gd name="connsiteY0" fmla="*/ 0 h 3931919"/>
              <a:gd name="connsiteX1" fmla="*/ 2878512 w 2878512"/>
              <a:gd name="connsiteY1" fmla="*/ 0 h 3931919"/>
              <a:gd name="connsiteX2" fmla="*/ 2878512 w 2878512"/>
              <a:gd name="connsiteY2" fmla="*/ 3930717 h 3931919"/>
              <a:gd name="connsiteX3" fmla="*/ 0 w 2878512"/>
              <a:gd name="connsiteY3" fmla="*/ 3931919 h 3931919"/>
              <a:gd name="connsiteX4" fmla="*/ 6724 w 2878512"/>
              <a:gd name="connsiteY4" fmla="*/ 0 h 3931919"/>
              <a:gd name="connsiteX0" fmla="*/ 232246 w 3104034"/>
              <a:gd name="connsiteY0" fmla="*/ 0 h 3938217"/>
              <a:gd name="connsiteX1" fmla="*/ 3104034 w 3104034"/>
              <a:gd name="connsiteY1" fmla="*/ 0 h 3938217"/>
              <a:gd name="connsiteX2" fmla="*/ 3104034 w 3104034"/>
              <a:gd name="connsiteY2" fmla="*/ 3930717 h 3938217"/>
              <a:gd name="connsiteX3" fmla="*/ 0 w 3104034"/>
              <a:gd name="connsiteY3" fmla="*/ 3938217 h 3938217"/>
              <a:gd name="connsiteX4" fmla="*/ 232246 w 3104034"/>
              <a:gd name="connsiteY4" fmla="*/ 0 h 3938217"/>
              <a:gd name="connsiteX0" fmla="*/ 232246 w 3104034"/>
              <a:gd name="connsiteY0" fmla="*/ 0 h 3938217"/>
              <a:gd name="connsiteX1" fmla="*/ 3104034 w 3104034"/>
              <a:gd name="connsiteY1" fmla="*/ 0 h 3938217"/>
              <a:gd name="connsiteX2" fmla="*/ 3104034 w 3104034"/>
              <a:gd name="connsiteY2" fmla="*/ 3930717 h 3938217"/>
              <a:gd name="connsiteX3" fmla="*/ 0 w 3104034"/>
              <a:gd name="connsiteY3" fmla="*/ 3938217 h 3938217"/>
              <a:gd name="connsiteX4" fmla="*/ 232246 w 3104034"/>
              <a:gd name="connsiteY4" fmla="*/ 0 h 3938217"/>
              <a:gd name="connsiteX0" fmla="*/ 232246 w 3104034"/>
              <a:gd name="connsiteY0" fmla="*/ 0 h 3938217"/>
              <a:gd name="connsiteX1" fmla="*/ 3104034 w 3104034"/>
              <a:gd name="connsiteY1" fmla="*/ 0 h 3938217"/>
              <a:gd name="connsiteX2" fmla="*/ 3104034 w 3104034"/>
              <a:gd name="connsiteY2" fmla="*/ 3930717 h 3938217"/>
              <a:gd name="connsiteX3" fmla="*/ 0 w 3104034"/>
              <a:gd name="connsiteY3" fmla="*/ 3938217 h 3938217"/>
              <a:gd name="connsiteX4" fmla="*/ 232246 w 3104034"/>
              <a:gd name="connsiteY4" fmla="*/ 0 h 3938217"/>
              <a:gd name="connsiteX0" fmla="*/ 239295 w 3104034"/>
              <a:gd name="connsiteY0" fmla="*/ 97081 h 3938217"/>
              <a:gd name="connsiteX1" fmla="*/ 3104034 w 3104034"/>
              <a:gd name="connsiteY1" fmla="*/ 0 h 3938217"/>
              <a:gd name="connsiteX2" fmla="*/ 3104034 w 3104034"/>
              <a:gd name="connsiteY2" fmla="*/ 3930717 h 3938217"/>
              <a:gd name="connsiteX3" fmla="*/ 0 w 3104034"/>
              <a:gd name="connsiteY3" fmla="*/ 3938217 h 3938217"/>
              <a:gd name="connsiteX4" fmla="*/ 239295 w 3104034"/>
              <a:gd name="connsiteY4" fmla="*/ 97081 h 3938217"/>
              <a:gd name="connsiteX0" fmla="*/ 239295 w 3104034"/>
              <a:gd name="connsiteY0" fmla="*/ 97081 h 3938217"/>
              <a:gd name="connsiteX1" fmla="*/ 3104034 w 3104034"/>
              <a:gd name="connsiteY1" fmla="*/ 0 h 3938217"/>
              <a:gd name="connsiteX2" fmla="*/ 3104034 w 3104034"/>
              <a:gd name="connsiteY2" fmla="*/ 3930717 h 3938217"/>
              <a:gd name="connsiteX3" fmla="*/ 0 w 3104034"/>
              <a:gd name="connsiteY3" fmla="*/ 3938217 h 3938217"/>
              <a:gd name="connsiteX4" fmla="*/ 239295 w 3104034"/>
              <a:gd name="connsiteY4" fmla="*/ 97081 h 3938217"/>
              <a:gd name="connsiteX0" fmla="*/ 239295 w 3104034"/>
              <a:gd name="connsiteY0" fmla="*/ 97081 h 3938217"/>
              <a:gd name="connsiteX1" fmla="*/ 3104034 w 3104034"/>
              <a:gd name="connsiteY1" fmla="*/ 0 h 3938217"/>
              <a:gd name="connsiteX2" fmla="*/ 3104034 w 3104034"/>
              <a:gd name="connsiteY2" fmla="*/ 3930717 h 3938217"/>
              <a:gd name="connsiteX3" fmla="*/ 0 w 3104034"/>
              <a:gd name="connsiteY3" fmla="*/ 3938217 h 3938217"/>
              <a:gd name="connsiteX4" fmla="*/ 239295 w 3104034"/>
              <a:gd name="connsiteY4" fmla="*/ 97081 h 3938217"/>
              <a:gd name="connsiteX0" fmla="*/ 394341 w 3104034"/>
              <a:gd name="connsiteY0" fmla="*/ 97081 h 3938217"/>
              <a:gd name="connsiteX1" fmla="*/ 3104034 w 3104034"/>
              <a:gd name="connsiteY1" fmla="*/ 0 h 3938217"/>
              <a:gd name="connsiteX2" fmla="*/ 3104034 w 3104034"/>
              <a:gd name="connsiteY2" fmla="*/ 3930717 h 3938217"/>
              <a:gd name="connsiteX3" fmla="*/ 0 w 3104034"/>
              <a:gd name="connsiteY3" fmla="*/ 3938217 h 3938217"/>
              <a:gd name="connsiteX4" fmla="*/ 394341 w 3104034"/>
              <a:gd name="connsiteY4" fmla="*/ 97081 h 3938217"/>
              <a:gd name="connsiteX0" fmla="*/ 443673 w 3104034"/>
              <a:gd name="connsiteY0" fmla="*/ 103553 h 3938217"/>
              <a:gd name="connsiteX1" fmla="*/ 3104034 w 3104034"/>
              <a:gd name="connsiteY1" fmla="*/ 0 h 3938217"/>
              <a:gd name="connsiteX2" fmla="*/ 3104034 w 3104034"/>
              <a:gd name="connsiteY2" fmla="*/ 3930717 h 3938217"/>
              <a:gd name="connsiteX3" fmla="*/ 0 w 3104034"/>
              <a:gd name="connsiteY3" fmla="*/ 3938217 h 3938217"/>
              <a:gd name="connsiteX4" fmla="*/ 443673 w 3104034"/>
              <a:gd name="connsiteY4" fmla="*/ 103553 h 3938217"/>
              <a:gd name="connsiteX0" fmla="*/ 443673 w 3104034"/>
              <a:gd name="connsiteY0" fmla="*/ 103553 h 3938217"/>
              <a:gd name="connsiteX1" fmla="*/ 3104034 w 3104034"/>
              <a:gd name="connsiteY1" fmla="*/ 0 h 3938217"/>
              <a:gd name="connsiteX2" fmla="*/ 3104034 w 3104034"/>
              <a:gd name="connsiteY2" fmla="*/ 3930717 h 3938217"/>
              <a:gd name="connsiteX3" fmla="*/ 0 w 3104034"/>
              <a:gd name="connsiteY3" fmla="*/ 3938217 h 3938217"/>
              <a:gd name="connsiteX4" fmla="*/ 443673 w 3104034"/>
              <a:gd name="connsiteY4" fmla="*/ 103553 h 3938217"/>
              <a:gd name="connsiteX0" fmla="*/ 443673 w 3104034"/>
              <a:gd name="connsiteY0" fmla="*/ 0 h 3834664"/>
              <a:gd name="connsiteX1" fmla="*/ 3104034 w 3104034"/>
              <a:gd name="connsiteY1" fmla="*/ 0 h 3834664"/>
              <a:gd name="connsiteX2" fmla="*/ 3104034 w 3104034"/>
              <a:gd name="connsiteY2" fmla="*/ 3827164 h 3834664"/>
              <a:gd name="connsiteX3" fmla="*/ 0 w 3104034"/>
              <a:gd name="connsiteY3" fmla="*/ 3834664 h 3834664"/>
              <a:gd name="connsiteX4" fmla="*/ 443673 w 3104034"/>
              <a:gd name="connsiteY4" fmla="*/ 0 h 3834664"/>
              <a:gd name="connsiteX0" fmla="*/ 443673 w 3104034"/>
              <a:gd name="connsiteY0" fmla="*/ 0 h 3834664"/>
              <a:gd name="connsiteX1" fmla="*/ 3104034 w 3104034"/>
              <a:gd name="connsiteY1" fmla="*/ 0 h 3834664"/>
              <a:gd name="connsiteX2" fmla="*/ 3104034 w 3104034"/>
              <a:gd name="connsiteY2" fmla="*/ 3827164 h 3834664"/>
              <a:gd name="connsiteX3" fmla="*/ 0 w 3104034"/>
              <a:gd name="connsiteY3" fmla="*/ 3834664 h 3834664"/>
              <a:gd name="connsiteX4" fmla="*/ 443673 w 3104034"/>
              <a:gd name="connsiteY4" fmla="*/ 0 h 3834664"/>
              <a:gd name="connsiteX0" fmla="*/ 464021 w 3124382"/>
              <a:gd name="connsiteY0" fmla="*/ 0 h 4009409"/>
              <a:gd name="connsiteX1" fmla="*/ 3124382 w 3124382"/>
              <a:gd name="connsiteY1" fmla="*/ 0 h 4009409"/>
              <a:gd name="connsiteX2" fmla="*/ 3124382 w 3124382"/>
              <a:gd name="connsiteY2" fmla="*/ 3827164 h 4009409"/>
              <a:gd name="connsiteX3" fmla="*/ 0 w 3124382"/>
              <a:gd name="connsiteY3" fmla="*/ 4009409 h 4009409"/>
              <a:gd name="connsiteX4" fmla="*/ 464021 w 3124382"/>
              <a:gd name="connsiteY4" fmla="*/ 0 h 4009409"/>
              <a:gd name="connsiteX0" fmla="*/ 464021 w 3131164"/>
              <a:gd name="connsiteY0" fmla="*/ 0 h 4009409"/>
              <a:gd name="connsiteX1" fmla="*/ 3124382 w 3131164"/>
              <a:gd name="connsiteY1" fmla="*/ 0 h 4009409"/>
              <a:gd name="connsiteX2" fmla="*/ 3131164 w 3131164"/>
              <a:gd name="connsiteY2" fmla="*/ 4008382 h 4009409"/>
              <a:gd name="connsiteX3" fmla="*/ 0 w 3131164"/>
              <a:gd name="connsiteY3" fmla="*/ 4009409 h 4009409"/>
              <a:gd name="connsiteX4" fmla="*/ 464021 w 3131164"/>
              <a:gd name="connsiteY4" fmla="*/ 0 h 4009409"/>
              <a:gd name="connsiteX0" fmla="*/ 464021 w 3131164"/>
              <a:gd name="connsiteY0" fmla="*/ 0 h 4009409"/>
              <a:gd name="connsiteX1" fmla="*/ 3124382 w 3131164"/>
              <a:gd name="connsiteY1" fmla="*/ 0 h 4009409"/>
              <a:gd name="connsiteX2" fmla="*/ 3131164 w 3131164"/>
              <a:gd name="connsiteY2" fmla="*/ 4008382 h 4009409"/>
              <a:gd name="connsiteX3" fmla="*/ 0 w 3131164"/>
              <a:gd name="connsiteY3" fmla="*/ 4009409 h 4009409"/>
              <a:gd name="connsiteX4" fmla="*/ 464021 w 3131164"/>
              <a:gd name="connsiteY4" fmla="*/ 0 h 4009409"/>
              <a:gd name="connsiteX0" fmla="*/ 464021 w 3131164"/>
              <a:gd name="connsiteY0" fmla="*/ 0 h 4009409"/>
              <a:gd name="connsiteX1" fmla="*/ 3124382 w 3131164"/>
              <a:gd name="connsiteY1" fmla="*/ 0 h 4009409"/>
              <a:gd name="connsiteX2" fmla="*/ 3131164 w 3131164"/>
              <a:gd name="connsiteY2" fmla="*/ 4008382 h 4009409"/>
              <a:gd name="connsiteX3" fmla="*/ 0 w 3131164"/>
              <a:gd name="connsiteY3" fmla="*/ 4009409 h 4009409"/>
              <a:gd name="connsiteX4" fmla="*/ 464021 w 3131164"/>
              <a:gd name="connsiteY4" fmla="*/ 0 h 4009409"/>
              <a:gd name="connsiteX0" fmla="*/ 29946 w 3131164"/>
              <a:gd name="connsiteY0" fmla="*/ 0 h 4009409"/>
              <a:gd name="connsiteX1" fmla="*/ 3124382 w 3131164"/>
              <a:gd name="connsiteY1" fmla="*/ 0 h 4009409"/>
              <a:gd name="connsiteX2" fmla="*/ 3131164 w 3131164"/>
              <a:gd name="connsiteY2" fmla="*/ 4008382 h 4009409"/>
              <a:gd name="connsiteX3" fmla="*/ 0 w 3131164"/>
              <a:gd name="connsiteY3" fmla="*/ 4009409 h 4009409"/>
              <a:gd name="connsiteX4" fmla="*/ 29946 w 3131164"/>
              <a:gd name="connsiteY4" fmla="*/ 0 h 4009409"/>
              <a:gd name="connsiteX0" fmla="*/ 9599 w 3131164"/>
              <a:gd name="connsiteY0" fmla="*/ 0 h 4009409"/>
              <a:gd name="connsiteX1" fmla="*/ 3124382 w 3131164"/>
              <a:gd name="connsiteY1" fmla="*/ 0 h 4009409"/>
              <a:gd name="connsiteX2" fmla="*/ 3131164 w 3131164"/>
              <a:gd name="connsiteY2" fmla="*/ 4008382 h 4009409"/>
              <a:gd name="connsiteX3" fmla="*/ 0 w 3131164"/>
              <a:gd name="connsiteY3" fmla="*/ 4009409 h 4009409"/>
              <a:gd name="connsiteX4" fmla="*/ 9599 w 3131164"/>
              <a:gd name="connsiteY4" fmla="*/ 0 h 4009409"/>
              <a:gd name="connsiteX0" fmla="*/ 399 w 3142312"/>
              <a:gd name="connsiteY0" fmla="*/ 0 h 4009409"/>
              <a:gd name="connsiteX1" fmla="*/ 3135530 w 3142312"/>
              <a:gd name="connsiteY1" fmla="*/ 0 h 4009409"/>
              <a:gd name="connsiteX2" fmla="*/ 3142312 w 3142312"/>
              <a:gd name="connsiteY2" fmla="*/ 4008382 h 4009409"/>
              <a:gd name="connsiteX3" fmla="*/ 11148 w 3142312"/>
              <a:gd name="connsiteY3" fmla="*/ 4009409 h 4009409"/>
              <a:gd name="connsiteX4" fmla="*/ 399 w 3142312"/>
              <a:gd name="connsiteY4" fmla="*/ 0 h 4009409"/>
              <a:gd name="connsiteX0" fmla="*/ 622 w 3135753"/>
              <a:gd name="connsiteY0" fmla="*/ 0 h 4009409"/>
              <a:gd name="connsiteX1" fmla="*/ 3128971 w 3135753"/>
              <a:gd name="connsiteY1" fmla="*/ 0 h 4009409"/>
              <a:gd name="connsiteX2" fmla="*/ 3135753 w 3135753"/>
              <a:gd name="connsiteY2" fmla="*/ 4008382 h 4009409"/>
              <a:gd name="connsiteX3" fmla="*/ 4589 w 3135753"/>
              <a:gd name="connsiteY3" fmla="*/ 4009409 h 4009409"/>
              <a:gd name="connsiteX4" fmla="*/ 622 w 3135753"/>
              <a:gd name="connsiteY4" fmla="*/ 0 h 4009409"/>
              <a:gd name="connsiteX0" fmla="*/ 0 w 3135131"/>
              <a:gd name="connsiteY0" fmla="*/ 0 h 4009409"/>
              <a:gd name="connsiteX1" fmla="*/ 3128349 w 3135131"/>
              <a:gd name="connsiteY1" fmla="*/ 0 h 4009409"/>
              <a:gd name="connsiteX2" fmla="*/ 3135131 w 3135131"/>
              <a:gd name="connsiteY2" fmla="*/ 4008382 h 4009409"/>
              <a:gd name="connsiteX3" fmla="*/ 3967 w 3135131"/>
              <a:gd name="connsiteY3" fmla="*/ 4009409 h 4009409"/>
              <a:gd name="connsiteX4" fmla="*/ 0 w 3135131"/>
              <a:gd name="connsiteY4" fmla="*/ 0 h 40094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35131" h="4009409">
                <a:moveTo>
                  <a:pt x="0" y="0"/>
                </a:moveTo>
                <a:lnTo>
                  <a:pt x="3128349" y="0"/>
                </a:lnTo>
                <a:cubicBezTo>
                  <a:pt x="3130610" y="1336127"/>
                  <a:pt x="3131740" y="2004191"/>
                  <a:pt x="3135131" y="4008382"/>
                </a:cubicBezTo>
                <a:lnTo>
                  <a:pt x="3967" y="4009409"/>
                </a:lnTo>
                <a:cubicBezTo>
                  <a:pt x="7167" y="2672939"/>
                  <a:pt x="1983" y="2004704"/>
                  <a:pt x="0" y="0"/>
                </a:cubicBezTo>
                <a:close/>
              </a:path>
            </a:pathLst>
          </a:custGeom>
          <a:solidFill>
            <a:schemeClr val="bg1">
              <a:lumMod val="85000"/>
            </a:schemeClr>
          </a:solidFill>
          <a:ln>
            <a:noFill/>
          </a:ln>
          <a:effectLst/>
          <a:extLst/>
        </p:spPr>
        <p:txBody>
          <a:bodyPr rtlCol="0" anchor="ctr">
            <a:noAutofit/>
          </a:bodyPr>
          <a:lstStyle>
            <a:lvl1pPr marL="0" indent="0" algn="ctr">
              <a:buFontTx/>
              <a:buNone/>
              <a:defRPr sz="1600" b="0">
                <a:solidFill>
                  <a:schemeClr val="bg1"/>
                </a:solidFill>
              </a:defRPr>
            </a:lvl1pPr>
          </a:lstStyle>
          <a:p>
            <a:pPr lvl="0"/>
            <a:r>
              <a:rPr lang="fr-FR" noProof="0" smtClean="0"/>
              <a:t>Cliquez sur l'icône pour ajouter une image</a:t>
            </a:r>
            <a:endParaRPr lang="en-AU" noProof="0" dirty="0"/>
          </a:p>
        </p:txBody>
      </p:sp>
      <p:sp>
        <p:nvSpPr>
          <p:cNvPr id="8" name="Picture Placeholder 3"/>
          <p:cNvSpPr>
            <a:spLocks noGrp="1"/>
          </p:cNvSpPr>
          <p:nvPr>
            <p:ph type="pic" sz="quarter" idx="16"/>
          </p:nvPr>
        </p:nvSpPr>
        <p:spPr bwMode="auto">
          <a:xfrm>
            <a:off x="6904737" y="1914673"/>
            <a:ext cx="1913083" cy="1349696"/>
          </a:xfrm>
          <a:custGeom>
            <a:avLst/>
            <a:gdLst>
              <a:gd name="connsiteX0" fmla="*/ 0 w 2871788"/>
              <a:gd name="connsiteY0" fmla="*/ 0 h 3617912"/>
              <a:gd name="connsiteX1" fmla="*/ 2871788 w 2871788"/>
              <a:gd name="connsiteY1" fmla="*/ 0 h 3617912"/>
              <a:gd name="connsiteX2" fmla="*/ 2871788 w 2871788"/>
              <a:gd name="connsiteY2" fmla="*/ 3617912 h 3617912"/>
              <a:gd name="connsiteX3" fmla="*/ 0 w 2871788"/>
              <a:gd name="connsiteY3" fmla="*/ 3617912 h 3617912"/>
              <a:gd name="connsiteX4" fmla="*/ 0 w 2871788"/>
              <a:gd name="connsiteY4" fmla="*/ 0 h 3617912"/>
              <a:gd name="connsiteX0" fmla="*/ 0 w 2871788"/>
              <a:gd name="connsiteY0" fmla="*/ 0 h 3883583"/>
              <a:gd name="connsiteX1" fmla="*/ 2871788 w 2871788"/>
              <a:gd name="connsiteY1" fmla="*/ 0 h 3883583"/>
              <a:gd name="connsiteX2" fmla="*/ 2871788 w 2871788"/>
              <a:gd name="connsiteY2" fmla="*/ 3883583 h 3883583"/>
              <a:gd name="connsiteX3" fmla="*/ 0 w 2871788"/>
              <a:gd name="connsiteY3" fmla="*/ 3617912 h 3883583"/>
              <a:gd name="connsiteX4" fmla="*/ 0 w 2871788"/>
              <a:gd name="connsiteY4" fmla="*/ 0 h 3883583"/>
              <a:gd name="connsiteX0" fmla="*/ 0 w 2871788"/>
              <a:gd name="connsiteY0" fmla="*/ 0 h 3883583"/>
              <a:gd name="connsiteX1" fmla="*/ 2871788 w 2871788"/>
              <a:gd name="connsiteY1" fmla="*/ 0 h 3883583"/>
              <a:gd name="connsiteX2" fmla="*/ 2871788 w 2871788"/>
              <a:gd name="connsiteY2" fmla="*/ 3883583 h 3883583"/>
              <a:gd name="connsiteX3" fmla="*/ 0 w 2871788"/>
              <a:gd name="connsiteY3" fmla="*/ 3716766 h 3883583"/>
              <a:gd name="connsiteX4" fmla="*/ 0 w 2871788"/>
              <a:gd name="connsiteY4" fmla="*/ 0 h 3883583"/>
              <a:gd name="connsiteX0" fmla="*/ 0 w 2871788"/>
              <a:gd name="connsiteY0" fmla="*/ 0 h 3930717"/>
              <a:gd name="connsiteX1" fmla="*/ 2871788 w 2871788"/>
              <a:gd name="connsiteY1" fmla="*/ 0 h 3930717"/>
              <a:gd name="connsiteX2" fmla="*/ 2871788 w 2871788"/>
              <a:gd name="connsiteY2" fmla="*/ 3930717 h 3930717"/>
              <a:gd name="connsiteX3" fmla="*/ 0 w 2871788"/>
              <a:gd name="connsiteY3" fmla="*/ 3716766 h 3930717"/>
              <a:gd name="connsiteX4" fmla="*/ 0 w 2871788"/>
              <a:gd name="connsiteY4" fmla="*/ 0 h 3930717"/>
              <a:gd name="connsiteX0" fmla="*/ 6724 w 2878512"/>
              <a:gd name="connsiteY0" fmla="*/ 0 h 3931919"/>
              <a:gd name="connsiteX1" fmla="*/ 2878512 w 2878512"/>
              <a:gd name="connsiteY1" fmla="*/ 0 h 3931919"/>
              <a:gd name="connsiteX2" fmla="*/ 2878512 w 2878512"/>
              <a:gd name="connsiteY2" fmla="*/ 3930717 h 3931919"/>
              <a:gd name="connsiteX3" fmla="*/ 0 w 2878512"/>
              <a:gd name="connsiteY3" fmla="*/ 3931919 h 3931919"/>
              <a:gd name="connsiteX4" fmla="*/ 6724 w 2878512"/>
              <a:gd name="connsiteY4" fmla="*/ 0 h 3931919"/>
              <a:gd name="connsiteX0" fmla="*/ 6724 w 2878512"/>
              <a:gd name="connsiteY0" fmla="*/ 0 h 3931919"/>
              <a:gd name="connsiteX1" fmla="*/ 2878512 w 2878512"/>
              <a:gd name="connsiteY1" fmla="*/ 0 h 3931919"/>
              <a:gd name="connsiteX2" fmla="*/ 2878512 w 2878512"/>
              <a:gd name="connsiteY2" fmla="*/ 3930717 h 3931919"/>
              <a:gd name="connsiteX3" fmla="*/ 0 w 2878512"/>
              <a:gd name="connsiteY3" fmla="*/ 3931919 h 3931919"/>
              <a:gd name="connsiteX4" fmla="*/ 6724 w 2878512"/>
              <a:gd name="connsiteY4" fmla="*/ 0 h 3931919"/>
              <a:gd name="connsiteX0" fmla="*/ 232246 w 3104034"/>
              <a:gd name="connsiteY0" fmla="*/ 0 h 3938217"/>
              <a:gd name="connsiteX1" fmla="*/ 3104034 w 3104034"/>
              <a:gd name="connsiteY1" fmla="*/ 0 h 3938217"/>
              <a:gd name="connsiteX2" fmla="*/ 3104034 w 3104034"/>
              <a:gd name="connsiteY2" fmla="*/ 3930717 h 3938217"/>
              <a:gd name="connsiteX3" fmla="*/ 0 w 3104034"/>
              <a:gd name="connsiteY3" fmla="*/ 3938217 h 3938217"/>
              <a:gd name="connsiteX4" fmla="*/ 232246 w 3104034"/>
              <a:gd name="connsiteY4" fmla="*/ 0 h 3938217"/>
              <a:gd name="connsiteX0" fmla="*/ 232246 w 3104034"/>
              <a:gd name="connsiteY0" fmla="*/ 0 h 3938217"/>
              <a:gd name="connsiteX1" fmla="*/ 3104034 w 3104034"/>
              <a:gd name="connsiteY1" fmla="*/ 0 h 3938217"/>
              <a:gd name="connsiteX2" fmla="*/ 3104034 w 3104034"/>
              <a:gd name="connsiteY2" fmla="*/ 3930717 h 3938217"/>
              <a:gd name="connsiteX3" fmla="*/ 0 w 3104034"/>
              <a:gd name="connsiteY3" fmla="*/ 3938217 h 3938217"/>
              <a:gd name="connsiteX4" fmla="*/ 232246 w 3104034"/>
              <a:gd name="connsiteY4" fmla="*/ 0 h 3938217"/>
              <a:gd name="connsiteX0" fmla="*/ 232246 w 3104034"/>
              <a:gd name="connsiteY0" fmla="*/ 0 h 3938217"/>
              <a:gd name="connsiteX1" fmla="*/ 3104034 w 3104034"/>
              <a:gd name="connsiteY1" fmla="*/ 0 h 3938217"/>
              <a:gd name="connsiteX2" fmla="*/ 3104034 w 3104034"/>
              <a:gd name="connsiteY2" fmla="*/ 3930717 h 3938217"/>
              <a:gd name="connsiteX3" fmla="*/ 0 w 3104034"/>
              <a:gd name="connsiteY3" fmla="*/ 3938217 h 3938217"/>
              <a:gd name="connsiteX4" fmla="*/ 232246 w 3104034"/>
              <a:gd name="connsiteY4" fmla="*/ 0 h 3938217"/>
              <a:gd name="connsiteX0" fmla="*/ 239295 w 3104034"/>
              <a:gd name="connsiteY0" fmla="*/ 97081 h 3938217"/>
              <a:gd name="connsiteX1" fmla="*/ 3104034 w 3104034"/>
              <a:gd name="connsiteY1" fmla="*/ 0 h 3938217"/>
              <a:gd name="connsiteX2" fmla="*/ 3104034 w 3104034"/>
              <a:gd name="connsiteY2" fmla="*/ 3930717 h 3938217"/>
              <a:gd name="connsiteX3" fmla="*/ 0 w 3104034"/>
              <a:gd name="connsiteY3" fmla="*/ 3938217 h 3938217"/>
              <a:gd name="connsiteX4" fmla="*/ 239295 w 3104034"/>
              <a:gd name="connsiteY4" fmla="*/ 97081 h 3938217"/>
              <a:gd name="connsiteX0" fmla="*/ 239295 w 3104034"/>
              <a:gd name="connsiteY0" fmla="*/ 97081 h 3938217"/>
              <a:gd name="connsiteX1" fmla="*/ 3104034 w 3104034"/>
              <a:gd name="connsiteY1" fmla="*/ 0 h 3938217"/>
              <a:gd name="connsiteX2" fmla="*/ 3104034 w 3104034"/>
              <a:gd name="connsiteY2" fmla="*/ 3930717 h 3938217"/>
              <a:gd name="connsiteX3" fmla="*/ 0 w 3104034"/>
              <a:gd name="connsiteY3" fmla="*/ 3938217 h 3938217"/>
              <a:gd name="connsiteX4" fmla="*/ 239295 w 3104034"/>
              <a:gd name="connsiteY4" fmla="*/ 97081 h 3938217"/>
              <a:gd name="connsiteX0" fmla="*/ 239295 w 3104034"/>
              <a:gd name="connsiteY0" fmla="*/ 97081 h 3938217"/>
              <a:gd name="connsiteX1" fmla="*/ 3104034 w 3104034"/>
              <a:gd name="connsiteY1" fmla="*/ 0 h 3938217"/>
              <a:gd name="connsiteX2" fmla="*/ 3104034 w 3104034"/>
              <a:gd name="connsiteY2" fmla="*/ 3930717 h 3938217"/>
              <a:gd name="connsiteX3" fmla="*/ 0 w 3104034"/>
              <a:gd name="connsiteY3" fmla="*/ 3938217 h 3938217"/>
              <a:gd name="connsiteX4" fmla="*/ 239295 w 3104034"/>
              <a:gd name="connsiteY4" fmla="*/ 97081 h 3938217"/>
              <a:gd name="connsiteX0" fmla="*/ 394341 w 3104034"/>
              <a:gd name="connsiteY0" fmla="*/ 97081 h 3938217"/>
              <a:gd name="connsiteX1" fmla="*/ 3104034 w 3104034"/>
              <a:gd name="connsiteY1" fmla="*/ 0 h 3938217"/>
              <a:gd name="connsiteX2" fmla="*/ 3104034 w 3104034"/>
              <a:gd name="connsiteY2" fmla="*/ 3930717 h 3938217"/>
              <a:gd name="connsiteX3" fmla="*/ 0 w 3104034"/>
              <a:gd name="connsiteY3" fmla="*/ 3938217 h 3938217"/>
              <a:gd name="connsiteX4" fmla="*/ 394341 w 3104034"/>
              <a:gd name="connsiteY4" fmla="*/ 97081 h 3938217"/>
              <a:gd name="connsiteX0" fmla="*/ 443673 w 3104034"/>
              <a:gd name="connsiteY0" fmla="*/ 103553 h 3938217"/>
              <a:gd name="connsiteX1" fmla="*/ 3104034 w 3104034"/>
              <a:gd name="connsiteY1" fmla="*/ 0 h 3938217"/>
              <a:gd name="connsiteX2" fmla="*/ 3104034 w 3104034"/>
              <a:gd name="connsiteY2" fmla="*/ 3930717 h 3938217"/>
              <a:gd name="connsiteX3" fmla="*/ 0 w 3104034"/>
              <a:gd name="connsiteY3" fmla="*/ 3938217 h 3938217"/>
              <a:gd name="connsiteX4" fmla="*/ 443673 w 3104034"/>
              <a:gd name="connsiteY4" fmla="*/ 103553 h 3938217"/>
              <a:gd name="connsiteX0" fmla="*/ 443673 w 3104034"/>
              <a:gd name="connsiteY0" fmla="*/ 103553 h 3938217"/>
              <a:gd name="connsiteX1" fmla="*/ 3104034 w 3104034"/>
              <a:gd name="connsiteY1" fmla="*/ 0 h 3938217"/>
              <a:gd name="connsiteX2" fmla="*/ 3104034 w 3104034"/>
              <a:gd name="connsiteY2" fmla="*/ 3930717 h 3938217"/>
              <a:gd name="connsiteX3" fmla="*/ 0 w 3104034"/>
              <a:gd name="connsiteY3" fmla="*/ 3938217 h 3938217"/>
              <a:gd name="connsiteX4" fmla="*/ 443673 w 3104034"/>
              <a:gd name="connsiteY4" fmla="*/ 103553 h 3938217"/>
              <a:gd name="connsiteX0" fmla="*/ 443673 w 3104034"/>
              <a:gd name="connsiteY0" fmla="*/ 0 h 3834664"/>
              <a:gd name="connsiteX1" fmla="*/ 3104034 w 3104034"/>
              <a:gd name="connsiteY1" fmla="*/ 0 h 3834664"/>
              <a:gd name="connsiteX2" fmla="*/ 3104034 w 3104034"/>
              <a:gd name="connsiteY2" fmla="*/ 3827164 h 3834664"/>
              <a:gd name="connsiteX3" fmla="*/ 0 w 3104034"/>
              <a:gd name="connsiteY3" fmla="*/ 3834664 h 3834664"/>
              <a:gd name="connsiteX4" fmla="*/ 443673 w 3104034"/>
              <a:gd name="connsiteY4" fmla="*/ 0 h 3834664"/>
              <a:gd name="connsiteX0" fmla="*/ 443673 w 3104034"/>
              <a:gd name="connsiteY0" fmla="*/ 0 h 3834664"/>
              <a:gd name="connsiteX1" fmla="*/ 3104034 w 3104034"/>
              <a:gd name="connsiteY1" fmla="*/ 0 h 3834664"/>
              <a:gd name="connsiteX2" fmla="*/ 3104034 w 3104034"/>
              <a:gd name="connsiteY2" fmla="*/ 3827164 h 3834664"/>
              <a:gd name="connsiteX3" fmla="*/ 0 w 3104034"/>
              <a:gd name="connsiteY3" fmla="*/ 3834664 h 3834664"/>
              <a:gd name="connsiteX4" fmla="*/ 443673 w 3104034"/>
              <a:gd name="connsiteY4" fmla="*/ 0 h 3834664"/>
              <a:gd name="connsiteX0" fmla="*/ 464021 w 3124382"/>
              <a:gd name="connsiteY0" fmla="*/ 0 h 4009409"/>
              <a:gd name="connsiteX1" fmla="*/ 3124382 w 3124382"/>
              <a:gd name="connsiteY1" fmla="*/ 0 h 4009409"/>
              <a:gd name="connsiteX2" fmla="*/ 3124382 w 3124382"/>
              <a:gd name="connsiteY2" fmla="*/ 3827164 h 4009409"/>
              <a:gd name="connsiteX3" fmla="*/ 0 w 3124382"/>
              <a:gd name="connsiteY3" fmla="*/ 4009409 h 4009409"/>
              <a:gd name="connsiteX4" fmla="*/ 464021 w 3124382"/>
              <a:gd name="connsiteY4" fmla="*/ 0 h 4009409"/>
              <a:gd name="connsiteX0" fmla="*/ 464021 w 3131164"/>
              <a:gd name="connsiteY0" fmla="*/ 0 h 4009409"/>
              <a:gd name="connsiteX1" fmla="*/ 3124382 w 3131164"/>
              <a:gd name="connsiteY1" fmla="*/ 0 h 4009409"/>
              <a:gd name="connsiteX2" fmla="*/ 3131164 w 3131164"/>
              <a:gd name="connsiteY2" fmla="*/ 4008382 h 4009409"/>
              <a:gd name="connsiteX3" fmla="*/ 0 w 3131164"/>
              <a:gd name="connsiteY3" fmla="*/ 4009409 h 4009409"/>
              <a:gd name="connsiteX4" fmla="*/ 464021 w 3131164"/>
              <a:gd name="connsiteY4" fmla="*/ 0 h 4009409"/>
              <a:gd name="connsiteX0" fmla="*/ 464021 w 3131164"/>
              <a:gd name="connsiteY0" fmla="*/ 0 h 4009409"/>
              <a:gd name="connsiteX1" fmla="*/ 3124382 w 3131164"/>
              <a:gd name="connsiteY1" fmla="*/ 0 h 4009409"/>
              <a:gd name="connsiteX2" fmla="*/ 3131164 w 3131164"/>
              <a:gd name="connsiteY2" fmla="*/ 4008382 h 4009409"/>
              <a:gd name="connsiteX3" fmla="*/ 0 w 3131164"/>
              <a:gd name="connsiteY3" fmla="*/ 4009409 h 4009409"/>
              <a:gd name="connsiteX4" fmla="*/ 464021 w 3131164"/>
              <a:gd name="connsiteY4" fmla="*/ 0 h 4009409"/>
              <a:gd name="connsiteX0" fmla="*/ 464021 w 3131164"/>
              <a:gd name="connsiteY0" fmla="*/ 0 h 4009409"/>
              <a:gd name="connsiteX1" fmla="*/ 3124382 w 3131164"/>
              <a:gd name="connsiteY1" fmla="*/ 0 h 4009409"/>
              <a:gd name="connsiteX2" fmla="*/ 3131164 w 3131164"/>
              <a:gd name="connsiteY2" fmla="*/ 4008382 h 4009409"/>
              <a:gd name="connsiteX3" fmla="*/ 0 w 3131164"/>
              <a:gd name="connsiteY3" fmla="*/ 4009409 h 4009409"/>
              <a:gd name="connsiteX4" fmla="*/ 464021 w 3131164"/>
              <a:gd name="connsiteY4" fmla="*/ 0 h 4009409"/>
              <a:gd name="connsiteX0" fmla="*/ 29946 w 3131164"/>
              <a:gd name="connsiteY0" fmla="*/ 0 h 4009409"/>
              <a:gd name="connsiteX1" fmla="*/ 3124382 w 3131164"/>
              <a:gd name="connsiteY1" fmla="*/ 0 h 4009409"/>
              <a:gd name="connsiteX2" fmla="*/ 3131164 w 3131164"/>
              <a:gd name="connsiteY2" fmla="*/ 4008382 h 4009409"/>
              <a:gd name="connsiteX3" fmla="*/ 0 w 3131164"/>
              <a:gd name="connsiteY3" fmla="*/ 4009409 h 4009409"/>
              <a:gd name="connsiteX4" fmla="*/ 29946 w 3131164"/>
              <a:gd name="connsiteY4" fmla="*/ 0 h 4009409"/>
              <a:gd name="connsiteX0" fmla="*/ 9599 w 3131164"/>
              <a:gd name="connsiteY0" fmla="*/ 0 h 4009409"/>
              <a:gd name="connsiteX1" fmla="*/ 3124382 w 3131164"/>
              <a:gd name="connsiteY1" fmla="*/ 0 h 4009409"/>
              <a:gd name="connsiteX2" fmla="*/ 3131164 w 3131164"/>
              <a:gd name="connsiteY2" fmla="*/ 4008382 h 4009409"/>
              <a:gd name="connsiteX3" fmla="*/ 0 w 3131164"/>
              <a:gd name="connsiteY3" fmla="*/ 4009409 h 4009409"/>
              <a:gd name="connsiteX4" fmla="*/ 9599 w 3131164"/>
              <a:gd name="connsiteY4" fmla="*/ 0 h 4009409"/>
              <a:gd name="connsiteX0" fmla="*/ 399 w 3142312"/>
              <a:gd name="connsiteY0" fmla="*/ 0 h 4009409"/>
              <a:gd name="connsiteX1" fmla="*/ 3135530 w 3142312"/>
              <a:gd name="connsiteY1" fmla="*/ 0 h 4009409"/>
              <a:gd name="connsiteX2" fmla="*/ 3142312 w 3142312"/>
              <a:gd name="connsiteY2" fmla="*/ 4008382 h 4009409"/>
              <a:gd name="connsiteX3" fmla="*/ 11148 w 3142312"/>
              <a:gd name="connsiteY3" fmla="*/ 4009409 h 4009409"/>
              <a:gd name="connsiteX4" fmla="*/ 399 w 3142312"/>
              <a:gd name="connsiteY4" fmla="*/ 0 h 4009409"/>
              <a:gd name="connsiteX0" fmla="*/ 622 w 3135753"/>
              <a:gd name="connsiteY0" fmla="*/ 0 h 4009409"/>
              <a:gd name="connsiteX1" fmla="*/ 3128971 w 3135753"/>
              <a:gd name="connsiteY1" fmla="*/ 0 h 4009409"/>
              <a:gd name="connsiteX2" fmla="*/ 3135753 w 3135753"/>
              <a:gd name="connsiteY2" fmla="*/ 4008382 h 4009409"/>
              <a:gd name="connsiteX3" fmla="*/ 4589 w 3135753"/>
              <a:gd name="connsiteY3" fmla="*/ 4009409 h 4009409"/>
              <a:gd name="connsiteX4" fmla="*/ 622 w 3135753"/>
              <a:gd name="connsiteY4" fmla="*/ 0 h 4009409"/>
              <a:gd name="connsiteX0" fmla="*/ 0 w 3135131"/>
              <a:gd name="connsiteY0" fmla="*/ 0 h 4009409"/>
              <a:gd name="connsiteX1" fmla="*/ 3128349 w 3135131"/>
              <a:gd name="connsiteY1" fmla="*/ 0 h 4009409"/>
              <a:gd name="connsiteX2" fmla="*/ 3135131 w 3135131"/>
              <a:gd name="connsiteY2" fmla="*/ 4008382 h 4009409"/>
              <a:gd name="connsiteX3" fmla="*/ 3967 w 3135131"/>
              <a:gd name="connsiteY3" fmla="*/ 4009409 h 4009409"/>
              <a:gd name="connsiteX4" fmla="*/ 0 w 3135131"/>
              <a:gd name="connsiteY4" fmla="*/ 0 h 40094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35131" h="4009409">
                <a:moveTo>
                  <a:pt x="0" y="0"/>
                </a:moveTo>
                <a:lnTo>
                  <a:pt x="3128349" y="0"/>
                </a:lnTo>
                <a:cubicBezTo>
                  <a:pt x="3130610" y="1336127"/>
                  <a:pt x="3131740" y="2004191"/>
                  <a:pt x="3135131" y="4008382"/>
                </a:cubicBezTo>
                <a:lnTo>
                  <a:pt x="3967" y="4009409"/>
                </a:lnTo>
                <a:cubicBezTo>
                  <a:pt x="7167" y="2672939"/>
                  <a:pt x="1983" y="2004704"/>
                  <a:pt x="0" y="0"/>
                </a:cubicBezTo>
                <a:close/>
              </a:path>
            </a:pathLst>
          </a:custGeom>
          <a:solidFill>
            <a:schemeClr val="bg1">
              <a:lumMod val="85000"/>
            </a:schemeClr>
          </a:solidFill>
          <a:ln>
            <a:noFill/>
          </a:ln>
          <a:effectLst/>
          <a:extLst/>
        </p:spPr>
        <p:txBody>
          <a:bodyPr rtlCol="0" anchor="ctr">
            <a:noAutofit/>
          </a:bodyPr>
          <a:lstStyle>
            <a:lvl1pPr marL="0" indent="0" algn="ctr">
              <a:buFontTx/>
              <a:buNone/>
              <a:defRPr sz="1600" b="0">
                <a:solidFill>
                  <a:schemeClr val="bg1"/>
                </a:solidFill>
              </a:defRPr>
            </a:lvl1pPr>
          </a:lstStyle>
          <a:p>
            <a:pPr lvl="0"/>
            <a:r>
              <a:rPr lang="fr-FR" noProof="0" smtClean="0"/>
              <a:t>Cliquez sur l'icône pour ajouter une image</a:t>
            </a:r>
            <a:endParaRPr lang="en-AU" noProof="0" dirty="0"/>
          </a:p>
        </p:txBody>
      </p:sp>
      <p:sp>
        <p:nvSpPr>
          <p:cNvPr id="9" name="Espace réservé du texte 2"/>
          <p:cNvSpPr>
            <a:spLocks noGrp="1"/>
          </p:cNvSpPr>
          <p:nvPr>
            <p:ph idx="1"/>
          </p:nvPr>
        </p:nvSpPr>
        <p:spPr>
          <a:xfrm>
            <a:off x="179515" y="696542"/>
            <a:ext cx="4639968" cy="3934455"/>
          </a:xfrm>
          <a:prstGeom prst="rect">
            <a:avLst/>
          </a:prstGeom>
        </p:spPr>
        <p:txBody>
          <a:bodyPr rtlCol="0">
            <a:noAutofit/>
          </a:bodyPr>
          <a:lstStyle/>
          <a:p>
            <a:pPr lvl="0"/>
            <a:r>
              <a:rPr lang="fr-FR" smtClean="0"/>
              <a:t>Modifiez les styles du texte du masque</a:t>
            </a:r>
          </a:p>
          <a:p>
            <a:pPr lvl="1"/>
            <a:r>
              <a:rPr lang="fr-FR" smtClean="0"/>
              <a:t>Deuxième niveau</a:t>
            </a:r>
          </a:p>
          <a:p>
            <a:pPr lvl="2"/>
            <a:r>
              <a:rPr lang="fr-FR" smtClean="0"/>
              <a:t>Troisième niveau</a:t>
            </a:r>
          </a:p>
        </p:txBody>
      </p:sp>
    </p:spTree>
    <p:extLst>
      <p:ext uri="{BB962C8B-B14F-4D97-AF65-F5344CB8AC3E}">
        <p14:creationId xmlns:p14="http://schemas.microsoft.com/office/powerpoint/2010/main" val="3558126064"/>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4_Titre et contenu">
    <p:spTree>
      <p:nvGrpSpPr>
        <p:cNvPr id="1" name=""/>
        <p:cNvGrpSpPr/>
        <p:nvPr/>
      </p:nvGrpSpPr>
      <p:grpSpPr>
        <a:xfrm>
          <a:off x="0" y="0"/>
          <a:ext cx="0" cy="0"/>
          <a:chOff x="0" y="0"/>
          <a:chExt cx="0" cy="0"/>
        </a:xfrm>
      </p:grpSpPr>
      <p:sp>
        <p:nvSpPr>
          <p:cNvPr id="8" name="Rectangle 1"/>
          <p:cNvSpPr>
            <a:spLocks/>
          </p:cNvSpPr>
          <p:nvPr userDrawn="1"/>
        </p:nvSpPr>
        <p:spPr bwMode="auto">
          <a:xfrm>
            <a:off x="5502275" y="-15875"/>
            <a:ext cx="3641725" cy="5165725"/>
          </a:xfrm>
          <a:custGeom>
            <a:avLst/>
            <a:gdLst>
              <a:gd name="T0" fmla="*/ 1707376 w 3642050"/>
              <a:gd name="T1" fmla="*/ 0 h 5165725"/>
              <a:gd name="T2" fmla="*/ 3632960 w 3642050"/>
              <a:gd name="T3" fmla="*/ 15875 h 5165725"/>
              <a:gd name="T4" fmla="*/ 3632960 w 3642050"/>
              <a:gd name="T5" fmla="*/ 5159375 h 5165725"/>
              <a:gd name="T6" fmla="*/ 104848 w 3642050"/>
              <a:gd name="T7" fmla="*/ 5165725 h 5165725"/>
              <a:gd name="T8" fmla="*/ 1707376 w 3642050"/>
              <a:gd name="T9" fmla="*/ 0 h 516572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642050" h="5165725">
                <a:moveTo>
                  <a:pt x="1711650" y="0"/>
                </a:moveTo>
                <a:lnTo>
                  <a:pt x="3642050" y="15875"/>
                </a:lnTo>
                <a:lnTo>
                  <a:pt x="3642050" y="5159375"/>
                </a:lnTo>
                <a:lnTo>
                  <a:pt x="105100" y="5165725"/>
                </a:lnTo>
                <a:cubicBezTo>
                  <a:pt x="-374325" y="2705100"/>
                  <a:pt x="895675" y="796925"/>
                  <a:pt x="1711650" y="0"/>
                </a:cubicBezTo>
                <a:close/>
              </a:path>
            </a:pathLst>
          </a:custGeom>
          <a:solidFill>
            <a:srgbClr val="5DBFD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13" name="Oval 41"/>
          <p:cNvSpPr>
            <a:spLocks noChangeArrowheads="1"/>
          </p:cNvSpPr>
          <p:nvPr userDrawn="1"/>
        </p:nvSpPr>
        <p:spPr bwMode="auto">
          <a:xfrm>
            <a:off x="5024438" y="-2908300"/>
            <a:ext cx="11339512" cy="11544300"/>
          </a:xfrm>
          <a:prstGeom prst="ellipse">
            <a:avLst/>
          </a:prstGeom>
          <a:noFill/>
          <a:ln w="6350">
            <a:solidFill>
              <a:schemeClr val="bg1">
                <a:lumMod val="85000"/>
              </a:schemeClr>
            </a:solidFill>
            <a:round/>
            <a:headEnd/>
            <a:tailEnd/>
          </a:ln>
        </p:spPr>
        <p:txBody>
          <a:bodyPr/>
          <a:lstStyle/>
          <a:p>
            <a:pPr eaLnBrk="1" fontAlgn="auto" hangingPunct="1">
              <a:spcBef>
                <a:spcPts val="0"/>
              </a:spcBef>
              <a:spcAft>
                <a:spcPts val="0"/>
              </a:spcAft>
              <a:defRPr/>
            </a:pPr>
            <a:endParaRPr lang="en-AU">
              <a:solidFill>
                <a:srgbClr val="333366"/>
              </a:solidFill>
              <a:latin typeface="+mn-lt"/>
            </a:endParaRPr>
          </a:p>
        </p:txBody>
      </p:sp>
      <p:sp>
        <p:nvSpPr>
          <p:cNvPr id="14" name="Oval 41"/>
          <p:cNvSpPr>
            <a:spLocks noChangeArrowheads="1"/>
          </p:cNvSpPr>
          <p:nvPr userDrawn="1"/>
        </p:nvSpPr>
        <p:spPr bwMode="auto">
          <a:xfrm>
            <a:off x="5429250" y="-1897063"/>
            <a:ext cx="11339513" cy="11544301"/>
          </a:xfrm>
          <a:prstGeom prst="ellipse">
            <a:avLst/>
          </a:prstGeom>
          <a:noFill/>
          <a:ln w="6350">
            <a:solidFill>
              <a:schemeClr val="bg1">
                <a:lumMod val="75000"/>
              </a:schemeClr>
            </a:solidFill>
            <a:round/>
            <a:headEnd/>
            <a:tailEnd/>
          </a:ln>
        </p:spPr>
        <p:txBody>
          <a:bodyPr/>
          <a:lstStyle/>
          <a:p>
            <a:pPr eaLnBrk="1" fontAlgn="auto" hangingPunct="1">
              <a:spcBef>
                <a:spcPts val="0"/>
              </a:spcBef>
              <a:spcAft>
                <a:spcPts val="0"/>
              </a:spcAft>
              <a:defRPr/>
            </a:pPr>
            <a:endParaRPr lang="en-AU">
              <a:solidFill>
                <a:srgbClr val="333366"/>
              </a:solidFill>
              <a:latin typeface="+mn-lt"/>
            </a:endParaRPr>
          </a:p>
        </p:txBody>
      </p:sp>
      <p:grpSp>
        <p:nvGrpSpPr>
          <p:cNvPr id="15" name="Group 25"/>
          <p:cNvGrpSpPr>
            <a:grpSpLocks/>
          </p:cNvGrpSpPr>
          <p:nvPr userDrawn="1"/>
        </p:nvGrpSpPr>
        <p:grpSpPr bwMode="auto">
          <a:xfrm>
            <a:off x="7262813" y="4811713"/>
            <a:ext cx="1631950" cy="198437"/>
            <a:chOff x="2619375" y="-595312"/>
            <a:chExt cx="1785938" cy="215899"/>
          </a:xfrm>
        </p:grpSpPr>
        <p:sp>
          <p:nvSpPr>
            <p:cNvPr id="16" name="Freeform 12"/>
            <p:cNvSpPr>
              <a:spLocks/>
            </p:cNvSpPr>
            <p:nvPr userDrawn="1"/>
          </p:nvSpPr>
          <p:spPr bwMode="auto">
            <a:xfrm>
              <a:off x="4175990" y="-595312"/>
              <a:ext cx="229323" cy="215899"/>
            </a:xfrm>
            <a:custGeom>
              <a:avLst/>
              <a:gdLst>
                <a:gd name="T0" fmla="*/ 2147483647 w 180"/>
                <a:gd name="T1" fmla="*/ 2147483647 h 166"/>
                <a:gd name="T2" fmla="*/ 2147483647 w 180"/>
                <a:gd name="T3" fmla="*/ 2147483647 h 166"/>
                <a:gd name="T4" fmla="*/ 2147483647 w 180"/>
                <a:gd name="T5" fmla="*/ 2147483647 h 166"/>
                <a:gd name="T6" fmla="*/ 0 w 180"/>
                <a:gd name="T7" fmla="*/ 2147483647 h 166"/>
                <a:gd name="T8" fmla="*/ 0 w 180"/>
                <a:gd name="T9" fmla="*/ 2147483647 h 166"/>
                <a:gd name="T10" fmla="*/ 2147483647 w 180"/>
                <a:gd name="T11" fmla="*/ 2147483647 h 166"/>
                <a:gd name="T12" fmla="*/ 2147483647 w 180"/>
                <a:gd name="T13" fmla="*/ 2147483647 h 166"/>
                <a:gd name="T14" fmla="*/ 2147483647 w 180"/>
                <a:gd name="T15" fmla="*/ 2147483647 h 166"/>
                <a:gd name="T16" fmla="*/ 2147483647 w 180"/>
                <a:gd name="T17" fmla="*/ 2147483647 h 166"/>
                <a:gd name="T18" fmla="*/ 2147483647 w 180"/>
                <a:gd name="T19" fmla="*/ 2147483647 h 166"/>
                <a:gd name="T20" fmla="*/ 2147483647 w 180"/>
                <a:gd name="T21" fmla="*/ 2147483647 h 166"/>
                <a:gd name="T22" fmla="*/ 2147483647 w 180"/>
                <a:gd name="T23" fmla="*/ 0 h 166"/>
                <a:gd name="T24" fmla="*/ 2147483647 w 180"/>
                <a:gd name="T25" fmla="*/ 2147483647 h 166"/>
                <a:gd name="T26" fmla="*/ 2147483647 w 180"/>
                <a:gd name="T27" fmla="*/ 2147483647 h 166"/>
                <a:gd name="T28" fmla="*/ 2147483647 w 180"/>
                <a:gd name="T29" fmla="*/ 2147483647 h 166"/>
                <a:gd name="T30" fmla="*/ 2147483647 w 180"/>
                <a:gd name="T31" fmla="*/ 2147483647 h 166"/>
                <a:gd name="T32" fmla="*/ 2147483647 w 180"/>
                <a:gd name="T33" fmla="*/ 2147483647 h 166"/>
                <a:gd name="T34" fmla="*/ 2147483647 w 180"/>
                <a:gd name="T35" fmla="*/ 2147483647 h 166"/>
                <a:gd name="T36" fmla="*/ 2147483647 w 180"/>
                <a:gd name="T37" fmla="*/ 2147483647 h 16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180" h="166">
                  <a:moveTo>
                    <a:pt x="180" y="122"/>
                  </a:moveTo>
                  <a:cubicBezTo>
                    <a:pt x="180" y="144"/>
                    <a:pt x="173" y="151"/>
                    <a:pt x="155" y="156"/>
                  </a:cubicBezTo>
                  <a:cubicBezTo>
                    <a:pt x="136" y="162"/>
                    <a:pt x="101" y="166"/>
                    <a:pt x="81" y="166"/>
                  </a:cubicBezTo>
                  <a:cubicBezTo>
                    <a:pt x="57" y="166"/>
                    <a:pt x="26" y="164"/>
                    <a:pt x="0" y="158"/>
                  </a:cubicBezTo>
                  <a:cubicBezTo>
                    <a:pt x="0" y="132"/>
                    <a:pt x="0" y="132"/>
                    <a:pt x="0" y="132"/>
                  </a:cubicBezTo>
                  <a:cubicBezTo>
                    <a:pt x="143" y="132"/>
                    <a:pt x="143" y="132"/>
                    <a:pt x="143" y="132"/>
                  </a:cubicBezTo>
                  <a:cubicBezTo>
                    <a:pt x="143" y="97"/>
                    <a:pt x="143" y="97"/>
                    <a:pt x="143" y="97"/>
                  </a:cubicBezTo>
                  <a:cubicBezTo>
                    <a:pt x="42" y="97"/>
                    <a:pt x="42" y="97"/>
                    <a:pt x="42" y="97"/>
                  </a:cubicBezTo>
                  <a:cubicBezTo>
                    <a:pt x="12" y="97"/>
                    <a:pt x="1" y="89"/>
                    <a:pt x="1" y="59"/>
                  </a:cubicBezTo>
                  <a:cubicBezTo>
                    <a:pt x="1" y="44"/>
                    <a:pt x="1" y="44"/>
                    <a:pt x="1" y="44"/>
                  </a:cubicBezTo>
                  <a:cubicBezTo>
                    <a:pt x="1" y="20"/>
                    <a:pt x="7" y="13"/>
                    <a:pt x="26" y="9"/>
                  </a:cubicBezTo>
                  <a:cubicBezTo>
                    <a:pt x="45" y="4"/>
                    <a:pt x="77" y="0"/>
                    <a:pt x="97" y="0"/>
                  </a:cubicBezTo>
                  <a:cubicBezTo>
                    <a:pt x="122" y="0"/>
                    <a:pt x="151" y="2"/>
                    <a:pt x="177" y="8"/>
                  </a:cubicBezTo>
                  <a:cubicBezTo>
                    <a:pt x="177" y="34"/>
                    <a:pt x="177" y="34"/>
                    <a:pt x="177" y="34"/>
                  </a:cubicBezTo>
                  <a:cubicBezTo>
                    <a:pt x="37" y="34"/>
                    <a:pt x="37" y="34"/>
                    <a:pt x="37" y="34"/>
                  </a:cubicBezTo>
                  <a:cubicBezTo>
                    <a:pt x="37" y="64"/>
                    <a:pt x="37" y="64"/>
                    <a:pt x="37" y="64"/>
                  </a:cubicBezTo>
                  <a:cubicBezTo>
                    <a:pt x="138" y="64"/>
                    <a:pt x="138" y="64"/>
                    <a:pt x="138" y="64"/>
                  </a:cubicBezTo>
                  <a:cubicBezTo>
                    <a:pt x="168" y="64"/>
                    <a:pt x="180" y="72"/>
                    <a:pt x="180" y="102"/>
                  </a:cubicBezTo>
                  <a:cubicBezTo>
                    <a:pt x="180" y="122"/>
                    <a:pt x="180" y="122"/>
                    <a:pt x="180" y="122"/>
                  </a:cubicBezTo>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17" name="Freeform 13"/>
            <p:cNvSpPr>
              <a:spLocks/>
            </p:cNvSpPr>
            <p:nvPr userDrawn="1"/>
          </p:nvSpPr>
          <p:spPr bwMode="auto">
            <a:xfrm>
              <a:off x="3868489" y="-595312"/>
              <a:ext cx="225848" cy="215899"/>
            </a:xfrm>
            <a:custGeom>
              <a:avLst/>
              <a:gdLst>
                <a:gd name="T0" fmla="*/ 2147483647 w 177"/>
                <a:gd name="T1" fmla="*/ 2147483647 h 166"/>
                <a:gd name="T2" fmla="*/ 2147483647 w 177"/>
                <a:gd name="T3" fmla="*/ 2147483647 h 166"/>
                <a:gd name="T4" fmla="*/ 0 w 177"/>
                <a:gd name="T5" fmla="*/ 2147483647 h 166"/>
                <a:gd name="T6" fmla="*/ 0 w 177"/>
                <a:gd name="T7" fmla="*/ 2147483647 h 166"/>
                <a:gd name="T8" fmla="*/ 2147483647 w 177"/>
                <a:gd name="T9" fmla="*/ 0 h 166"/>
                <a:gd name="T10" fmla="*/ 2147483647 w 177"/>
                <a:gd name="T11" fmla="*/ 2147483647 h 166"/>
                <a:gd name="T12" fmla="*/ 2147483647 w 177"/>
                <a:gd name="T13" fmla="*/ 2147483647 h 166"/>
                <a:gd name="T14" fmla="*/ 2147483647 w 177"/>
                <a:gd name="T15" fmla="*/ 2147483647 h 166"/>
                <a:gd name="T16" fmla="*/ 2147483647 w 177"/>
                <a:gd name="T17" fmla="*/ 2147483647 h 166"/>
                <a:gd name="T18" fmla="*/ 2147483647 w 177"/>
                <a:gd name="T19" fmla="*/ 2147483647 h 166"/>
                <a:gd name="T20" fmla="*/ 2147483647 w 177"/>
                <a:gd name="T21" fmla="*/ 2147483647 h 166"/>
                <a:gd name="T22" fmla="*/ 2147483647 w 177"/>
                <a:gd name="T23" fmla="*/ 2147483647 h 166"/>
                <a:gd name="T24" fmla="*/ 2147483647 w 177"/>
                <a:gd name="T25" fmla="*/ 2147483647 h 166"/>
                <a:gd name="T26" fmla="*/ 2147483647 w 177"/>
                <a:gd name="T27" fmla="*/ 2147483647 h 166"/>
                <a:gd name="T28" fmla="*/ 2147483647 w 177"/>
                <a:gd name="T29" fmla="*/ 2147483647 h 16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177" h="166">
                  <a:moveTo>
                    <a:pt x="177" y="158"/>
                  </a:moveTo>
                  <a:cubicBezTo>
                    <a:pt x="147" y="164"/>
                    <a:pt x="118" y="166"/>
                    <a:pt x="89" y="166"/>
                  </a:cubicBezTo>
                  <a:cubicBezTo>
                    <a:pt x="60" y="166"/>
                    <a:pt x="30" y="164"/>
                    <a:pt x="0" y="158"/>
                  </a:cubicBezTo>
                  <a:cubicBezTo>
                    <a:pt x="0" y="8"/>
                    <a:pt x="0" y="8"/>
                    <a:pt x="0" y="8"/>
                  </a:cubicBezTo>
                  <a:cubicBezTo>
                    <a:pt x="30" y="2"/>
                    <a:pt x="60" y="0"/>
                    <a:pt x="88" y="0"/>
                  </a:cubicBezTo>
                  <a:cubicBezTo>
                    <a:pt x="117" y="0"/>
                    <a:pt x="147" y="2"/>
                    <a:pt x="176" y="8"/>
                  </a:cubicBezTo>
                  <a:cubicBezTo>
                    <a:pt x="176" y="35"/>
                    <a:pt x="176" y="35"/>
                    <a:pt x="176" y="35"/>
                  </a:cubicBezTo>
                  <a:cubicBezTo>
                    <a:pt x="43" y="35"/>
                    <a:pt x="43" y="35"/>
                    <a:pt x="43" y="35"/>
                  </a:cubicBezTo>
                  <a:cubicBezTo>
                    <a:pt x="43" y="65"/>
                    <a:pt x="43" y="65"/>
                    <a:pt x="43" y="65"/>
                  </a:cubicBezTo>
                  <a:cubicBezTo>
                    <a:pt x="130" y="65"/>
                    <a:pt x="130" y="65"/>
                    <a:pt x="130" y="65"/>
                  </a:cubicBezTo>
                  <a:cubicBezTo>
                    <a:pt x="130" y="96"/>
                    <a:pt x="130" y="96"/>
                    <a:pt x="130" y="96"/>
                  </a:cubicBezTo>
                  <a:cubicBezTo>
                    <a:pt x="43" y="96"/>
                    <a:pt x="43" y="96"/>
                    <a:pt x="43" y="96"/>
                  </a:cubicBezTo>
                  <a:cubicBezTo>
                    <a:pt x="43" y="132"/>
                    <a:pt x="43" y="132"/>
                    <a:pt x="43" y="132"/>
                  </a:cubicBezTo>
                  <a:cubicBezTo>
                    <a:pt x="177" y="132"/>
                    <a:pt x="177" y="132"/>
                    <a:pt x="177" y="132"/>
                  </a:cubicBezTo>
                  <a:cubicBezTo>
                    <a:pt x="177" y="158"/>
                    <a:pt x="177" y="158"/>
                    <a:pt x="177" y="158"/>
                  </a:cubicBezTo>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18" name="Freeform 14"/>
            <p:cNvSpPr>
              <a:spLocks/>
            </p:cNvSpPr>
            <p:nvPr userDrawn="1"/>
          </p:nvSpPr>
          <p:spPr bwMode="auto">
            <a:xfrm>
              <a:off x="3602683" y="-588403"/>
              <a:ext cx="201526" cy="208990"/>
            </a:xfrm>
            <a:custGeom>
              <a:avLst/>
              <a:gdLst>
                <a:gd name="T0" fmla="*/ 2147483647 w 158"/>
                <a:gd name="T1" fmla="*/ 2147483647 h 162"/>
                <a:gd name="T2" fmla="*/ 2147483647 w 158"/>
                <a:gd name="T3" fmla="*/ 2147483647 h 162"/>
                <a:gd name="T4" fmla="*/ 0 w 158"/>
                <a:gd name="T5" fmla="*/ 2147483647 h 162"/>
                <a:gd name="T6" fmla="*/ 0 w 158"/>
                <a:gd name="T7" fmla="*/ 0 h 162"/>
                <a:gd name="T8" fmla="*/ 2147483647 w 158"/>
                <a:gd name="T9" fmla="*/ 0 h 162"/>
                <a:gd name="T10" fmla="*/ 2147483647 w 158"/>
                <a:gd name="T11" fmla="*/ 2147483647 h 162"/>
                <a:gd name="T12" fmla="*/ 2147483647 w 158"/>
                <a:gd name="T13" fmla="*/ 2147483647 h 162"/>
                <a:gd name="T14" fmla="*/ 2147483647 w 158"/>
                <a:gd name="T15" fmla="*/ 2147483647 h 162"/>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58" h="162">
                  <a:moveTo>
                    <a:pt x="158" y="154"/>
                  </a:moveTo>
                  <a:cubicBezTo>
                    <a:pt x="132" y="160"/>
                    <a:pt x="105" y="162"/>
                    <a:pt x="80" y="162"/>
                  </a:cubicBezTo>
                  <a:cubicBezTo>
                    <a:pt x="54" y="162"/>
                    <a:pt x="27" y="160"/>
                    <a:pt x="0" y="154"/>
                  </a:cubicBezTo>
                  <a:cubicBezTo>
                    <a:pt x="0" y="0"/>
                    <a:pt x="0" y="0"/>
                    <a:pt x="0" y="0"/>
                  </a:cubicBezTo>
                  <a:cubicBezTo>
                    <a:pt x="43" y="0"/>
                    <a:pt x="43" y="0"/>
                    <a:pt x="43" y="0"/>
                  </a:cubicBezTo>
                  <a:cubicBezTo>
                    <a:pt x="43" y="126"/>
                    <a:pt x="43" y="126"/>
                    <a:pt x="43" y="126"/>
                  </a:cubicBezTo>
                  <a:cubicBezTo>
                    <a:pt x="158" y="126"/>
                    <a:pt x="158" y="126"/>
                    <a:pt x="158" y="126"/>
                  </a:cubicBezTo>
                  <a:cubicBezTo>
                    <a:pt x="158" y="154"/>
                    <a:pt x="158" y="154"/>
                    <a:pt x="158" y="154"/>
                  </a:cubicBezTo>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19" name="Freeform 15"/>
            <p:cNvSpPr>
              <a:spLocks/>
            </p:cNvSpPr>
            <p:nvPr userDrawn="1"/>
          </p:nvSpPr>
          <p:spPr bwMode="auto">
            <a:xfrm>
              <a:off x="3248275" y="-588403"/>
              <a:ext cx="288391" cy="207264"/>
            </a:xfrm>
            <a:custGeom>
              <a:avLst/>
              <a:gdLst>
                <a:gd name="T0" fmla="*/ 2147483647 w 226"/>
                <a:gd name="T1" fmla="*/ 2147483647 h 161"/>
                <a:gd name="T2" fmla="*/ 2147483647 w 226"/>
                <a:gd name="T3" fmla="*/ 2147483647 h 161"/>
                <a:gd name="T4" fmla="*/ 2147483647 w 226"/>
                <a:gd name="T5" fmla="*/ 2147483647 h 161"/>
                <a:gd name="T6" fmla="*/ 2147483647 w 226"/>
                <a:gd name="T7" fmla="*/ 2147483647 h 161"/>
                <a:gd name="T8" fmla="*/ 2147483647 w 226"/>
                <a:gd name="T9" fmla="*/ 2147483647 h 161"/>
                <a:gd name="T10" fmla="*/ 0 w 226"/>
                <a:gd name="T11" fmla="*/ 2147483647 h 161"/>
                <a:gd name="T12" fmla="*/ 2147483647 w 226"/>
                <a:gd name="T13" fmla="*/ 0 h 161"/>
                <a:gd name="T14" fmla="*/ 2147483647 w 226"/>
                <a:gd name="T15" fmla="*/ 0 h 161"/>
                <a:gd name="T16" fmla="*/ 2147483647 w 226"/>
                <a:gd name="T17" fmla="*/ 2147483647 h 16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26" h="161">
                  <a:moveTo>
                    <a:pt x="226" y="155"/>
                  </a:moveTo>
                  <a:cubicBezTo>
                    <a:pt x="212" y="159"/>
                    <a:pt x="193" y="161"/>
                    <a:pt x="179" y="161"/>
                  </a:cubicBezTo>
                  <a:cubicBezTo>
                    <a:pt x="114" y="29"/>
                    <a:pt x="114" y="29"/>
                    <a:pt x="114" y="29"/>
                  </a:cubicBezTo>
                  <a:cubicBezTo>
                    <a:pt x="110" y="29"/>
                    <a:pt x="110" y="29"/>
                    <a:pt x="110" y="29"/>
                  </a:cubicBezTo>
                  <a:cubicBezTo>
                    <a:pt x="45" y="161"/>
                    <a:pt x="45" y="161"/>
                    <a:pt x="45" y="161"/>
                  </a:cubicBezTo>
                  <a:cubicBezTo>
                    <a:pt x="31" y="161"/>
                    <a:pt x="15" y="159"/>
                    <a:pt x="0" y="155"/>
                  </a:cubicBezTo>
                  <a:cubicBezTo>
                    <a:pt x="83" y="0"/>
                    <a:pt x="83" y="0"/>
                    <a:pt x="83" y="0"/>
                  </a:cubicBezTo>
                  <a:cubicBezTo>
                    <a:pt x="142" y="0"/>
                    <a:pt x="142" y="0"/>
                    <a:pt x="142" y="0"/>
                  </a:cubicBezTo>
                  <a:cubicBezTo>
                    <a:pt x="226" y="155"/>
                    <a:pt x="226" y="155"/>
                    <a:pt x="226" y="155"/>
                  </a:cubicBezTo>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20" name="Oval 16"/>
            <p:cNvSpPr>
              <a:spLocks noChangeArrowheads="1"/>
            </p:cNvSpPr>
            <p:nvPr userDrawn="1"/>
          </p:nvSpPr>
          <p:spPr bwMode="auto">
            <a:xfrm>
              <a:off x="3355988" y="-474408"/>
              <a:ext cx="71228" cy="70815"/>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defRPr>
              </a:lvl9pPr>
            </a:lstStyle>
            <a:p>
              <a:pPr eaLnBrk="1" hangingPunct="1">
                <a:defRPr/>
              </a:pPr>
              <a:endParaRPr lang="en-AU" altLang="fr-FR" smtClean="0">
                <a:solidFill>
                  <a:srgbClr val="333366"/>
                </a:solidFill>
                <a:latin typeface="Century Gothic" panose="020B0502020202020204" pitchFamily="34" charset="0"/>
              </a:endParaRPr>
            </a:p>
          </p:txBody>
        </p:sp>
        <p:sp>
          <p:nvSpPr>
            <p:cNvPr id="21" name="Freeform 17"/>
            <p:cNvSpPr>
              <a:spLocks/>
            </p:cNvSpPr>
            <p:nvPr userDrawn="1"/>
          </p:nvSpPr>
          <p:spPr bwMode="auto">
            <a:xfrm>
              <a:off x="2940774" y="-591858"/>
              <a:ext cx="241484" cy="210718"/>
            </a:xfrm>
            <a:custGeom>
              <a:avLst/>
              <a:gdLst>
                <a:gd name="T0" fmla="*/ 2147483647 w 190"/>
                <a:gd name="T1" fmla="*/ 2147483647 h 163"/>
                <a:gd name="T2" fmla="*/ 2147483647 w 190"/>
                <a:gd name="T3" fmla="*/ 2147483647 h 163"/>
                <a:gd name="T4" fmla="*/ 2147483647 w 190"/>
                <a:gd name="T5" fmla="*/ 2147483647 h 163"/>
                <a:gd name="T6" fmla="*/ 2147483647 w 190"/>
                <a:gd name="T7" fmla="*/ 2147483647 h 163"/>
                <a:gd name="T8" fmla="*/ 2147483647 w 190"/>
                <a:gd name="T9" fmla="*/ 2147483647 h 163"/>
                <a:gd name="T10" fmla="*/ 0 w 190"/>
                <a:gd name="T11" fmla="*/ 2147483647 h 163"/>
                <a:gd name="T12" fmla="*/ 0 w 190"/>
                <a:gd name="T13" fmla="*/ 2147483647 h 163"/>
                <a:gd name="T14" fmla="*/ 2147483647 w 190"/>
                <a:gd name="T15" fmla="*/ 0 h 163"/>
                <a:gd name="T16" fmla="*/ 2147483647 w 190"/>
                <a:gd name="T17" fmla="*/ 2147483647 h 163"/>
                <a:gd name="T18" fmla="*/ 2147483647 w 190"/>
                <a:gd name="T19" fmla="*/ 2147483647 h 163"/>
                <a:gd name="T20" fmla="*/ 2147483647 w 190"/>
                <a:gd name="T21" fmla="*/ 0 h 163"/>
                <a:gd name="T22" fmla="*/ 2147483647 w 190"/>
                <a:gd name="T23" fmla="*/ 2147483647 h 163"/>
                <a:gd name="T24" fmla="*/ 2147483647 w 190"/>
                <a:gd name="T25" fmla="*/ 2147483647 h 163"/>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190" h="163">
                  <a:moveTo>
                    <a:pt x="190" y="158"/>
                  </a:moveTo>
                  <a:cubicBezTo>
                    <a:pt x="177" y="161"/>
                    <a:pt x="162" y="163"/>
                    <a:pt x="148" y="163"/>
                  </a:cubicBezTo>
                  <a:cubicBezTo>
                    <a:pt x="148" y="96"/>
                    <a:pt x="148" y="96"/>
                    <a:pt x="148" y="96"/>
                  </a:cubicBezTo>
                  <a:cubicBezTo>
                    <a:pt x="42" y="96"/>
                    <a:pt x="42" y="96"/>
                    <a:pt x="42" y="96"/>
                  </a:cubicBezTo>
                  <a:cubicBezTo>
                    <a:pt x="42" y="163"/>
                    <a:pt x="42" y="163"/>
                    <a:pt x="42" y="163"/>
                  </a:cubicBezTo>
                  <a:cubicBezTo>
                    <a:pt x="28" y="163"/>
                    <a:pt x="13" y="161"/>
                    <a:pt x="0" y="158"/>
                  </a:cubicBezTo>
                  <a:cubicBezTo>
                    <a:pt x="0" y="5"/>
                    <a:pt x="0" y="5"/>
                    <a:pt x="0" y="5"/>
                  </a:cubicBezTo>
                  <a:cubicBezTo>
                    <a:pt x="13" y="1"/>
                    <a:pt x="28" y="0"/>
                    <a:pt x="42" y="0"/>
                  </a:cubicBezTo>
                  <a:cubicBezTo>
                    <a:pt x="42" y="65"/>
                    <a:pt x="42" y="65"/>
                    <a:pt x="42" y="65"/>
                  </a:cubicBezTo>
                  <a:cubicBezTo>
                    <a:pt x="148" y="65"/>
                    <a:pt x="148" y="65"/>
                    <a:pt x="148" y="65"/>
                  </a:cubicBezTo>
                  <a:cubicBezTo>
                    <a:pt x="148" y="0"/>
                    <a:pt x="148" y="0"/>
                    <a:pt x="148" y="0"/>
                  </a:cubicBezTo>
                  <a:cubicBezTo>
                    <a:pt x="162" y="0"/>
                    <a:pt x="177" y="1"/>
                    <a:pt x="190" y="5"/>
                  </a:cubicBezTo>
                  <a:cubicBezTo>
                    <a:pt x="190" y="158"/>
                    <a:pt x="190" y="158"/>
                    <a:pt x="190" y="158"/>
                  </a:cubicBezTo>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23" name="Freeform 18"/>
            <p:cNvSpPr>
              <a:spLocks/>
            </p:cNvSpPr>
            <p:nvPr userDrawn="1"/>
          </p:nvSpPr>
          <p:spPr bwMode="auto">
            <a:xfrm>
              <a:off x="2619375" y="-595312"/>
              <a:ext cx="244958" cy="210718"/>
            </a:xfrm>
            <a:custGeom>
              <a:avLst/>
              <a:gdLst>
                <a:gd name="T0" fmla="*/ 2147483647 w 192"/>
                <a:gd name="T1" fmla="*/ 2147483647 h 162"/>
                <a:gd name="T2" fmla="*/ 2147483647 w 192"/>
                <a:gd name="T3" fmla="*/ 2147483647 h 162"/>
                <a:gd name="T4" fmla="*/ 2147483647 w 192"/>
                <a:gd name="T5" fmla="*/ 2147483647 h 162"/>
                <a:gd name="T6" fmla="*/ 2147483647 w 192"/>
                <a:gd name="T7" fmla="*/ 2147483647 h 162"/>
                <a:gd name="T8" fmla="*/ 2147483647 w 192"/>
                <a:gd name="T9" fmla="*/ 2147483647 h 162"/>
                <a:gd name="T10" fmla="*/ 0 w 192"/>
                <a:gd name="T11" fmla="*/ 2147483647 h 162"/>
                <a:gd name="T12" fmla="*/ 0 w 192"/>
                <a:gd name="T13" fmla="*/ 2147483647 h 162"/>
                <a:gd name="T14" fmla="*/ 2147483647 w 192"/>
                <a:gd name="T15" fmla="*/ 0 h 162"/>
                <a:gd name="T16" fmla="*/ 2147483647 w 192"/>
                <a:gd name="T17" fmla="*/ 2147483647 h 162"/>
                <a:gd name="T18" fmla="*/ 2147483647 w 192"/>
                <a:gd name="T19" fmla="*/ 2147483647 h 16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92" h="162">
                  <a:moveTo>
                    <a:pt x="192" y="35"/>
                  </a:moveTo>
                  <a:cubicBezTo>
                    <a:pt x="117" y="35"/>
                    <a:pt x="117" y="35"/>
                    <a:pt x="117" y="35"/>
                  </a:cubicBezTo>
                  <a:cubicBezTo>
                    <a:pt x="117" y="162"/>
                    <a:pt x="117" y="162"/>
                    <a:pt x="117" y="162"/>
                  </a:cubicBezTo>
                  <a:cubicBezTo>
                    <a:pt x="75" y="162"/>
                    <a:pt x="75" y="162"/>
                    <a:pt x="75" y="162"/>
                  </a:cubicBezTo>
                  <a:cubicBezTo>
                    <a:pt x="75" y="35"/>
                    <a:pt x="75" y="35"/>
                    <a:pt x="75" y="35"/>
                  </a:cubicBezTo>
                  <a:cubicBezTo>
                    <a:pt x="0" y="35"/>
                    <a:pt x="0" y="35"/>
                    <a:pt x="0" y="35"/>
                  </a:cubicBezTo>
                  <a:cubicBezTo>
                    <a:pt x="0" y="8"/>
                    <a:pt x="0" y="8"/>
                    <a:pt x="0" y="8"/>
                  </a:cubicBezTo>
                  <a:cubicBezTo>
                    <a:pt x="33" y="2"/>
                    <a:pt x="65" y="0"/>
                    <a:pt x="96" y="0"/>
                  </a:cubicBezTo>
                  <a:cubicBezTo>
                    <a:pt x="127" y="0"/>
                    <a:pt x="160" y="2"/>
                    <a:pt x="192" y="8"/>
                  </a:cubicBezTo>
                  <a:cubicBezTo>
                    <a:pt x="192" y="35"/>
                    <a:pt x="192" y="35"/>
                    <a:pt x="192" y="35"/>
                  </a:cubicBezTo>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grpSp>
      <p:sp>
        <p:nvSpPr>
          <p:cNvPr id="2" name="Titre 1"/>
          <p:cNvSpPr>
            <a:spLocks noGrp="1"/>
          </p:cNvSpPr>
          <p:nvPr>
            <p:ph type="title"/>
          </p:nvPr>
        </p:nvSpPr>
        <p:spPr/>
        <p:txBody>
          <a:bodyPr/>
          <a:lstStyle/>
          <a:p>
            <a:r>
              <a:rPr lang="fr-FR" smtClean="0"/>
              <a:t>Modifiez le style du titre</a:t>
            </a:r>
            <a:endParaRPr lang="fr-FR" dirty="0"/>
          </a:p>
        </p:txBody>
      </p:sp>
      <p:sp>
        <p:nvSpPr>
          <p:cNvPr id="9" name="Picture Placeholder 3"/>
          <p:cNvSpPr>
            <a:spLocks noGrp="1"/>
          </p:cNvSpPr>
          <p:nvPr>
            <p:ph type="pic" sz="quarter" idx="10"/>
          </p:nvPr>
        </p:nvSpPr>
        <p:spPr bwMode="auto">
          <a:xfrm>
            <a:off x="7079796" y="842794"/>
            <a:ext cx="1735593" cy="1224476"/>
          </a:xfrm>
          <a:custGeom>
            <a:avLst/>
            <a:gdLst>
              <a:gd name="connsiteX0" fmla="*/ 0 w 2871788"/>
              <a:gd name="connsiteY0" fmla="*/ 0 h 3617912"/>
              <a:gd name="connsiteX1" fmla="*/ 2871788 w 2871788"/>
              <a:gd name="connsiteY1" fmla="*/ 0 h 3617912"/>
              <a:gd name="connsiteX2" fmla="*/ 2871788 w 2871788"/>
              <a:gd name="connsiteY2" fmla="*/ 3617912 h 3617912"/>
              <a:gd name="connsiteX3" fmla="*/ 0 w 2871788"/>
              <a:gd name="connsiteY3" fmla="*/ 3617912 h 3617912"/>
              <a:gd name="connsiteX4" fmla="*/ 0 w 2871788"/>
              <a:gd name="connsiteY4" fmla="*/ 0 h 3617912"/>
              <a:gd name="connsiteX0" fmla="*/ 0 w 2871788"/>
              <a:gd name="connsiteY0" fmla="*/ 0 h 3883583"/>
              <a:gd name="connsiteX1" fmla="*/ 2871788 w 2871788"/>
              <a:gd name="connsiteY1" fmla="*/ 0 h 3883583"/>
              <a:gd name="connsiteX2" fmla="*/ 2871788 w 2871788"/>
              <a:gd name="connsiteY2" fmla="*/ 3883583 h 3883583"/>
              <a:gd name="connsiteX3" fmla="*/ 0 w 2871788"/>
              <a:gd name="connsiteY3" fmla="*/ 3617912 h 3883583"/>
              <a:gd name="connsiteX4" fmla="*/ 0 w 2871788"/>
              <a:gd name="connsiteY4" fmla="*/ 0 h 3883583"/>
              <a:gd name="connsiteX0" fmla="*/ 0 w 2871788"/>
              <a:gd name="connsiteY0" fmla="*/ 0 h 3883583"/>
              <a:gd name="connsiteX1" fmla="*/ 2871788 w 2871788"/>
              <a:gd name="connsiteY1" fmla="*/ 0 h 3883583"/>
              <a:gd name="connsiteX2" fmla="*/ 2871788 w 2871788"/>
              <a:gd name="connsiteY2" fmla="*/ 3883583 h 3883583"/>
              <a:gd name="connsiteX3" fmla="*/ 0 w 2871788"/>
              <a:gd name="connsiteY3" fmla="*/ 3716766 h 3883583"/>
              <a:gd name="connsiteX4" fmla="*/ 0 w 2871788"/>
              <a:gd name="connsiteY4" fmla="*/ 0 h 3883583"/>
              <a:gd name="connsiteX0" fmla="*/ 0 w 2871788"/>
              <a:gd name="connsiteY0" fmla="*/ 0 h 3930717"/>
              <a:gd name="connsiteX1" fmla="*/ 2871788 w 2871788"/>
              <a:gd name="connsiteY1" fmla="*/ 0 h 3930717"/>
              <a:gd name="connsiteX2" fmla="*/ 2871788 w 2871788"/>
              <a:gd name="connsiteY2" fmla="*/ 3930717 h 3930717"/>
              <a:gd name="connsiteX3" fmla="*/ 0 w 2871788"/>
              <a:gd name="connsiteY3" fmla="*/ 3716766 h 3930717"/>
              <a:gd name="connsiteX4" fmla="*/ 0 w 2871788"/>
              <a:gd name="connsiteY4" fmla="*/ 0 h 3930717"/>
              <a:gd name="connsiteX0" fmla="*/ 6724 w 2878512"/>
              <a:gd name="connsiteY0" fmla="*/ 0 h 3931919"/>
              <a:gd name="connsiteX1" fmla="*/ 2878512 w 2878512"/>
              <a:gd name="connsiteY1" fmla="*/ 0 h 3931919"/>
              <a:gd name="connsiteX2" fmla="*/ 2878512 w 2878512"/>
              <a:gd name="connsiteY2" fmla="*/ 3930717 h 3931919"/>
              <a:gd name="connsiteX3" fmla="*/ 0 w 2878512"/>
              <a:gd name="connsiteY3" fmla="*/ 3931919 h 3931919"/>
              <a:gd name="connsiteX4" fmla="*/ 6724 w 2878512"/>
              <a:gd name="connsiteY4" fmla="*/ 0 h 3931919"/>
              <a:gd name="connsiteX0" fmla="*/ 6724 w 2878512"/>
              <a:gd name="connsiteY0" fmla="*/ 0 h 3931919"/>
              <a:gd name="connsiteX1" fmla="*/ 2878512 w 2878512"/>
              <a:gd name="connsiteY1" fmla="*/ 0 h 3931919"/>
              <a:gd name="connsiteX2" fmla="*/ 2878512 w 2878512"/>
              <a:gd name="connsiteY2" fmla="*/ 3930717 h 3931919"/>
              <a:gd name="connsiteX3" fmla="*/ 0 w 2878512"/>
              <a:gd name="connsiteY3" fmla="*/ 3931919 h 3931919"/>
              <a:gd name="connsiteX4" fmla="*/ 6724 w 2878512"/>
              <a:gd name="connsiteY4" fmla="*/ 0 h 3931919"/>
              <a:gd name="connsiteX0" fmla="*/ 232246 w 3104034"/>
              <a:gd name="connsiteY0" fmla="*/ 0 h 3938217"/>
              <a:gd name="connsiteX1" fmla="*/ 3104034 w 3104034"/>
              <a:gd name="connsiteY1" fmla="*/ 0 h 3938217"/>
              <a:gd name="connsiteX2" fmla="*/ 3104034 w 3104034"/>
              <a:gd name="connsiteY2" fmla="*/ 3930717 h 3938217"/>
              <a:gd name="connsiteX3" fmla="*/ 0 w 3104034"/>
              <a:gd name="connsiteY3" fmla="*/ 3938217 h 3938217"/>
              <a:gd name="connsiteX4" fmla="*/ 232246 w 3104034"/>
              <a:gd name="connsiteY4" fmla="*/ 0 h 3938217"/>
              <a:gd name="connsiteX0" fmla="*/ 232246 w 3104034"/>
              <a:gd name="connsiteY0" fmla="*/ 0 h 3938217"/>
              <a:gd name="connsiteX1" fmla="*/ 3104034 w 3104034"/>
              <a:gd name="connsiteY1" fmla="*/ 0 h 3938217"/>
              <a:gd name="connsiteX2" fmla="*/ 3104034 w 3104034"/>
              <a:gd name="connsiteY2" fmla="*/ 3930717 h 3938217"/>
              <a:gd name="connsiteX3" fmla="*/ 0 w 3104034"/>
              <a:gd name="connsiteY3" fmla="*/ 3938217 h 3938217"/>
              <a:gd name="connsiteX4" fmla="*/ 232246 w 3104034"/>
              <a:gd name="connsiteY4" fmla="*/ 0 h 3938217"/>
              <a:gd name="connsiteX0" fmla="*/ 232246 w 3104034"/>
              <a:gd name="connsiteY0" fmla="*/ 0 h 3938217"/>
              <a:gd name="connsiteX1" fmla="*/ 3104034 w 3104034"/>
              <a:gd name="connsiteY1" fmla="*/ 0 h 3938217"/>
              <a:gd name="connsiteX2" fmla="*/ 3104034 w 3104034"/>
              <a:gd name="connsiteY2" fmla="*/ 3930717 h 3938217"/>
              <a:gd name="connsiteX3" fmla="*/ 0 w 3104034"/>
              <a:gd name="connsiteY3" fmla="*/ 3938217 h 3938217"/>
              <a:gd name="connsiteX4" fmla="*/ 232246 w 3104034"/>
              <a:gd name="connsiteY4" fmla="*/ 0 h 3938217"/>
              <a:gd name="connsiteX0" fmla="*/ 239295 w 3104034"/>
              <a:gd name="connsiteY0" fmla="*/ 97081 h 3938217"/>
              <a:gd name="connsiteX1" fmla="*/ 3104034 w 3104034"/>
              <a:gd name="connsiteY1" fmla="*/ 0 h 3938217"/>
              <a:gd name="connsiteX2" fmla="*/ 3104034 w 3104034"/>
              <a:gd name="connsiteY2" fmla="*/ 3930717 h 3938217"/>
              <a:gd name="connsiteX3" fmla="*/ 0 w 3104034"/>
              <a:gd name="connsiteY3" fmla="*/ 3938217 h 3938217"/>
              <a:gd name="connsiteX4" fmla="*/ 239295 w 3104034"/>
              <a:gd name="connsiteY4" fmla="*/ 97081 h 3938217"/>
              <a:gd name="connsiteX0" fmla="*/ 239295 w 3104034"/>
              <a:gd name="connsiteY0" fmla="*/ 97081 h 3938217"/>
              <a:gd name="connsiteX1" fmla="*/ 3104034 w 3104034"/>
              <a:gd name="connsiteY1" fmla="*/ 0 h 3938217"/>
              <a:gd name="connsiteX2" fmla="*/ 3104034 w 3104034"/>
              <a:gd name="connsiteY2" fmla="*/ 3930717 h 3938217"/>
              <a:gd name="connsiteX3" fmla="*/ 0 w 3104034"/>
              <a:gd name="connsiteY3" fmla="*/ 3938217 h 3938217"/>
              <a:gd name="connsiteX4" fmla="*/ 239295 w 3104034"/>
              <a:gd name="connsiteY4" fmla="*/ 97081 h 3938217"/>
              <a:gd name="connsiteX0" fmla="*/ 239295 w 3104034"/>
              <a:gd name="connsiteY0" fmla="*/ 97081 h 3938217"/>
              <a:gd name="connsiteX1" fmla="*/ 3104034 w 3104034"/>
              <a:gd name="connsiteY1" fmla="*/ 0 h 3938217"/>
              <a:gd name="connsiteX2" fmla="*/ 3104034 w 3104034"/>
              <a:gd name="connsiteY2" fmla="*/ 3930717 h 3938217"/>
              <a:gd name="connsiteX3" fmla="*/ 0 w 3104034"/>
              <a:gd name="connsiteY3" fmla="*/ 3938217 h 3938217"/>
              <a:gd name="connsiteX4" fmla="*/ 239295 w 3104034"/>
              <a:gd name="connsiteY4" fmla="*/ 97081 h 3938217"/>
              <a:gd name="connsiteX0" fmla="*/ 394341 w 3104034"/>
              <a:gd name="connsiteY0" fmla="*/ 97081 h 3938217"/>
              <a:gd name="connsiteX1" fmla="*/ 3104034 w 3104034"/>
              <a:gd name="connsiteY1" fmla="*/ 0 h 3938217"/>
              <a:gd name="connsiteX2" fmla="*/ 3104034 w 3104034"/>
              <a:gd name="connsiteY2" fmla="*/ 3930717 h 3938217"/>
              <a:gd name="connsiteX3" fmla="*/ 0 w 3104034"/>
              <a:gd name="connsiteY3" fmla="*/ 3938217 h 3938217"/>
              <a:gd name="connsiteX4" fmla="*/ 394341 w 3104034"/>
              <a:gd name="connsiteY4" fmla="*/ 97081 h 3938217"/>
              <a:gd name="connsiteX0" fmla="*/ 443673 w 3104034"/>
              <a:gd name="connsiteY0" fmla="*/ 103553 h 3938217"/>
              <a:gd name="connsiteX1" fmla="*/ 3104034 w 3104034"/>
              <a:gd name="connsiteY1" fmla="*/ 0 h 3938217"/>
              <a:gd name="connsiteX2" fmla="*/ 3104034 w 3104034"/>
              <a:gd name="connsiteY2" fmla="*/ 3930717 h 3938217"/>
              <a:gd name="connsiteX3" fmla="*/ 0 w 3104034"/>
              <a:gd name="connsiteY3" fmla="*/ 3938217 h 3938217"/>
              <a:gd name="connsiteX4" fmla="*/ 443673 w 3104034"/>
              <a:gd name="connsiteY4" fmla="*/ 103553 h 3938217"/>
              <a:gd name="connsiteX0" fmla="*/ 443673 w 3104034"/>
              <a:gd name="connsiteY0" fmla="*/ 103553 h 3938217"/>
              <a:gd name="connsiteX1" fmla="*/ 3104034 w 3104034"/>
              <a:gd name="connsiteY1" fmla="*/ 0 h 3938217"/>
              <a:gd name="connsiteX2" fmla="*/ 3104034 w 3104034"/>
              <a:gd name="connsiteY2" fmla="*/ 3930717 h 3938217"/>
              <a:gd name="connsiteX3" fmla="*/ 0 w 3104034"/>
              <a:gd name="connsiteY3" fmla="*/ 3938217 h 3938217"/>
              <a:gd name="connsiteX4" fmla="*/ 443673 w 3104034"/>
              <a:gd name="connsiteY4" fmla="*/ 103553 h 3938217"/>
              <a:gd name="connsiteX0" fmla="*/ 443673 w 3104034"/>
              <a:gd name="connsiteY0" fmla="*/ 0 h 3834664"/>
              <a:gd name="connsiteX1" fmla="*/ 3104034 w 3104034"/>
              <a:gd name="connsiteY1" fmla="*/ 0 h 3834664"/>
              <a:gd name="connsiteX2" fmla="*/ 3104034 w 3104034"/>
              <a:gd name="connsiteY2" fmla="*/ 3827164 h 3834664"/>
              <a:gd name="connsiteX3" fmla="*/ 0 w 3104034"/>
              <a:gd name="connsiteY3" fmla="*/ 3834664 h 3834664"/>
              <a:gd name="connsiteX4" fmla="*/ 443673 w 3104034"/>
              <a:gd name="connsiteY4" fmla="*/ 0 h 3834664"/>
              <a:gd name="connsiteX0" fmla="*/ 443673 w 3104034"/>
              <a:gd name="connsiteY0" fmla="*/ 0 h 3834664"/>
              <a:gd name="connsiteX1" fmla="*/ 3104034 w 3104034"/>
              <a:gd name="connsiteY1" fmla="*/ 0 h 3834664"/>
              <a:gd name="connsiteX2" fmla="*/ 3104034 w 3104034"/>
              <a:gd name="connsiteY2" fmla="*/ 3827164 h 3834664"/>
              <a:gd name="connsiteX3" fmla="*/ 0 w 3104034"/>
              <a:gd name="connsiteY3" fmla="*/ 3834664 h 3834664"/>
              <a:gd name="connsiteX4" fmla="*/ 443673 w 3104034"/>
              <a:gd name="connsiteY4" fmla="*/ 0 h 3834664"/>
              <a:gd name="connsiteX0" fmla="*/ 464021 w 3124382"/>
              <a:gd name="connsiteY0" fmla="*/ 0 h 4009409"/>
              <a:gd name="connsiteX1" fmla="*/ 3124382 w 3124382"/>
              <a:gd name="connsiteY1" fmla="*/ 0 h 4009409"/>
              <a:gd name="connsiteX2" fmla="*/ 3124382 w 3124382"/>
              <a:gd name="connsiteY2" fmla="*/ 3827164 h 4009409"/>
              <a:gd name="connsiteX3" fmla="*/ 0 w 3124382"/>
              <a:gd name="connsiteY3" fmla="*/ 4009409 h 4009409"/>
              <a:gd name="connsiteX4" fmla="*/ 464021 w 3124382"/>
              <a:gd name="connsiteY4" fmla="*/ 0 h 4009409"/>
              <a:gd name="connsiteX0" fmla="*/ 464021 w 3131164"/>
              <a:gd name="connsiteY0" fmla="*/ 0 h 4009409"/>
              <a:gd name="connsiteX1" fmla="*/ 3124382 w 3131164"/>
              <a:gd name="connsiteY1" fmla="*/ 0 h 4009409"/>
              <a:gd name="connsiteX2" fmla="*/ 3131164 w 3131164"/>
              <a:gd name="connsiteY2" fmla="*/ 4008382 h 4009409"/>
              <a:gd name="connsiteX3" fmla="*/ 0 w 3131164"/>
              <a:gd name="connsiteY3" fmla="*/ 4009409 h 4009409"/>
              <a:gd name="connsiteX4" fmla="*/ 464021 w 3131164"/>
              <a:gd name="connsiteY4" fmla="*/ 0 h 4009409"/>
              <a:gd name="connsiteX0" fmla="*/ 464021 w 3131164"/>
              <a:gd name="connsiteY0" fmla="*/ 0 h 4009409"/>
              <a:gd name="connsiteX1" fmla="*/ 3124382 w 3131164"/>
              <a:gd name="connsiteY1" fmla="*/ 0 h 4009409"/>
              <a:gd name="connsiteX2" fmla="*/ 3131164 w 3131164"/>
              <a:gd name="connsiteY2" fmla="*/ 4008382 h 4009409"/>
              <a:gd name="connsiteX3" fmla="*/ 0 w 3131164"/>
              <a:gd name="connsiteY3" fmla="*/ 4009409 h 4009409"/>
              <a:gd name="connsiteX4" fmla="*/ 464021 w 3131164"/>
              <a:gd name="connsiteY4" fmla="*/ 0 h 4009409"/>
              <a:gd name="connsiteX0" fmla="*/ 464021 w 3131164"/>
              <a:gd name="connsiteY0" fmla="*/ 0 h 4009409"/>
              <a:gd name="connsiteX1" fmla="*/ 3124382 w 3131164"/>
              <a:gd name="connsiteY1" fmla="*/ 0 h 4009409"/>
              <a:gd name="connsiteX2" fmla="*/ 3131164 w 3131164"/>
              <a:gd name="connsiteY2" fmla="*/ 4008382 h 4009409"/>
              <a:gd name="connsiteX3" fmla="*/ 0 w 3131164"/>
              <a:gd name="connsiteY3" fmla="*/ 4009409 h 4009409"/>
              <a:gd name="connsiteX4" fmla="*/ 464021 w 3131164"/>
              <a:gd name="connsiteY4" fmla="*/ 0 h 4009409"/>
              <a:gd name="connsiteX0" fmla="*/ 29946 w 3131164"/>
              <a:gd name="connsiteY0" fmla="*/ 0 h 4009409"/>
              <a:gd name="connsiteX1" fmla="*/ 3124382 w 3131164"/>
              <a:gd name="connsiteY1" fmla="*/ 0 h 4009409"/>
              <a:gd name="connsiteX2" fmla="*/ 3131164 w 3131164"/>
              <a:gd name="connsiteY2" fmla="*/ 4008382 h 4009409"/>
              <a:gd name="connsiteX3" fmla="*/ 0 w 3131164"/>
              <a:gd name="connsiteY3" fmla="*/ 4009409 h 4009409"/>
              <a:gd name="connsiteX4" fmla="*/ 29946 w 3131164"/>
              <a:gd name="connsiteY4" fmla="*/ 0 h 4009409"/>
              <a:gd name="connsiteX0" fmla="*/ 9599 w 3131164"/>
              <a:gd name="connsiteY0" fmla="*/ 0 h 4009409"/>
              <a:gd name="connsiteX1" fmla="*/ 3124382 w 3131164"/>
              <a:gd name="connsiteY1" fmla="*/ 0 h 4009409"/>
              <a:gd name="connsiteX2" fmla="*/ 3131164 w 3131164"/>
              <a:gd name="connsiteY2" fmla="*/ 4008382 h 4009409"/>
              <a:gd name="connsiteX3" fmla="*/ 0 w 3131164"/>
              <a:gd name="connsiteY3" fmla="*/ 4009409 h 4009409"/>
              <a:gd name="connsiteX4" fmla="*/ 9599 w 3131164"/>
              <a:gd name="connsiteY4" fmla="*/ 0 h 4009409"/>
              <a:gd name="connsiteX0" fmla="*/ 399 w 3142312"/>
              <a:gd name="connsiteY0" fmla="*/ 0 h 4009409"/>
              <a:gd name="connsiteX1" fmla="*/ 3135530 w 3142312"/>
              <a:gd name="connsiteY1" fmla="*/ 0 h 4009409"/>
              <a:gd name="connsiteX2" fmla="*/ 3142312 w 3142312"/>
              <a:gd name="connsiteY2" fmla="*/ 4008382 h 4009409"/>
              <a:gd name="connsiteX3" fmla="*/ 11148 w 3142312"/>
              <a:gd name="connsiteY3" fmla="*/ 4009409 h 4009409"/>
              <a:gd name="connsiteX4" fmla="*/ 399 w 3142312"/>
              <a:gd name="connsiteY4" fmla="*/ 0 h 4009409"/>
              <a:gd name="connsiteX0" fmla="*/ 622 w 3135753"/>
              <a:gd name="connsiteY0" fmla="*/ 0 h 4009409"/>
              <a:gd name="connsiteX1" fmla="*/ 3128971 w 3135753"/>
              <a:gd name="connsiteY1" fmla="*/ 0 h 4009409"/>
              <a:gd name="connsiteX2" fmla="*/ 3135753 w 3135753"/>
              <a:gd name="connsiteY2" fmla="*/ 4008382 h 4009409"/>
              <a:gd name="connsiteX3" fmla="*/ 4589 w 3135753"/>
              <a:gd name="connsiteY3" fmla="*/ 4009409 h 4009409"/>
              <a:gd name="connsiteX4" fmla="*/ 622 w 3135753"/>
              <a:gd name="connsiteY4" fmla="*/ 0 h 4009409"/>
              <a:gd name="connsiteX0" fmla="*/ 0 w 3135131"/>
              <a:gd name="connsiteY0" fmla="*/ 0 h 4009409"/>
              <a:gd name="connsiteX1" fmla="*/ 3128349 w 3135131"/>
              <a:gd name="connsiteY1" fmla="*/ 0 h 4009409"/>
              <a:gd name="connsiteX2" fmla="*/ 3135131 w 3135131"/>
              <a:gd name="connsiteY2" fmla="*/ 4008382 h 4009409"/>
              <a:gd name="connsiteX3" fmla="*/ 3967 w 3135131"/>
              <a:gd name="connsiteY3" fmla="*/ 4009409 h 4009409"/>
              <a:gd name="connsiteX4" fmla="*/ 0 w 3135131"/>
              <a:gd name="connsiteY4" fmla="*/ 0 h 40094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35131" h="4009409">
                <a:moveTo>
                  <a:pt x="0" y="0"/>
                </a:moveTo>
                <a:lnTo>
                  <a:pt x="3128349" y="0"/>
                </a:lnTo>
                <a:cubicBezTo>
                  <a:pt x="3130610" y="1336127"/>
                  <a:pt x="3131740" y="2004191"/>
                  <a:pt x="3135131" y="4008382"/>
                </a:cubicBezTo>
                <a:lnTo>
                  <a:pt x="3967" y="4009409"/>
                </a:lnTo>
                <a:cubicBezTo>
                  <a:pt x="7167" y="2672939"/>
                  <a:pt x="1983" y="2004704"/>
                  <a:pt x="0" y="0"/>
                </a:cubicBezTo>
                <a:close/>
              </a:path>
            </a:pathLst>
          </a:custGeom>
          <a:solidFill>
            <a:schemeClr val="bg1">
              <a:lumMod val="85000"/>
            </a:schemeClr>
          </a:solidFill>
          <a:ln>
            <a:noFill/>
          </a:ln>
          <a:effectLst/>
          <a:extLst/>
        </p:spPr>
        <p:txBody>
          <a:bodyPr rtlCol="0" anchor="ctr">
            <a:noAutofit/>
          </a:bodyPr>
          <a:lstStyle>
            <a:lvl1pPr marL="0" indent="0" algn="ctr">
              <a:buFontTx/>
              <a:buNone/>
              <a:defRPr sz="1200" b="0">
                <a:solidFill>
                  <a:schemeClr val="bg1"/>
                </a:solidFill>
              </a:defRPr>
            </a:lvl1pPr>
          </a:lstStyle>
          <a:p>
            <a:pPr lvl="0"/>
            <a:r>
              <a:rPr lang="fr-FR" noProof="0" smtClean="0"/>
              <a:t>Cliquez sur l'icône pour ajouter une image</a:t>
            </a:r>
            <a:endParaRPr lang="en-AU" noProof="0" dirty="0"/>
          </a:p>
        </p:txBody>
      </p:sp>
      <p:sp>
        <p:nvSpPr>
          <p:cNvPr id="10" name="Picture Placeholder 3"/>
          <p:cNvSpPr>
            <a:spLocks noGrp="1"/>
          </p:cNvSpPr>
          <p:nvPr>
            <p:ph type="pic" sz="quarter" idx="12"/>
          </p:nvPr>
        </p:nvSpPr>
        <p:spPr bwMode="auto">
          <a:xfrm>
            <a:off x="7079796" y="2124658"/>
            <a:ext cx="1735593" cy="1224476"/>
          </a:xfrm>
          <a:custGeom>
            <a:avLst/>
            <a:gdLst>
              <a:gd name="connsiteX0" fmla="*/ 0 w 2871788"/>
              <a:gd name="connsiteY0" fmla="*/ 0 h 3617912"/>
              <a:gd name="connsiteX1" fmla="*/ 2871788 w 2871788"/>
              <a:gd name="connsiteY1" fmla="*/ 0 h 3617912"/>
              <a:gd name="connsiteX2" fmla="*/ 2871788 w 2871788"/>
              <a:gd name="connsiteY2" fmla="*/ 3617912 h 3617912"/>
              <a:gd name="connsiteX3" fmla="*/ 0 w 2871788"/>
              <a:gd name="connsiteY3" fmla="*/ 3617912 h 3617912"/>
              <a:gd name="connsiteX4" fmla="*/ 0 w 2871788"/>
              <a:gd name="connsiteY4" fmla="*/ 0 h 3617912"/>
              <a:gd name="connsiteX0" fmla="*/ 0 w 2871788"/>
              <a:gd name="connsiteY0" fmla="*/ 0 h 3883583"/>
              <a:gd name="connsiteX1" fmla="*/ 2871788 w 2871788"/>
              <a:gd name="connsiteY1" fmla="*/ 0 h 3883583"/>
              <a:gd name="connsiteX2" fmla="*/ 2871788 w 2871788"/>
              <a:gd name="connsiteY2" fmla="*/ 3883583 h 3883583"/>
              <a:gd name="connsiteX3" fmla="*/ 0 w 2871788"/>
              <a:gd name="connsiteY3" fmla="*/ 3617912 h 3883583"/>
              <a:gd name="connsiteX4" fmla="*/ 0 w 2871788"/>
              <a:gd name="connsiteY4" fmla="*/ 0 h 3883583"/>
              <a:gd name="connsiteX0" fmla="*/ 0 w 2871788"/>
              <a:gd name="connsiteY0" fmla="*/ 0 h 3883583"/>
              <a:gd name="connsiteX1" fmla="*/ 2871788 w 2871788"/>
              <a:gd name="connsiteY1" fmla="*/ 0 h 3883583"/>
              <a:gd name="connsiteX2" fmla="*/ 2871788 w 2871788"/>
              <a:gd name="connsiteY2" fmla="*/ 3883583 h 3883583"/>
              <a:gd name="connsiteX3" fmla="*/ 0 w 2871788"/>
              <a:gd name="connsiteY3" fmla="*/ 3716766 h 3883583"/>
              <a:gd name="connsiteX4" fmla="*/ 0 w 2871788"/>
              <a:gd name="connsiteY4" fmla="*/ 0 h 3883583"/>
              <a:gd name="connsiteX0" fmla="*/ 0 w 2871788"/>
              <a:gd name="connsiteY0" fmla="*/ 0 h 3930717"/>
              <a:gd name="connsiteX1" fmla="*/ 2871788 w 2871788"/>
              <a:gd name="connsiteY1" fmla="*/ 0 h 3930717"/>
              <a:gd name="connsiteX2" fmla="*/ 2871788 w 2871788"/>
              <a:gd name="connsiteY2" fmla="*/ 3930717 h 3930717"/>
              <a:gd name="connsiteX3" fmla="*/ 0 w 2871788"/>
              <a:gd name="connsiteY3" fmla="*/ 3716766 h 3930717"/>
              <a:gd name="connsiteX4" fmla="*/ 0 w 2871788"/>
              <a:gd name="connsiteY4" fmla="*/ 0 h 3930717"/>
              <a:gd name="connsiteX0" fmla="*/ 6724 w 2878512"/>
              <a:gd name="connsiteY0" fmla="*/ 0 h 3931919"/>
              <a:gd name="connsiteX1" fmla="*/ 2878512 w 2878512"/>
              <a:gd name="connsiteY1" fmla="*/ 0 h 3931919"/>
              <a:gd name="connsiteX2" fmla="*/ 2878512 w 2878512"/>
              <a:gd name="connsiteY2" fmla="*/ 3930717 h 3931919"/>
              <a:gd name="connsiteX3" fmla="*/ 0 w 2878512"/>
              <a:gd name="connsiteY3" fmla="*/ 3931919 h 3931919"/>
              <a:gd name="connsiteX4" fmla="*/ 6724 w 2878512"/>
              <a:gd name="connsiteY4" fmla="*/ 0 h 3931919"/>
              <a:gd name="connsiteX0" fmla="*/ 6724 w 2878512"/>
              <a:gd name="connsiteY0" fmla="*/ 0 h 3931919"/>
              <a:gd name="connsiteX1" fmla="*/ 2878512 w 2878512"/>
              <a:gd name="connsiteY1" fmla="*/ 0 h 3931919"/>
              <a:gd name="connsiteX2" fmla="*/ 2878512 w 2878512"/>
              <a:gd name="connsiteY2" fmla="*/ 3930717 h 3931919"/>
              <a:gd name="connsiteX3" fmla="*/ 0 w 2878512"/>
              <a:gd name="connsiteY3" fmla="*/ 3931919 h 3931919"/>
              <a:gd name="connsiteX4" fmla="*/ 6724 w 2878512"/>
              <a:gd name="connsiteY4" fmla="*/ 0 h 3931919"/>
              <a:gd name="connsiteX0" fmla="*/ 232246 w 3104034"/>
              <a:gd name="connsiteY0" fmla="*/ 0 h 3938217"/>
              <a:gd name="connsiteX1" fmla="*/ 3104034 w 3104034"/>
              <a:gd name="connsiteY1" fmla="*/ 0 h 3938217"/>
              <a:gd name="connsiteX2" fmla="*/ 3104034 w 3104034"/>
              <a:gd name="connsiteY2" fmla="*/ 3930717 h 3938217"/>
              <a:gd name="connsiteX3" fmla="*/ 0 w 3104034"/>
              <a:gd name="connsiteY3" fmla="*/ 3938217 h 3938217"/>
              <a:gd name="connsiteX4" fmla="*/ 232246 w 3104034"/>
              <a:gd name="connsiteY4" fmla="*/ 0 h 3938217"/>
              <a:gd name="connsiteX0" fmla="*/ 232246 w 3104034"/>
              <a:gd name="connsiteY0" fmla="*/ 0 h 3938217"/>
              <a:gd name="connsiteX1" fmla="*/ 3104034 w 3104034"/>
              <a:gd name="connsiteY1" fmla="*/ 0 h 3938217"/>
              <a:gd name="connsiteX2" fmla="*/ 3104034 w 3104034"/>
              <a:gd name="connsiteY2" fmla="*/ 3930717 h 3938217"/>
              <a:gd name="connsiteX3" fmla="*/ 0 w 3104034"/>
              <a:gd name="connsiteY3" fmla="*/ 3938217 h 3938217"/>
              <a:gd name="connsiteX4" fmla="*/ 232246 w 3104034"/>
              <a:gd name="connsiteY4" fmla="*/ 0 h 3938217"/>
              <a:gd name="connsiteX0" fmla="*/ 232246 w 3104034"/>
              <a:gd name="connsiteY0" fmla="*/ 0 h 3938217"/>
              <a:gd name="connsiteX1" fmla="*/ 3104034 w 3104034"/>
              <a:gd name="connsiteY1" fmla="*/ 0 h 3938217"/>
              <a:gd name="connsiteX2" fmla="*/ 3104034 w 3104034"/>
              <a:gd name="connsiteY2" fmla="*/ 3930717 h 3938217"/>
              <a:gd name="connsiteX3" fmla="*/ 0 w 3104034"/>
              <a:gd name="connsiteY3" fmla="*/ 3938217 h 3938217"/>
              <a:gd name="connsiteX4" fmla="*/ 232246 w 3104034"/>
              <a:gd name="connsiteY4" fmla="*/ 0 h 3938217"/>
              <a:gd name="connsiteX0" fmla="*/ 239295 w 3104034"/>
              <a:gd name="connsiteY0" fmla="*/ 97081 h 3938217"/>
              <a:gd name="connsiteX1" fmla="*/ 3104034 w 3104034"/>
              <a:gd name="connsiteY1" fmla="*/ 0 h 3938217"/>
              <a:gd name="connsiteX2" fmla="*/ 3104034 w 3104034"/>
              <a:gd name="connsiteY2" fmla="*/ 3930717 h 3938217"/>
              <a:gd name="connsiteX3" fmla="*/ 0 w 3104034"/>
              <a:gd name="connsiteY3" fmla="*/ 3938217 h 3938217"/>
              <a:gd name="connsiteX4" fmla="*/ 239295 w 3104034"/>
              <a:gd name="connsiteY4" fmla="*/ 97081 h 3938217"/>
              <a:gd name="connsiteX0" fmla="*/ 239295 w 3104034"/>
              <a:gd name="connsiteY0" fmla="*/ 97081 h 3938217"/>
              <a:gd name="connsiteX1" fmla="*/ 3104034 w 3104034"/>
              <a:gd name="connsiteY1" fmla="*/ 0 h 3938217"/>
              <a:gd name="connsiteX2" fmla="*/ 3104034 w 3104034"/>
              <a:gd name="connsiteY2" fmla="*/ 3930717 h 3938217"/>
              <a:gd name="connsiteX3" fmla="*/ 0 w 3104034"/>
              <a:gd name="connsiteY3" fmla="*/ 3938217 h 3938217"/>
              <a:gd name="connsiteX4" fmla="*/ 239295 w 3104034"/>
              <a:gd name="connsiteY4" fmla="*/ 97081 h 3938217"/>
              <a:gd name="connsiteX0" fmla="*/ 239295 w 3104034"/>
              <a:gd name="connsiteY0" fmla="*/ 97081 h 3938217"/>
              <a:gd name="connsiteX1" fmla="*/ 3104034 w 3104034"/>
              <a:gd name="connsiteY1" fmla="*/ 0 h 3938217"/>
              <a:gd name="connsiteX2" fmla="*/ 3104034 w 3104034"/>
              <a:gd name="connsiteY2" fmla="*/ 3930717 h 3938217"/>
              <a:gd name="connsiteX3" fmla="*/ 0 w 3104034"/>
              <a:gd name="connsiteY3" fmla="*/ 3938217 h 3938217"/>
              <a:gd name="connsiteX4" fmla="*/ 239295 w 3104034"/>
              <a:gd name="connsiteY4" fmla="*/ 97081 h 3938217"/>
              <a:gd name="connsiteX0" fmla="*/ 394341 w 3104034"/>
              <a:gd name="connsiteY0" fmla="*/ 97081 h 3938217"/>
              <a:gd name="connsiteX1" fmla="*/ 3104034 w 3104034"/>
              <a:gd name="connsiteY1" fmla="*/ 0 h 3938217"/>
              <a:gd name="connsiteX2" fmla="*/ 3104034 w 3104034"/>
              <a:gd name="connsiteY2" fmla="*/ 3930717 h 3938217"/>
              <a:gd name="connsiteX3" fmla="*/ 0 w 3104034"/>
              <a:gd name="connsiteY3" fmla="*/ 3938217 h 3938217"/>
              <a:gd name="connsiteX4" fmla="*/ 394341 w 3104034"/>
              <a:gd name="connsiteY4" fmla="*/ 97081 h 3938217"/>
              <a:gd name="connsiteX0" fmla="*/ 443673 w 3104034"/>
              <a:gd name="connsiteY0" fmla="*/ 103553 h 3938217"/>
              <a:gd name="connsiteX1" fmla="*/ 3104034 w 3104034"/>
              <a:gd name="connsiteY1" fmla="*/ 0 h 3938217"/>
              <a:gd name="connsiteX2" fmla="*/ 3104034 w 3104034"/>
              <a:gd name="connsiteY2" fmla="*/ 3930717 h 3938217"/>
              <a:gd name="connsiteX3" fmla="*/ 0 w 3104034"/>
              <a:gd name="connsiteY3" fmla="*/ 3938217 h 3938217"/>
              <a:gd name="connsiteX4" fmla="*/ 443673 w 3104034"/>
              <a:gd name="connsiteY4" fmla="*/ 103553 h 3938217"/>
              <a:gd name="connsiteX0" fmla="*/ 443673 w 3104034"/>
              <a:gd name="connsiteY0" fmla="*/ 103553 h 3938217"/>
              <a:gd name="connsiteX1" fmla="*/ 3104034 w 3104034"/>
              <a:gd name="connsiteY1" fmla="*/ 0 h 3938217"/>
              <a:gd name="connsiteX2" fmla="*/ 3104034 w 3104034"/>
              <a:gd name="connsiteY2" fmla="*/ 3930717 h 3938217"/>
              <a:gd name="connsiteX3" fmla="*/ 0 w 3104034"/>
              <a:gd name="connsiteY3" fmla="*/ 3938217 h 3938217"/>
              <a:gd name="connsiteX4" fmla="*/ 443673 w 3104034"/>
              <a:gd name="connsiteY4" fmla="*/ 103553 h 3938217"/>
              <a:gd name="connsiteX0" fmla="*/ 443673 w 3104034"/>
              <a:gd name="connsiteY0" fmla="*/ 0 h 3834664"/>
              <a:gd name="connsiteX1" fmla="*/ 3104034 w 3104034"/>
              <a:gd name="connsiteY1" fmla="*/ 0 h 3834664"/>
              <a:gd name="connsiteX2" fmla="*/ 3104034 w 3104034"/>
              <a:gd name="connsiteY2" fmla="*/ 3827164 h 3834664"/>
              <a:gd name="connsiteX3" fmla="*/ 0 w 3104034"/>
              <a:gd name="connsiteY3" fmla="*/ 3834664 h 3834664"/>
              <a:gd name="connsiteX4" fmla="*/ 443673 w 3104034"/>
              <a:gd name="connsiteY4" fmla="*/ 0 h 3834664"/>
              <a:gd name="connsiteX0" fmla="*/ 443673 w 3104034"/>
              <a:gd name="connsiteY0" fmla="*/ 0 h 3834664"/>
              <a:gd name="connsiteX1" fmla="*/ 3104034 w 3104034"/>
              <a:gd name="connsiteY1" fmla="*/ 0 h 3834664"/>
              <a:gd name="connsiteX2" fmla="*/ 3104034 w 3104034"/>
              <a:gd name="connsiteY2" fmla="*/ 3827164 h 3834664"/>
              <a:gd name="connsiteX3" fmla="*/ 0 w 3104034"/>
              <a:gd name="connsiteY3" fmla="*/ 3834664 h 3834664"/>
              <a:gd name="connsiteX4" fmla="*/ 443673 w 3104034"/>
              <a:gd name="connsiteY4" fmla="*/ 0 h 3834664"/>
              <a:gd name="connsiteX0" fmla="*/ 464021 w 3124382"/>
              <a:gd name="connsiteY0" fmla="*/ 0 h 4009409"/>
              <a:gd name="connsiteX1" fmla="*/ 3124382 w 3124382"/>
              <a:gd name="connsiteY1" fmla="*/ 0 h 4009409"/>
              <a:gd name="connsiteX2" fmla="*/ 3124382 w 3124382"/>
              <a:gd name="connsiteY2" fmla="*/ 3827164 h 4009409"/>
              <a:gd name="connsiteX3" fmla="*/ 0 w 3124382"/>
              <a:gd name="connsiteY3" fmla="*/ 4009409 h 4009409"/>
              <a:gd name="connsiteX4" fmla="*/ 464021 w 3124382"/>
              <a:gd name="connsiteY4" fmla="*/ 0 h 4009409"/>
              <a:gd name="connsiteX0" fmla="*/ 464021 w 3131164"/>
              <a:gd name="connsiteY0" fmla="*/ 0 h 4009409"/>
              <a:gd name="connsiteX1" fmla="*/ 3124382 w 3131164"/>
              <a:gd name="connsiteY1" fmla="*/ 0 h 4009409"/>
              <a:gd name="connsiteX2" fmla="*/ 3131164 w 3131164"/>
              <a:gd name="connsiteY2" fmla="*/ 4008382 h 4009409"/>
              <a:gd name="connsiteX3" fmla="*/ 0 w 3131164"/>
              <a:gd name="connsiteY3" fmla="*/ 4009409 h 4009409"/>
              <a:gd name="connsiteX4" fmla="*/ 464021 w 3131164"/>
              <a:gd name="connsiteY4" fmla="*/ 0 h 4009409"/>
              <a:gd name="connsiteX0" fmla="*/ 464021 w 3131164"/>
              <a:gd name="connsiteY0" fmla="*/ 0 h 4009409"/>
              <a:gd name="connsiteX1" fmla="*/ 3124382 w 3131164"/>
              <a:gd name="connsiteY1" fmla="*/ 0 h 4009409"/>
              <a:gd name="connsiteX2" fmla="*/ 3131164 w 3131164"/>
              <a:gd name="connsiteY2" fmla="*/ 4008382 h 4009409"/>
              <a:gd name="connsiteX3" fmla="*/ 0 w 3131164"/>
              <a:gd name="connsiteY3" fmla="*/ 4009409 h 4009409"/>
              <a:gd name="connsiteX4" fmla="*/ 464021 w 3131164"/>
              <a:gd name="connsiteY4" fmla="*/ 0 h 4009409"/>
              <a:gd name="connsiteX0" fmla="*/ 464021 w 3131164"/>
              <a:gd name="connsiteY0" fmla="*/ 0 h 4009409"/>
              <a:gd name="connsiteX1" fmla="*/ 3124382 w 3131164"/>
              <a:gd name="connsiteY1" fmla="*/ 0 h 4009409"/>
              <a:gd name="connsiteX2" fmla="*/ 3131164 w 3131164"/>
              <a:gd name="connsiteY2" fmla="*/ 4008382 h 4009409"/>
              <a:gd name="connsiteX3" fmla="*/ 0 w 3131164"/>
              <a:gd name="connsiteY3" fmla="*/ 4009409 h 4009409"/>
              <a:gd name="connsiteX4" fmla="*/ 464021 w 3131164"/>
              <a:gd name="connsiteY4" fmla="*/ 0 h 4009409"/>
              <a:gd name="connsiteX0" fmla="*/ 29946 w 3131164"/>
              <a:gd name="connsiteY0" fmla="*/ 0 h 4009409"/>
              <a:gd name="connsiteX1" fmla="*/ 3124382 w 3131164"/>
              <a:gd name="connsiteY1" fmla="*/ 0 h 4009409"/>
              <a:gd name="connsiteX2" fmla="*/ 3131164 w 3131164"/>
              <a:gd name="connsiteY2" fmla="*/ 4008382 h 4009409"/>
              <a:gd name="connsiteX3" fmla="*/ 0 w 3131164"/>
              <a:gd name="connsiteY3" fmla="*/ 4009409 h 4009409"/>
              <a:gd name="connsiteX4" fmla="*/ 29946 w 3131164"/>
              <a:gd name="connsiteY4" fmla="*/ 0 h 4009409"/>
              <a:gd name="connsiteX0" fmla="*/ 9599 w 3131164"/>
              <a:gd name="connsiteY0" fmla="*/ 0 h 4009409"/>
              <a:gd name="connsiteX1" fmla="*/ 3124382 w 3131164"/>
              <a:gd name="connsiteY1" fmla="*/ 0 h 4009409"/>
              <a:gd name="connsiteX2" fmla="*/ 3131164 w 3131164"/>
              <a:gd name="connsiteY2" fmla="*/ 4008382 h 4009409"/>
              <a:gd name="connsiteX3" fmla="*/ 0 w 3131164"/>
              <a:gd name="connsiteY3" fmla="*/ 4009409 h 4009409"/>
              <a:gd name="connsiteX4" fmla="*/ 9599 w 3131164"/>
              <a:gd name="connsiteY4" fmla="*/ 0 h 4009409"/>
              <a:gd name="connsiteX0" fmla="*/ 399 w 3142312"/>
              <a:gd name="connsiteY0" fmla="*/ 0 h 4009409"/>
              <a:gd name="connsiteX1" fmla="*/ 3135530 w 3142312"/>
              <a:gd name="connsiteY1" fmla="*/ 0 h 4009409"/>
              <a:gd name="connsiteX2" fmla="*/ 3142312 w 3142312"/>
              <a:gd name="connsiteY2" fmla="*/ 4008382 h 4009409"/>
              <a:gd name="connsiteX3" fmla="*/ 11148 w 3142312"/>
              <a:gd name="connsiteY3" fmla="*/ 4009409 h 4009409"/>
              <a:gd name="connsiteX4" fmla="*/ 399 w 3142312"/>
              <a:gd name="connsiteY4" fmla="*/ 0 h 4009409"/>
              <a:gd name="connsiteX0" fmla="*/ 622 w 3135753"/>
              <a:gd name="connsiteY0" fmla="*/ 0 h 4009409"/>
              <a:gd name="connsiteX1" fmla="*/ 3128971 w 3135753"/>
              <a:gd name="connsiteY1" fmla="*/ 0 h 4009409"/>
              <a:gd name="connsiteX2" fmla="*/ 3135753 w 3135753"/>
              <a:gd name="connsiteY2" fmla="*/ 4008382 h 4009409"/>
              <a:gd name="connsiteX3" fmla="*/ 4589 w 3135753"/>
              <a:gd name="connsiteY3" fmla="*/ 4009409 h 4009409"/>
              <a:gd name="connsiteX4" fmla="*/ 622 w 3135753"/>
              <a:gd name="connsiteY4" fmla="*/ 0 h 4009409"/>
              <a:gd name="connsiteX0" fmla="*/ 0 w 3135131"/>
              <a:gd name="connsiteY0" fmla="*/ 0 h 4009409"/>
              <a:gd name="connsiteX1" fmla="*/ 3128349 w 3135131"/>
              <a:gd name="connsiteY1" fmla="*/ 0 h 4009409"/>
              <a:gd name="connsiteX2" fmla="*/ 3135131 w 3135131"/>
              <a:gd name="connsiteY2" fmla="*/ 4008382 h 4009409"/>
              <a:gd name="connsiteX3" fmla="*/ 3967 w 3135131"/>
              <a:gd name="connsiteY3" fmla="*/ 4009409 h 4009409"/>
              <a:gd name="connsiteX4" fmla="*/ 0 w 3135131"/>
              <a:gd name="connsiteY4" fmla="*/ 0 h 40094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35131" h="4009409">
                <a:moveTo>
                  <a:pt x="0" y="0"/>
                </a:moveTo>
                <a:lnTo>
                  <a:pt x="3128349" y="0"/>
                </a:lnTo>
                <a:cubicBezTo>
                  <a:pt x="3130610" y="1336127"/>
                  <a:pt x="3131740" y="2004191"/>
                  <a:pt x="3135131" y="4008382"/>
                </a:cubicBezTo>
                <a:lnTo>
                  <a:pt x="3967" y="4009409"/>
                </a:lnTo>
                <a:cubicBezTo>
                  <a:pt x="7167" y="2672939"/>
                  <a:pt x="1983" y="2004704"/>
                  <a:pt x="0" y="0"/>
                </a:cubicBezTo>
                <a:close/>
              </a:path>
            </a:pathLst>
          </a:custGeom>
          <a:solidFill>
            <a:schemeClr val="bg1">
              <a:lumMod val="85000"/>
            </a:schemeClr>
          </a:solidFill>
          <a:ln>
            <a:noFill/>
          </a:ln>
          <a:effectLst/>
          <a:extLst/>
        </p:spPr>
        <p:txBody>
          <a:bodyPr rtlCol="0" anchor="ctr">
            <a:noAutofit/>
          </a:bodyPr>
          <a:lstStyle>
            <a:lvl1pPr marL="0" indent="0" algn="ctr">
              <a:buFontTx/>
              <a:buNone/>
              <a:defRPr sz="1200" b="0">
                <a:solidFill>
                  <a:schemeClr val="bg1"/>
                </a:solidFill>
              </a:defRPr>
            </a:lvl1pPr>
          </a:lstStyle>
          <a:p>
            <a:pPr lvl="0"/>
            <a:r>
              <a:rPr lang="fr-FR" noProof="0" smtClean="0"/>
              <a:t>Cliquez sur l'icône pour ajouter une image</a:t>
            </a:r>
            <a:endParaRPr lang="en-AU" noProof="0" dirty="0"/>
          </a:p>
        </p:txBody>
      </p:sp>
      <p:sp>
        <p:nvSpPr>
          <p:cNvPr id="11" name="Picture Placeholder 3"/>
          <p:cNvSpPr>
            <a:spLocks noGrp="1"/>
          </p:cNvSpPr>
          <p:nvPr>
            <p:ph type="pic" sz="quarter" idx="13"/>
          </p:nvPr>
        </p:nvSpPr>
        <p:spPr bwMode="auto">
          <a:xfrm>
            <a:off x="7079796" y="3406522"/>
            <a:ext cx="1735593" cy="1224476"/>
          </a:xfrm>
          <a:custGeom>
            <a:avLst/>
            <a:gdLst>
              <a:gd name="connsiteX0" fmla="*/ 0 w 2871788"/>
              <a:gd name="connsiteY0" fmla="*/ 0 h 3617912"/>
              <a:gd name="connsiteX1" fmla="*/ 2871788 w 2871788"/>
              <a:gd name="connsiteY1" fmla="*/ 0 h 3617912"/>
              <a:gd name="connsiteX2" fmla="*/ 2871788 w 2871788"/>
              <a:gd name="connsiteY2" fmla="*/ 3617912 h 3617912"/>
              <a:gd name="connsiteX3" fmla="*/ 0 w 2871788"/>
              <a:gd name="connsiteY3" fmla="*/ 3617912 h 3617912"/>
              <a:gd name="connsiteX4" fmla="*/ 0 w 2871788"/>
              <a:gd name="connsiteY4" fmla="*/ 0 h 3617912"/>
              <a:gd name="connsiteX0" fmla="*/ 0 w 2871788"/>
              <a:gd name="connsiteY0" fmla="*/ 0 h 3883583"/>
              <a:gd name="connsiteX1" fmla="*/ 2871788 w 2871788"/>
              <a:gd name="connsiteY1" fmla="*/ 0 h 3883583"/>
              <a:gd name="connsiteX2" fmla="*/ 2871788 w 2871788"/>
              <a:gd name="connsiteY2" fmla="*/ 3883583 h 3883583"/>
              <a:gd name="connsiteX3" fmla="*/ 0 w 2871788"/>
              <a:gd name="connsiteY3" fmla="*/ 3617912 h 3883583"/>
              <a:gd name="connsiteX4" fmla="*/ 0 w 2871788"/>
              <a:gd name="connsiteY4" fmla="*/ 0 h 3883583"/>
              <a:gd name="connsiteX0" fmla="*/ 0 w 2871788"/>
              <a:gd name="connsiteY0" fmla="*/ 0 h 3883583"/>
              <a:gd name="connsiteX1" fmla="*/ 2871788 w 2871788"/>
              <a:gd name="connsiteY1" fmla="*/ 0 h 3883583"/>
              <a:gd name="connsiteX2" fmla="*/ 2871788 w 2871788"/>
              <a:gd name="connsiteY2" fmla="*/ 3883583 h 3883583"/>
              <a:gd name="connsiteX3" fmla="*/ 0 w 2871788"/>
              <a:gd name="connsiteY3" fmla="*/ 3716766 h 3883583"/>
              <a:gd name="connsiteX4" fmla="*/ 0 w 2871788"/>
              <a:gd name="connsiteY4" fmla="*/ 0 h 3883583"/>
              <a:gd name="connsiteX0" fmla="*/ 0 w 2871788"/>
              <a:gd name="connsiteY0" fmla="*/ 0 h 3930717"/>
              <a:gd name="connsiteX1" fmla="*/ 2871788 w 2871788"/>
              <a:gd name="connsiteY1" fmla="*/ 0 h 3930717"/>
              <a:gd name="connsiteX2" fmla="*/ 2871788 w 2871788"/>
              <a:gd name="connsiteY2" fmla="*/ 3930717 h 3930717"/>
              <a:gd name="connsiteX3" fmla="*/ 0 w 2871788"/>
              <a:gd name="connsiteY3" fmla="*/ 3716766 h 3930717"/>
              <a:gd name="connsiteX4" fmla="*/ 0 w 2871788"/>
              <a:gd name="connsiteY4" fmla="*/ 0 h 3930717"/>
              <a:gd name="connsiteX0" fmla="*/ 6724 w 2878512"/>
              <a:gd name="connsiteY0" fmla="*/ 0 h 3931919"/>
              <a:gd name="connsiteX1" fmla="*/ 2878512 w 2878512"/>
              <a:gd name="connsiteY1" fmla="*/ 0 h 3931919"/>
              <a:gd name="connsiteX2" fmla="*/ 2878512 w 2878512"/>
              <a:gd name="connsiteY2" fmla="*/ 3930717 h 3931919"/>
              <a:gd name="connsiteX3" fmla="*/ 0 w 2878512"/>
              <a:gd name="connsiteY3" fmla="*/ 3931919 h 3931919"/>
              <a:gd name="connsiteX4" fmla="*/ 6724 w 2878512"/>
              <a:gd name="connsiteY4" fmla="*/ 0 h 3931919"/>
              <a:gd name="connsiteX0" fmla="*/ 6724 w 2878512"/>
              <a:gd name="connsiteY0" fmla="*/ 0 h 3931919"/>
              <a:gd name="connsiteX1" fmla="*/ 2878512 w 2878512"/>
              <a:gd name="connsiteY1" fmla="*/ 0 h 3931919"/>
              <a:gd name="connsiteX2" fmla="*/ 2878512 w 2878512"/>
              <a:gd name="connsiteY2" fmla="*/ 3930717 h 3931919"/>
              <a:gd name="connsiteX3" fmla="*/ 0 w 2878512"/>
              <a:gd name="connsiteY3" fmla="*/ 3931919 h 3931919"/>
              <a:gd name="connsiteX4" fmla="*/ 6724 w 2878512"/>
              <a:gd name="connsiteY4" fmla="*/ 0 h 3931919"/>
              <a:gd name="connsiteX0" fmla="*/ 232246 w 3104034"/>
              <a:gd name="connsiteY0" fmla="*/ 0 h 3938217"/>
              <a:gd name="connsiteX1" fmla="*/ 3104034 w 3104034"/>
              <a:gd name="connsiteY1" fmla="*/ 0 h 3938217"/>
              <a:gd name="connsiteX2" fmla="*/ 3104034 w 3104034"/>
              <a:gd name="connsiteY2" fmla="*/ 3930717 h 3938217"/>
              <a:gd name="connsiteX3" fmla="*/ 0 w 3104034"/>
              <a:gd name="connsiteY3" fmla="*/ 3938217 h 3938217"/>
              <a:gd name="connsiteX4" fmla="*/ 232246 w 3104034"/>
              <a:gd name="connsiteY4" fmla="*/ 0 h 3938217"/>
              <a:gd name="connsiteX0" fmla="*/ 232246 w 3104034"/>
              <a:gd name="connsiteY0" fmla="*/ 0 h 3938217"/>
              <a:gd name="connsiteX1" fmla="*/ 3104034 w 3104034"/>
              <a:gd name="connsiteY1" fmla="*/ 0 h 3938217"/>
              <a:gd name="connsiteX2" fmla="*/ 3104034 w 3104034"/>
              <a:gd name="connsiteY2" fmla="*/ 3930717 h 3938217"/>
              <a:gd name="connsiteX3" fmla="*/ 0 w 3104034"/>
              <a:gd name="connsiteY3" fmla="*/ 3938217 h 3938217"/>
              <a:gd name="connsiteX4" fmla="*/ 232246 w 3104034"/>
              <a:gd name="connsiteY4" fmla="*/ 0 h 3938217"/>
              <a:gd name="connsiteX0" fmla="*/ 232246 w 3104034"/>
              <a:gd name="connsiteY0" fmla="*/ 0 h 3938217"/>
              <a:gd name="connsiteX1" fmla="*/ 3104034 w 3104034"/>
              <a:gd name="connsiteY1" fmla="*/ 0 h 3938217"/>
              <a:gd name="connsiteX2" fmla="*/ 3104034 w 3104034"/>
              <a:gd name="connsiteY2" fmla="*/ 3930717 h 3938217"/>
              <a:gd name="connsiteX3" fmla="*/ 0 w 3104034"/>
              <a:gd name="connsiteY3" fmla="*/ 3938217 h 3938217"/>
              <a:gd name="connsiteX4" fmla="*/ 232246 w 3104034"/>
              <a:gd name="connsiteY4" fmla="*/ 0 h 3938217"/>
              <a:gd name="connsiteX0" fmla="*/ 239295 w 3104034"/>
              <a:gd name="connsiteY0" fmla="*/ 97081 h 3938217"/>
              <a:gd name="connsiteX1" fmla="*/ 3104034 w 3104034"/>
              <a:gd name="connsiteY1" fmla="*/ 0 h 3938217"/>
              <a:gd name="connsiteX2" fmla="*/ 3104034 w 3104034"/>
              <a:gd name="connsiteY2" fmla="*/ 3930717 h 3938217"/>
              <a:gd name="connsiteX3" fmla="*/ 0 w 3104034"/>
              <a:gd name="connsiteY3" fmla="*/ 3938217 h 3938217"/>
              <a:gd name="connsiteX4" fmla="*/ 239295 w 3104034"/>
              <a:gd name="connsiteY4" fmla="*/ 97081 h 3938217"/>
              <a:gd name="connsiteX0" fmla="*/ 239295 w 3104034"/>
              <a:gd name="connsiteY0" fmla="*/ 97081 h 3938217"/>
              <a:gd name="connsiteX1" fmla="*/ 3104034 w 3104034"/>
              <a:gd name="connsiteY1" fmla="*/ 0 h 3938217"/>
              <a:gd name="connsiteX2" fmla="*/ 3104034 w 3104034"/>
              <a:gd name="connsiteY2" fmla="*/ 3930717 h 3938217"/>
              <a:gd name="connsiteX3" fmla="*/ 0 w 3104034"/>
              <a:gd name="connsiteY3" fmla="*/ 3938217 h 3938217"/>
              <a:gd name="connsiteX4" fmla="*/ 239295 w 3104034"/>
              <a:gd name="connsiteY4" fmla="*/ 97081 h 3938217"/>
              <a:gd name="connsiteX0" fmla="*/ 239295 w 3104034"/>
              <a:gd name="connsiteY0" fmla="*/ 97081 h 3938217"/>
              <a:gd name="connsiteX1" fmla="*/ 3104034 w 3104034"/>
              <a:gd name="connsiteY1" fmla="*/ 0 h 3938217"/>
              <a:gd name="connsiteX2" fmla="*/ 3104034 w 3104034"/>
              <a:gd name="connsiteY2" fmla="*/ 3930717 h 3938217"/>
              <a:gd name="connsiteX3" fmla="*/ 0 w 3104034"/>
              <a:gd name="connsiteY3" fmla="*/ 3938217 h 3938217"/>
              <a:gd name="connsiteX4" fmla="*/ 239295 w 3104034"/>
              <a:gd name="connsiteY4" fmla="*/ 97081 h 3938217"/>
              <a:gd name="connsiteX0" fmla="*/ 394341 w 3104034"/>
              <a:gd name="connsiteY0" fmla="*/ 97081 h 3938217"/>
              <a:gd name="connsiteX1" fmla="*/ 3104034 w 3104034"/>
              <a:gd name="connsiteY1" fmla="*/ 0 h 3938217"/>
              <a:gd name="connsiteX2" fmla="*/ 3104034 w 3104034"/>
              <a:gd name="connsiteY2" fmla="*/ 3930717 h 3938217"/>
              <a:gd name="connsiteX3" fmla="*/ 0 w 3104034"/>
              <a:gd name="connsiteY3" fmla="*/ 3938217 h 3938217"/>
              <a:gd name="connsiteX4" fmla="*/ 394341 w 3104034"/>
              <a:gd name="connsiteY4" fmla="*/ 97081 h 3938217"/>
              <a:gd name="connsiteX0" fmla="*/ 443673 w 3104034"/>
              <a:gd name="connsiteY0" fmla="*/ 103553 h 3938217"/>
              <a:gd name="connsiteX1" fmla="*/ 3104034 w 3104034"/>
              <a:gd name="connsiteY1" fmla="*/ 0 h 3938217"/>
              <a:gd name="connsiteX2" fmla="*/ 3104034 w 3104034"/>
              <a:gd name="connsiteY2" fmla="*/ 3930717 h 3938217"/>
              <a:gd name="connsiteX3" fmla="*/ 0 w 3104034"/>
              <a:gd name="connsiteY3" fmla="*/ 3938217 h 3938217"/>
              <a:gd name="connsiteX4" fmla="*/ 443673 w 3104034"/>
              <a:gd name="connsiteY4" fmla="*/ 103553 h 3938217"/>
              <a:gd name="connsiteX0" fmla="*/ 443673 w 3104034"/>
              <a:gd name="connsiteY0" fmla="*/ 103553 h 3938217"/>
              <a:gd name="connsiteX1" fmla="*/ 3104034 w 3104034"/>
              <a:gd name="connsiteY1" fmla="*/ 0 h 3938217"/>
              <a:gd name="connsiteX2" fmla="*/ 3104034 w 3104034"/>
              <a:gd name="connsiteY2" fmla="*/ 3930717 h 3938217"/>
              <a:gd name="connsiteX3" fmla="*/ 0 w 3104034"/>
              <a:gd name="connsiteY3" fmla="*/ 3938217 h 3938217"/>
              <a:gd name="connsiteX4" fmla="*/ 443673 w 3104034"/>
              <a:gd name="connsiteY4" fmla="*/ 103553 h 3938217"/>
              <a:gd name="connsiteX0" fmla="*/ 443673 w 3104034"/>
              <a:gd name="connsiteY0" fmla="*/ 0 h 3834664"/>
              <a:gd name="connsiteX1" fmla="*/ 3104034 w 3104034"/>
              <a:gd name="connsiteY1" fmla="*/ 0 h 3834664"/>
              <a:gd name="connsiteX2" fmla="*/ 3104034 w 3104034"/>
              <a:gd name="connsiteY2" fmla="*/ 3827164 h 3834664"/>
              <a:gd name="connsiteX3" fmla="*/ 0 w 3104034"/>
              <a:gd name="connsiteY3" fmla="*/ 3834664 h 3834664"/>
              <a:gd name="connsiteX4" fmla="*/ 443673 w 3104034"/>
              <a:gd name="connsiteY4" fmla="*/ 0 h 3834664"/>
              <a:gd name="connsiteX0" fmla="*/ 443673 w 3104034"/>
              <a:gd name="connsiteY0" fmla="*/ 0 h 3834664"/>
              <a:gd name="connsiteX1" fmla="*/ 3104034 w 3104034"/>
              <a:gd name="connsiteY1" fmla="*/ 0 h 3834664"/>
              <a:gd name="connsiteX2" fmla="*/ 3104034 w 3104034"/>
              <a:gd name="connsiteY2" fmla="*/ 3827164 h 3834664"/>
              <a:gd name="connsiteX3" fmla="*/ 0 w 3104034"/>
              <a:gd name="connsiteY3" fmla="*/ 3834664 h 3834664"/>
              <a:gd name="connsiteX4" fmla="*/ 443673 w 3104034"/>
              <a:gd name="connsiteY4" fmla="*/ 0 h 3834664"/>
              <a:gd name="connsiteX0" fmla="*/ 464021 w 3124382"/>
              <a:gd name="connsiteY0" fmla="*/ 0 h 4009409"/>
              <a:gd name="connsiteX1" fmla="*/ 3124382 w 3124382"/>
              <a:gd name="connsiteY1" fmla="*/ 0 h 4009409"/>
              <a:gd name="connsiteX2" fmla="*/ 3124382 w 3124382"/>
              <a:gd name="connsiteY2" fmla="*/ 3827164 h 4009409"/>
              <a:gd name="connsiteX3" fmla="*/ 0 w 3124382"/>
              <a:gd name="connsiteY3" fmla="*/ 4009409 h 4009409"/>
              <a:gd name="connsiteX4" fmla="*/ 464021 w 3124382"/>
              <a:gd name="connsiteY4" fmla="*/ 0 h 4009409"/>
              <a:gd name="connsiteX0" fmla="*/ 464021 w 3131164"/>
              <a:gd name="connsiteY0" fmla="*/ 0 h 4009409"/>
              <a:gd name="connsiteX1" fmla="*/ 3124382 w 3131164"/>
              <a:gd name="connsiteY1" fmla="*/ 0 h 4009409"/>
              <a:gd name="connsiteX2" fmla="*/ 3131164 w 3131164"/>
              <a:gd name="connsiteY2" fmla="*/ 4008382 h 4009409"/>
              <a:gd name="connsiteX3" fmla="*/ 0 w 3131164"/>
              <a:gd name="connsiteY3" fmla="*/ 4009409 h 4009409"/>
              <a:gd name="connsiteX4" fmla="*/ 464021 w 3131164"/>
              <a:gd name="connsiteY4" fmla="*/ 0 h 4009409"/>
              <a:gd name="connsiteX0" fmla="*/ 464021 w 3131164"/>
              <a:gd name="connsiteY0" fmla="*/ 0 h 4009409"/>
              <a:gd name="connsiteX1" fmla="*/ 3124382 w 3131164"/>
              <a:gd name="connsiteY1" fmla="*/ 0 h 4009409"/>
              <a:gd name="connsiteX2" fmla="*/ 3131164 w 3131164"/>
              <a:gd name="connsiteY2" fmla="*/ 4008382 h 4009409"/>
              <a:gd name="connsiteX3" fmla="*/ 0 w 3131164"/>
              <a:gd name="connsiteY3" fmla="*/ 4009409 h 4009409"/>
              <a:gd name="connsiteX4" fmla="*/ 464021 w 3131164"/>
              <a:gd name="connsiteY4" fmla="*/ 0 h 4009409"/>
              <a:gd name="connsiteX0" fmla="*/ 464021 w 3131164"/>
              <a:gd name="connsiteY0" fmla="*/ 0 h 4009409"/>
              <a:gd name="connsiteX1" fmla="*/ 3124382 w 3131164"/>
              <a:gd name="connsiteY1" fmla="*/ 0 h 4009409"/>
              <a:gd name="connsiteX2" fmla="*/ 3131164 w 3131164"/>
              <a:gd name="connsiteY2" fmla="*/ 4008382 h 4009409"/>
              <a:gd name="connsiteX3" fmla="*/ 0 w 3131164"/>
              <a:gd name="connsiteY3" fmla="*/ 4009409 h 4009409"/>
              <a:gd name="connsiteX4" fmla="*/ 464021 w 3131164"/>
              <a:gd name="connsiteY4" fmla="*/ 0 h 4009409"/>
              <a:gd name="connsiteX0" fmla="*/ 29946 w 3131164"/>
              <a:gd name="connsiteY0" fmla="*/ 0 h 4009409"/>
              <a:gd name="connsiteX1" fmla="*/ 3124382 w 3131164"/>
              <a:gd name="connsiteY1" fmla="*/ 0 h 4009409"/>
              <a:gd name="connsiteX2" fmla="*/ 3131164 w 3131164"/>
              <a:gd name="connsiteY2" fmla="*/ 4008382 h 4009409"/>
              <a:gd name="connsiteX3" fmla="*/ 0 w 3131164"/>
              <a:gd name="connsiteY3" fmla="*/ 4009409 h 4009409"/>
              <a:gd name="connsiteX4" fmla="*/ 29946 w 3131164"/>
              <a:gd name="connsiteY4" fmla="*/ 0 h 4009409"/>
              <a:gd name="connsiteX0" fmla="*/ 9599 w 3131164"/>
              <a:gd name="connsiteY0" fmla="*/ 0 h 4009409"/>
              <a:gd name="connsiteX1" fmla="*/ 3124382 w 3131164"/>
              <a:gd name="connsiteY1" fmla="*/ 0 h 4009409"/>
              <a:gd name="connsiteX2" fmla="*/ 3131164 w 3131164"/>
              <a:gd name="connsiteY2" fmla="*/ 4008382 h 4009409"/>
              <a:gd name="connsiteX3" fmla="*/ 0 w 3131164"/>
              <a:gd name="connsiteY3" fmla="*/ 4009409 h 4009409"/>
              <a:gd name="connsiteX4" fmla="*/ 9599 w 3131164"/>
              <a:gd name="connsiteY4" fmla="*/ 0 h 4009409"/>
              <a:gd name="connsiteX0" fmla="*/ 399 w 3142312"/>
              <a:gd name="connsiteY0" fmla="*/ 0 h 4009409"/>
              <a:gd name="connsiteX1" fmla="*/ 3135530 w 3142312"/>
              <a:gd name="connsiteY1" fmla="*/ 0 h 4009409"/>
              <a:gd name="connsiteX2" fmla="*/ 3142312 w 3142312"/>
              <a:gd name="connsiteY2" fmla="*/ 4008382 h 4009409"/>
              <a:gd name="connsiteX3" fmla="*/ 11148 w 3142312"/>
              <a:gd name="connsiteY3" fmla="*/ 4009409 h 4009409"/>
              <a:gd name="connsiteX4" fmla="*/ 399 w 3142312"/>
              <a:gd name="connsiteY4" fmla="*/ 0 h 4009409"/>
              <a:gd name="connsiteX0" fmla="*/ 622 w 3135753"/>
              <a:gd name="connsiteY0" fmla="*/ 0 h 4009409"/>
              <a:gd name="connsiteX1" fmla="*/ 3128971 w 3135753"/>
              <a:gd name="connsiteY1" fmla="*/ 0 h 4009409"/>
              <a:gd name="connsiteX2" fmla="*/ 3135753 w 3135753"/>
              <a:gd name="connsiteY2" fmla="*/ 4008382 h 4009409"/>
              <a:gd name="connsiteX3" fmla="*/ 4589 w 3135753"/>
              <a:gd name="connsiteY3" fmla="*/ 4009409 h 4009409"/>
              <a:gd name="connsiteX4" fmla="*/ 622 w 3135753"/>
              <a:gd name="connsiteY4" fmla="*/ 0 h 4009409"/>
              <a:gd name="connsiteX0" fmla="*/ 0 w 3135131"/>
              <a:gd name="connsiteY0" fmla="*/ 0 h 4009409"/>
              <a:gd name="connsiteX1" fmla="*/ 3128349 w 3135131"/>
              <a:gd name="connsiteY1" fmla="*/ 0 h 4009409"/>
              <a:gd name="connsiteX2" fmla="*/ 3135131 w 3135131"/>
              <a:gd name="connsiteY2" fmla="*/ 4008382 h 4009409"/>
              <a:gd name="connsiteX3" fmla="*/ 3967 w 3135131"/>
              <a:gd name="connsiteY3" fmla="*/ 4009409 h 4009409"/>
              <a:gd name="connsiteX4" fmla="*/ 0 w 3135131"/>
              <a:gd name="connsiteY4" fmla="*/ 0 h 40094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35131" h="4009409">
                <a:moveTo>
                  <a:pt x="0" y="0"/>
                </a:moveTo>
                <a:lnTo>
                  <a:pt x="3128349" y="0"/>
                </a:lnTo>
                <a:cubicBezTo>
                  <a:pt x="3130610" y="1336127"/>
                  <a:pt x="3131740" y="2004191"/>
                  <a:pt x="3135131" y="4008382"/>
                </a:cubicBezTo>
                <a:lnTo>
                  <a:pt x="3967" y="4009409"/>
                </a:lnTo>
                <a:cubicBezTo>
                  <a:pt x="7167" y="2672939"/>
                  <a:pt x="1983" y="2004704"/>
                  <a:pt x="0" y="0"/>
                </a:cubicBezTo>
                <a:close/>
              </a:path>
            </a:pathLst>
          </a:custGeom>
          <a:solidFill>
            <a:schemeClr val="bg1">
              <a:lumMod val="85000"/>
            </a:schemeClr>
          </a:solidFill>
          <a:ln>
            <a:noFill/>
          </a:ln>
          <a:effectLst/>
          <a:extLst/>
        </p:spPr>
        <p:txBody>
          <a:bodyPr rtlCol="0" anchor="ctr">
            <a:noAutofit/>
          </a:bodyPr>
          <a:lstStyle>
            <a:lvl1pPr marL="0" indent="0" algn="ctr">
              <a:buFontTx/>
              <a:buNone/>
              <a:defRPr sz="1200" b="0">
                <a:solidFill>
                  <a:schemeClr val="bg1"/>
                </a:solidFill>
              </a:defRPr>
            </a:lvl1pPr>
          </a:lstStyle>
          <a:p>
            <a:pPr lvl="0"/>
            <a:r>
              <a:rPr lang="fr-FR" noProof="0" smtClean="0"/>
              <a:t>Cliquez sur l'icône pour ajouter une image</a:t>
            </a:r>
            <a:endParaRPr lang="en-AU" noProof="0" dirty="0"/>
          </a:p>
        </p:txBody>
      </p:sp>
      <p:sp>
        <p:nvSpPr>
          <p:cNvPr id="12" name="Espace réservé du texte 2"/>
          <p:cNvSpPr>
            <a:spLocks noGrp="1"/>
          </p:cNvSpPr>
          <p:nvPr>
            <p:ph idx="1"/>
          </p:nvPr>
        </p:nvSpPr>
        <p:spPr>
          <a:xfrm>
            <a:off x="179515" y="696542"/>
            <a:ext cx="5322434" cy="3934455"/>
          </a:xfrm>
          <a:prstGeom prst="rect">
            <a:avLst/>
          </a:prstGeom>
        </p:spPr>
        <p:txBody>
          <a:bodyPr rtlCol="0">
            <a:noAutofit/>
          </a:bodyPr>
          <a:lstStyle/>
          <a:p>
            <a:pPr lvl="0"/>
            <a:r>
              <a:rPr lang="fr-FR" smtClean="0"/>
              <a:t>Modifiez les styles du texte du masque</a:t>
            </a:r>
          </a:p>
          <a:p>
            <a:pPr lvl="1"/>
            <a:r>
              <a:rPr lang="fr-FR" smtClean="0"/>
              <a:t>Deuxième niveau</a:t>
            </a:r>
          </a:p>
          <a:p>
            <a:pPr lvl="2"/>
            <a:r>
              <a:rPr lang="fr-FR" smtClean="0"/>
              <a:t>Troisième niveau</a:t>
            </a:r>
          </a:p>
        </p:txBody>
      </p:sp>
      <p:sp>
        <p:nvSpPr>
          <p:cNvPr id="22" name="Espace réservé du texte 6"/>
          <p:cNvSpPr>
            <a:spLocks noGrp="1"/>
          </p:cNvSpPr>
          <p:nvPr>
            <p:ph type="body" sz="quarter" idx="11"/>
          </p:nvPr>
        </p:nvSpPr>
        <p:spPr>
          <a:xfrm>
            <a:off x="5509838" y="1964218"/>
            <a:ext cx="1502469" cy="2666779"/>
          </a:xfrm>
        </p:spPr>
        <p:txBody>
          <a:bodyPr anchor="b"/>
          <a:lstStyle>
            <a:lvl1pPr marL="0" indent="0" algn="r">
              <a:spcBef>
                <a:spcPts val="0"/>
              </a:spcBef>
              <a:buFontTx/>
              <a:buNone/>
              <a:defRPr sz="1200" b="0">
                <a:solidFill>
                  <a:srgbClr val="FFFFFF"/>
                </a:solidFill>
              </a:defRPr>
            </a:lvl1pPr>
          </a:lstStyle>
          <a:p>
            <a:pPr lvl="0"/>
            <a:r>
              <a:rPr lang="en-US" dirty="0" smtClean="0"/>
              <a:t>Cliquez pour modifier les styles du texte du masque</a:t>
            </a:r>
          </a:p>
        </p:txBody>
      </p:sp>
    </p:spTree>
    <p:extLst>
      <p:ext uri="{BB962C8B-B14F-4D97-AF65-F5344CB8AC3E}">
        <p14:creationId xmlns:p14="http://schemas.microsoft.com/office/powerpoint/2010/main" val="1349325849"/>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6_Titre et contenu">
    <p:spTree>
      <p:nvGrpSpPr>
        <p:cNvPr id="1" name=""/>
        <p:cNvGrpSpPr/>
        <p:nvPr/>
      </p:nvGrpSpPr>
      <p:grpSpPr>
        <a:xfrm>
          <a:off x="0" y="0"/>
          <a:ext cx="0" cy="0"/>
          <a:chOff x="0" y="0"/>
          <a:chExt cx="0" cy="0"/>
        </a:xfrm>
      </p:grpSpPr>
      <p:sp>
        <p:nvSpPr>
          <p:cNvPr id="5" name="Oval 41"/>
          <p:cNvSpPr>
            <a:spLocks noChangeArrowheads="1"/>
          </p:cNvSpPr>
          <p:nvPr userDrawn="1"/>
        </p:nvSpPr>
        <p:spPr bwMode="auto">
          <a:xfrm>
            <a:off x="5024438" y="-2908300"/>
            <a:ext cx="11339512" cy="11544300"/>
          </a:xfrm>
          <a:prstGeom prst="ellipse">
            <a:avLst/>
          </a:prstGeom>
          <a:noFill/>
          <a:ln w="6350">
            <a:solidFill>
              <a:schemeClr val="bg1">
                <a:lumMod val="85000"/>
              </a:schemeClr>
            </a:solidFill>
            <a:round/>
            <a:headEnd/>
            <a:tailEnd/>
          </a:ln>
        </p:spPr>
        <p:txBody>
          <a:bodyPr/>
          <a:lstStyle/>
          <a:p>
            <a:pPr eaLnBrk="1" fontAlgn="auto" hangingPunct="1">
              <a:spcBef>
                <a:spcPts val="0"/>
              </a:spcBef>
              <a:spcAft>
                <a:spcPts val="0"/>
              </a:spcAft>
              <a:defRPr/>
            </a:pPr>
            <a:endParaRPr lang="en-AU">
              <a:solidFill>
                <a:srgbClr val="333366"/>
              </a:solidFill>
              <a:latin typeface="+mn-lt"/>
            </a:endParaRPr>
          </a:p>
        </p:txBody>
      </p:sp>
      <p:sp>
        <p:nvSpPr>
          <p:cNvPr id="6" name="Oval 41"/>
          <p:cNvSpPr>
            <a:spLocks noChangeArrowheads="1"/>
          </p:cNvSpPr>
          <p:nvPr userDrawn="1"/>
        </p:nvSpPr>
        <p:spPr bwMode="auto">
          <a:xfrm>
            <a:off x="5429250" y="-1897063"/>
            <a:ext cx="11339513" cy="11544301"/>
          </a:xfrm>
          <a:prstGeom prst="ellipse">
            <a:avLst/>
          </a:prstGeom>
          <a:noFill/>
          <a:ln w="6350">
            <a:solidFill>
              <a:schemeClr val="bg1">
                <a:lumMod val="75000"/>
              </a:schemeClr>
            </a:solidFill>
            <a:round/>
            <a:headEnd/>
            <a:tailEnd/>
          </a:ln>
        </p:spPr>
        <p:txBody>
          <a:bodyPr/>
          <a:lstStyle/>
          <a:p>
            <a:pPr eaLnBrk="1" fontAlgn="auto" hangingPunct="1">
              <a:spcBef>
                <a:spcPts val="0"/>
              </a:spcBef>
              <a:spcAft>
                <a:spcPts val="0"/>
              </a:spcAft>
              <a:defRPr/>
            </a:pPr>
            <a:endParaRPr lang="en-AU">
              <a:solidFill>
                <a:srgbClr val="333366"/>
              </a:solidFill>
              <a:latin typeface="+mn-lt"/>
            </a:endParaRPr>
          </a:p>
        </p:txBody>
      </p:sp>
      <p:sp>
        <p:nvSpPr>
          <p:cNvPr id="7" name="Rectangle 1"/>
          <p:cNvSpPr>
            <a:spLocks/>
          </p:cNvSpPr>
          <p:nvPr userDrawn="1"/>
        </p:nvSpPr>
        <p:spPr bwMode="auto">
          <a:xfrm>
            <a:off x="5502275" y="-15875"/>
            <a:ext cx="3641725" cy="5165725"/>
          </a:xfrm>
          <a:custGeom>
            <a:avLst/>
            <a:gdLst>
              <a:gd name="T0" fmla="*/ 1707376 w 3642050"/>
              <a:gd name="T1" fmla="*/ 0 h 5165725"/>
              <a:gd name="T2" fmla="*/ 3632960 w 3642050"/>
              <a:gd name="T3" fmla="*/ 15875 h 5165725"/>
              <a:gd name="T4" fmla="*/ 3632960 w 3642050"/>
              <a:gd name="T5" fmla="*/ 5159375 h 5165725"/>
              <a:gd name="T6" fmla="*/ 104848 w 3642050"/>
              <a:gd name="T7" fmla="*/ 5165725 h 5165725"/>
              <a:gd name="T8" fmla="*/ 1707376 w 3642050"/>
              <a:gd name="T9" fmla="*/ 0 h 516572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642050" h="5165725">
                <a:moveTo>
                  <a:pt x="1711650" y="0"/>
                </a:moveTo>
                <a:lnTo>
                  <a:pt x="3642050" y="15875"/>
                </a:lnTo>
                <a:lnTo>
                  <a:pt x="3642050" y="5159375"/>
                </a:lnTo>
                <a:lnTo>
                  <a:pt x="105100" y="5165725"/>
                </a:lnTo>
                <a:cubicBezTo>
                  <a:pt x="-374325" y="2705100"/>
                  <a:pt x="895675" y="796925"/>
                  <a:pt x="1711650" y="0"/>
                </a:cubicBezTo>
                <a:close/>
              </a:path>
            </a:pathLst>
          </a:custGeom>
          <a:solidFill>
            <a:srgbClr val="5DBFD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grpSp>
        <p:nvGrpSpPr>
          <p:cNvPr id="8" name="Group 25"/>
          <p:cNvGrpSpPr>
            <a:grpSpLocks/>
          </p:cNvGrpSpPr>
          <p:nvPr userDrawn="1"/>
        </p:nvGrpSpPr>
        <p:grpSpPr bwMode="auto">
          <a:xfrm>
            <a:off x="7262813" y="4811713"/>
            <a:ext cx="1631950" cy="198437"/>
            <a:chOff x="2619375" y="-595312"/>
            <a:chExt cx="1785938" cy="215899"/>
          </a:xfrm>
        </p:grpSpPr>
        <p:sp>
          <p:nvSpPr>
            <p:cNvPr id="9" name="Freeform 12"/>
            <p:cNvSpPr>
              <a:spLocks/>
            </p:cNvSpPr>
            <p:nvPr userDrawn="1"/>
          </p:nvSpPr>
          <p:spPr bwMode="auto">
            <a:xfrm>
              <a:off x="4175990" y="-595312"/>
              <a:ext cx="229323" cy="215899"/>
            </a:xfrm>
            <a:custGeom>
              <a:avLst/>
              <a:gdLst>
                <a:gd name="T0" fmla="*/ 2147483647 w 180"/>
                <a:gd name="T1" fmla="*/ 2147483647 h 166"/>
                <a:gd name="T2" fmla="*/ 2147483647 w 180"/>
                <a:gd name="T3" fmla="*/ 2147483647 h 166"/>
                <a:gd name="T4" fmla="*/ 2147483647 w 180"/>
                <a:gd name="T5" fmla="*/ 2147483647 h 166"/>
                <a:gd name="T6" fmla="*/ 0 w 180"/>
                <a:gd name="T7" fmla="*/ 2147483647 h 166"/>
                <a:gd name="T8" fmla="*/ 0 w 180"/>
                <a:gd name="T9" fmla="*/ 2147483647 h 166"/>
                <a:gd name="T10" fmla="*/ 2147483647 w 180"/>
                <a:gd name="T11" fmla="*/ 2147483647 h 166"/>
                <a:gd name="T12" fmla="*/ 2147483647 w 180"/>
                <a:gd name="T13" fmla="*/ 2147483647 h 166"/>
                <a:gd name="T14" fmla="*/ 2147483647 w 180"/>
                <a:gd name="T15" fmla="*/ 2147483647 h 166"/>
                <a:gd name="T16" fmla="*/ 2147483647 w 180"/>
                <a:gd name="T17" fmla="*/ 2147483647 h 166"/>
                <a:gd name="T18" fmla="*/ 2147483647 w 180"/>
                <a:gd name="T19" fmla="*/ 2147483647 h 166"/>
                <a:gd name="T20" fmla="*/ 2147483647 w 180"/>
                <a:gd name="T21" fmla="*/ 2147483647 h 166"/>
                <a:gd name="T22" fmla="*/ 2147483647 w 180"/>
                <a:gd name="T23" fmla="*/ 0 h 166"/>
                <a:gd name="T24" fmla="*/ 2147483647 w 180"/>
                <a:gd name="T25" fmla="*/ 2147483647 h 166"/>
                <a:gd name="T26" fmla="*/ 2147483647 w 180"/>
                <a:gd name="T27" fmla="*/ 2147483647 h 166"/>
                <a:gd name="T28" fmla="*/ 2147483647 w 180"/>
                <a:gd name="T29" fmla="*/ 2147483647 h 166"/>
                <a:gd name="T30" fmla="*/ 2147483647 w 180"/>
                <a:gd name="T31" fmla="*/ 2147483647 h 166"/>
                <a:gd name="T32" fmla="*/ 2147483647 w 180"/>
                <a:gd name="T33" fmla="*/ 2147483647 h 166"/>
                <a:gd name="T34" fmla="*/ 2147483647 w 180"/>
                <a:gd name="T35" fmla="*/ 2147483647 h 166"/>
                <a:gd name="T36" fmla="*/ 2147483647 w 180"/>
                <a:gd name="T37" fmla="*/ 2147483647 h 16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180" h="166">
                  <a:moveTo>
                    <a:pt x="180" y="122"/>
                  </a:moveTo>
                  <a:cubicBezTo>
                    <a:pt x="180" y="144"/>
                    <a:pt x="173" y="151"/>
                    <a:pt x="155" y="156"/>
                  </a:cubicBezTo>
                  <a:cubicBezTo>
                    <a:pt x="136" y="162"/>
                    <a:pt x="101" y="166"/>
                    <a:pt x="81" y="166"/>
                  </a:cubicBezTo>
                  <a:cubicBezTo>
                    <a:pt x="57" y="166"/>
                    <a:pt x="26" y="164"/>
                    <a:pt x="0" y="158"/>
                  </a:cubicBezTo>
                  <a:cubicBezTo>
                    <a:pt x="0" y="132"/>
                    <a:pt x="0" y="132"/>
                    <a:pt x="0" y="132"/>
                  </a:cubicBezTo>
                  <a:cubicBezTo>
                    <a:pt x="143" y="132"/>
                    <a:pt x="143" y="132"/>
                    <a:pt x="143" y="132"/>
                  </a:cubicBezTo>
                  <a:cubicBezTo>
                    <a:pt x="143" y="97"/>
                    <a:pt x="143" y="97"/>
                    <a:pt x="143" y="97"/>
                  </a:cubicBezTo>
                  <a:cubicBezTo>
                    <a:pt x="42" y="97"/>
                    <a:pt x="42" y="97"/>
                    <a:pt x="42" y="97"/>
                  </a:cubicBezTo>
                  <a:cubicBezTo>
                    <a:pt x="12" y="97"/>
                    <a:pt x="1" y="89"/>
                    <a:pt x="1" y="59"/>
                  </a:cubicBezTo>
                  <a:cubicBezTo>
                    <a:pt x="1" y="44"/>
                    <a:pt x="1" y="44"/>
                    <a:pt x="1" y="44"/>
                  </a:cubicBezTo>
                  <a:cubicBezTo>
                    <a:pt x="1" y="20"/>
                    <a:pt x="7" y="13"/>
                    <a:pt x="26" y="9"/>
                  </a:cubicBezTo>
                  <a:cubicBezTo>
                    <a:pt x="45" y="4"/>
                    <a:pt x="77" y="0"/>
                    <a:pt x="97" y="0"/>
                  </a:cubicBezTo>
                  <a:cubicBezTo>
                    <a:pt x="122" y="0"/>
                    <a:pt x="151" y="2"/>
                    <a:pt x="177" y="8"/>
                  </a:cubicBezTo>
                  <a:cubicBezTo>
                    <a:pt x="177" y="34"/>
                    <a:pt x="177" y="34"/>
                    <a:pt x="177" y="34"/>
                  </a:cubicBezTo>
                  <a:cubicBezTo>
                    <a:pt x="37" y="34"/>
                    <a:pt x="37" y="34"/>
                    <a:pt x="37" y="34"/>
                  </a:cubicBezTo>
                  <a:cubicBezTo>
                    <a:pt x="37" y="64"/>
                    <a:pt x="37" y="64"/>
                    <a:pt x="37" y="64"/>
                  </a:cubicBezTo>
                  <a:cubicBezTo>
                    <a:pt x="138" y="64"/>
                    <a:pt x="138" y="64"/>
                    <a:pt x="138" y="64"/>
                  </a:cubicBezTo>
                  <a:cubicBezTo>
                    <a:pt x="168" y="64"/>
                    <a:pt x="180" y="72"/>
                    <a:pt x="180" y="102"/>
                  </a:cubicBezTo>
                  <a:cubicBezTo>
                    <a:pt x="180" y="122"/>
                    <a:pt x="180" y="122"/>
                    <a:pt x="180" y="122"/>
                  </a:cubicBezTo>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10" name="Freeform 13"/>
            <p:cNvSpPr>
              <a:spLocks/>
            </p:cNvSpPr>
            <p:nvPr userDrawn="1"/>
          </p:nvSpPr>
          <p:spPr bwMode="auto">
            <a:xfrm>
              <a:off x="3868489" y="-595312"/>
              <a:ext cx="225848" cy="215899"/>
            </a:xfrm>
            <a:custGeom>
              <a:avLst/>
              <a:gdLst>
                <a:gd name="T0" fmla="*/ 2147483647 w 177"/>
                <a:gd name="T1" fmla="*/ 2147483647 h 166"/>
                <a:gd name="T2" fmla="*/ 2147483647 w 177"/>
                <a:gd name="T3" fmla="*/ 2147483647 h 166"/>
                <a:gd name="T4" fmla="*/ 0 w 177"/>
                <a:gd name="T5" fmla="*/ 2147483647 h 166"/>
                <a:gd name="T6" fmla="*/ 0 w 177"/>
                <a:gd name="T7" fmla="*/ 2147483647 h 166"/>
                <a:gd name="T8" fmla="*/ 2147483647 w 177"/>
                <a:gd name="T9" fmla="*/ 0 h 166"/>
                <a:gd name="T10" fmla="*/ 2147483647 w 177"/>
                <a:gd name="T11" fmla="*/ 2147483647 h 166"/>
                <a:gd name="T12" fmla="*/ 2147483647 w 177"/>
                <a:gd name="T13" fmla="*/ 2147483647 h 166"/>
                <a:gd name="T14" fmla="*/ 2147483647 w 177"/>
                <a:gd name="T15" fmla="*/ 2147483647 h 166"/>
                <a:gd name="T16" fmla="*/ 2147483647 w 177"/>
                <a:gd name="T17" fmla="*/ 2147483647 h 166"/>
                <a:gd name="T18" fmla="*/ 2147483647 w 177"/>
                <a:gd name="T19" fmla="*/ 2147483647 h 166"/>
                <a:gd name="T20" fmla="*/ 2147483647 w 177"/>
                <a:gd name="T21" fmla="*/ 2147483647 h 166"/>
                <a:gd name="T22" fmla="*/ 2147483647 w 177"/>
                <a:gd name="T23" fmla="*/ 2147483647 h 166"/>
                <a:gd name="T24" fmla="*/ 2147483647 w 177"/>
                <a:gd name="T25" fmla="*/ 2147483647 h 166"/>
                <a:gd name="T26" fmla="*/ 2147483647 w 177"/>
                <a:gd name="T27" fmla="*/ 2147483647 h 166"/>
                <a:gd name="T28" fmla="*/ 2147483647 w 177"/>
                <a:gd name="T29" fmla="*/ 2147483647 h 16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177" h="166">
                  <a:moveTo>
                    <a:pt x="177" y="158"/>
                  </a:moveTo>
                  <a:cubicBezTo>
                    <a:pt x="147" y="164"/>
                    <a:pt x="118" y="166"/>
                    <a:pt x="89" y="166"/>
                  </a:cubicBezTo>
                  <a:cubicBezTo>
                    <a:pt x="60" y="166"/>
                    <a:pt x="30" y="164"/>
                    <a:pt x="0" y="158"/>
                  </a:cubicBezTo>
                  <a:cubicBezTo>
                    <a:pt x="0" y="8"/>
                    <a:pt x="0" y="8"/>
                    <a:pt x="0" y="8"/>
                  </a:cubicBezTo>
                  <a:cubicBezTo>
                    <a:pt x="30" y="2"/>
                    <a:pt x="60" y="0"/>
                    <a:pt x="88" y="0"/>
                  </a:cubicBezTo>
                  <a:cubicBezTo>
                    <a:pt x="117" y="0"/>
                    <a:pt x="147" y="2"/>
                    <a:pt x="176" y="8"/>
                  </a:cubicBezTo>
                  <a:cubicBezTo>
                    <a:pt x="176" y="35"/>
                    <a:pt x="176" y="35"/>
                    <a:pt x="176" y="35"/>
                  </a:cubicBezTo>
                  <a:cubicBezTo>
                    <a:pt x="43" y="35"/>
                    <a:pt x="43" y="35"/>
                    <a:pt x="43" y="35"/>
                  </a:cubicBezTo>
                  <a:cubicBezTo>
                    <a:pt x="43" y="65"/>
                    <a:pt x="43" y="65"/>
                    <a:pt x="43" y="65"/>
                  </a:cubicBezTo>
                  <a:cubicBezTo>
                    <a:pt x="130" y="65"/>
                    <a:pt x="130" y="65"/>
                    <a:pt x="130" y="65"/>
                  </a:cubicBezTo>
                  <a:cubicBezTo>
                    <a:pt x="130" y="96"/>
                    <a:pt x="130" y="96"/>
                    <a:pt x="130" y="96"/>
                  </a:cubicBezTo>
                  <a:cubicBezTo>
                    <a:pt x="43" y="96"/>
                    <a:pt x="43" y="96"/>
                    <a:pt x="43" y="96"/>
                  </a:cubicBezTo>
                  <a:cubicBezTo>
                    <a:pt x="43" y="132"/>
                    <a:pt x="43" y="132"/>
                    <a:pt x="43" y="132"/>
                  </a:cubicBezTo>
                  <a:cubicBezTo>
                    <a:pt x="177" y="132"/>
                    <a:pt x="177" y="132"/>
                    <a:pt x="177" y="132"/>
                  </a:cubicBezTo>
                  <a:cubicBezTo>
                    <a:pt x="177" y="158"/>
                    <a:pt x="177" y="158"/>
                    <a:pt x="177" y="158"/>
                  </a:cubicBezTo>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11" name="Freeform 14"/>
            <p:cNvSpPr>
              <a:spLocks/>
            </p:cNvSpPr>
            <p:nvPr userDrawn="1"/>
          </p:nvSpPr>
          <p:spPr bwMode="auto">
            <a:xfrm>
              <a:off x="3602683" y="-588403"/>
              <a:ext cx="201526" cy="208990"/>
            </a:xfrm>
            <a:custGeom>
              <a:avLst/>
              <a:gdLst>
                <a:gd name="T0" fmla="*/ 2147483647 w 158"/>
                <a:gd name="T1" fmla="*/ 2147483647 h 162"/>
                <a:gd name="T2" fmla="*/ 2147483647 w 158"/>
                <a:gd name="T3" fmla="*/ 2147483647 h 162"/>
                <a:gd name="T4" fmla="*/ 0 w 158"/>
                <a:gd name="T5" fmla="*/ 2147483647 h 162"/>
                <a:gd name="T6" fmla="*/ 0 w 158"/>
                <a:gd name="T7" fmla="*/ 0 h 162"/>
                <a:gd name="T8" fmla="*/ 2147483647 w 158"/>
                <a:gd name="T9" fmla="*/ 0 h 162"/>
                <a:gd name="T10" fmla="*/ 2147483647 w 158"/>
                <a:gd name="T11" fmla="*/ 2147483647 h 162"/>
                <a:gd name="T12" fmla="*/ 2147483647 w 158"/>
                <a:gd name="T13" fmla="*/ 2147483647 h 162"/>
                <a:gd name="T14" fmla="*/ 2147483647 w 158"/>
                <a:gd name="T15" fmla="*/ 2147483647 h 162"/>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58" h="162">
                  <a:moveTo>
                    <a:pt x="158" y="154"/>
                  </a:moveTo>
                  <a:cubicBezTo>
                    <a:pt x="132" y="160"/>
                    <a:pt x="105" y="162"/>
                    <a:pt x="80" y="162"/>
                  </a:cubicBezTo>
                  <a:cubicBezTo>
                    <a:pt x="54" y="162"/>
                    <a:pt x="27" y="160"/>
                    <a:pt x="0" y="154"/>
                  </a:cubicBezTo>
                  <a:cubicBezTo>
                    <a:pt x="0" y="0"/>
                    <a:pt x="0" y="0"/>
                    <a:pt x="0" y="0"/>
                  </a:cubicBezTo>
                  <a:cubicBezTo>
                    <a:pt x="43" y="0"/>
                    <a:pt x="43" y="0"/>
                    <a:pt x="43" y="0"/>
                  </a:cubicBezTo>
                  <a:cubicBezTo>
                    <a:pt x="43" y="126"/>
                    <a:pt x="43" y="126"/>
                    <a:pt x="43" y="126"/>
                  </a:cubicBezTo>
                  <a:cubicBezTo>
                    <a:pt x="158" y="126"/>
                    <a:pt x="158" y="126"/>
                    <a:pt x="158" y="126"/>
                  </a:cubicBezTo>
                  <a:cubicBezTo>
                    <a:pt x="158" y="154"/>
                    <a:pt x="158" y="154"/>
                    <a:pt x="158" y="154"/>
                  </a:cubicBezTo>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12" name="Freeform 15"/>
            <p:cNvSpPr>
              <a:spLocks/>
            </p:cNvSpPr>
            <p:nvPr userDrawn="1"/>
          </p:nvSpPr>
          <p:spPr bwMode="auto">
            <a:xfrm>
              <a:off x="3248275" y="-588403"/>
              <a:ext cx="288391" cy="207264"/>
            </a:xfrm>
            <a:custGeom>
              <a:avLst/>
              <a:gdLst>
                <a:gd name="T0" fmla="*/ 2147483647 w 226"/>
                <a:gd name="T1" fmla="*/ 2147483647 h 161"/>
                <a:gd name="T2" fmla="*/ 2147483647 w 226"/>
                <a:gd name="T3" fmla="*/ 2147483647 h 161"/>
                <a:gd name="T4" fmla="*/ 2147483647 w 226"/>
                <a:gd name="T5" fmla="*/ 2147483647 h 161"/>
                <a:gd name="T6" fmla="*/ 2147483647 w 226"/>
                <a:gd name="T7" fmla="*/ 2147483647 h 161"/>
                <a:gd name="T8" fmla="*/ 2147483647 w 226"/>
                <a:gd name="T9" fmla="*/ 2147483647 h 161"/>
                <a:gd name="T10" fmla="*/ 0 w 226"/>
                <a:gd name="T11" fmla="*/ 2147483647 h 161"/>
                <a:gd name="T12" fmla="*/ 2147483647 w 226"/>
                <a:gd name="T13" fmla="*/ 0 h 161"/>
                <a:gd name="T14" fmla="*/ 2147483647 w 226"/>
                <a:gd name="T15" fmla="*/ 0 h 161"/>
                <a:gd name="T16" fmla="*/ 2147483647 w 226"/>
                <a:gd name="T17" fmla="*/ 2147483647 h 16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26" h="161">
                  <a:moveTo>
                    <a:pt x="226" y="155"/>
                  </a:moveTo>
                  <a:cubicBezTo>
                    <a:pt x="212" y="159"/>
                    <a:pt x="193" y="161"/>
                    <a:pt x="179" y="161"/>
                  </a:cubicBezTo>
                  <a:cubicBezTo>
                    <a:pt x="114" y="29"/>
                    <a:pt x="114" y="29"/>
                    <a:pt x="114" y="29"/>
                  </a:cubicBezTo>
                  <a:cubicBezTo>
                    <a:pt x="110" y="29"/>
                    <a:pt x="110" y="29"/>
                    <a:pt x="110" y="29"/>
                  </a:cubicBezTo>
                  <a:cubicBezTo>
                    <a:pt x="45" y="161"/>
                    <a:pt x="45" y="161"/>
                    <a:pt x="45" y="161"/>
                  </a:cubicBezTo>
                  <a:cubicBezTo>
                    <a:pt x="31" y="161"/>
                    <a:pt x="15" y="159"/>
                    <a:pt x="0" y="155"/>
                  </a:cubicBezTo>
                  <a:cubicBezTo>
                    <a:pt x="83" y="0"/>
                    <a:pt x="83" y="0"/>
                    <a:pt x="83" y="0"/>
                  </a:cubicBezTo>
                  <a:cubicBezTo>
                    <a:pt x="142" y="0"/>
                    <a:pt x="142" y="0"/>
                    <a:pt x="142" y="0"/>
                  </a:cubicBezTo>
                  <a:cubicBezTo>
                    <a:pt x="226" y="155"/>
                    <a:pt x="226" y="155"/>
                    <a:pt x="226" y="155"/>
                  </a:cubicBezTo>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13" name="Oval 16"/>
            <p:cNvSpPr>
              <a:spLocks noChangeArrowheads="1"/>
            </p:cNvSpPr>
            <p:nvPr userDrawn="1"/>
          </p:nvSpPr>
          <p:spPr bwMode="auto">
            <a:xfrm>
              <a:off x="3355988" y="-474408"/>
              <a:ext cx="71228" cy="70815"/>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defRPr>
              </a:lvl9pPr>
            </a:lstStyle>
            <a:p>
              <a:pPr eaLnBrk="1" hangingPunct="1">
                <a:defRPr/>
              </a:pPr>
              <a:endParaRPr lang="en-AU" altLang="fr-FR" smtClean="0">
                <a:solidFill>
                  <a:srgbClr val="333366"/>
                </a:solidFill>
                <a:latin typeface="Century Gothic" panose="020B0502020202020204" pitchFamily="34" charset="0"/>
              </a:endParaRPr>
            </a:p>
          </p:txBody>
        </p:sp>
        <p:sp>
          <p:nvSpPr>
            <p:cNvPr id="14" name="Freeform 17"/>
            <p:cNvSpPr>
              <a:spLocks/>
            </p:cNvSpPr>
            <p:nvPr userDrawn="1"/>
          </p:nvSpPr>
          <p:spPr bwMode="auto">
            <a:xfrm>
              <a:off x="2940774" y="-591858"/>
              <a:ext cx="241484" cy="210718"/>
            </a:xfrm>
            <a:custGeom>
              <a:avLst/>
              <a:gdLst>
                <a:gd name="T0" fmla="*/ 2147483647 w 190"/>
                <a:gd name="T1" fmla="*/ 2147483647 h 163"/>
                <a:gd name="T2" fmla="*/ 2147483647 w 190"/>
                <a:gd name="T3" fmla="*/ 2147483647 h 163"/>
                <a:gd name="T4" fmla="*/ 2147483647 w 190"/>
                <a:gd name="T5" fmla="*/ 2147483647 h 163"/>
                <a:gd name="T6" fmla="*/ 2147483647 w 190"/>
                <a:gd name="T7" fmla="*/ 2147483647 h 163"/>
                <a:gd name="T8" fmla="*/ 2147483647 w 190"/>
                <a:gd name="T9" fmla="*/ 2147483647 h 163"/>
                <a:gd name="T10" fmla="*/ 0 w 190"/>
                <a:gd name="T11" fmla="*/ 2147483647 h 163"/>
                <a:gd name="T12" fmla="*/ 0 w 190"/>
                <a:gd name="T13" fmla="*/ 2147483647 h 163"/>
                <a:gd name="T14" fmla="*/ 2147483647 w 190"/>
                <a:gd name="T15" fmla="*/ 0 h 163"/>
                <a:gd name="T16" fmla="*/ 2147483647 w 190"/>
                <a:gd name="T17" fmla="*/ 2147483647 h 163"/>
                <a:gd name="T18" fmla="*/ 2147483647 w 190"/>
                <a:gd name="T19" fmla="*/ 2147483647 h 163"/>
                <a:gd name="T20" fmla="*/ 2147483647 w 190"/>
                <a:gd name="T21" fmla="*/ 0 h 163"/>
                <a:gd name="T22" fmla="*/ 2147483647 w 190"/>
                <a:gd name="T23" fmla="*/ 2147483647 h 163"/>
                <a:gd name="T24" fmla="*/ 2147483647 w 190"/>
                <a:gd name="T25" fmla="*/ 2147483647 h 163"/>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190" h="163">
                  <a:moveTo>
                    <a:pt x="190" y="158"/>
                  </a:moveTo>
                  <a:cubicBezTo>
                    <a:pt x="177" y="161"/>
                    <a:pt x="162" y="163"/>
                    <a:pt x="148" y="163"/>
                  </a:cubicBezTo>
                  <a:cubicBezTo>
                    <a:pt x="148" y="96"/>
                    <a:pt x="148" y="96"/>
                    <a:pt x="148" y="96"/>
                  </a:cubicBezTo>
                  <a:cubicBezTo>
                    <a:pt x="42" y="96"/>
                    <a:pt x="42" y="96"/>
                    <a:pt x="42" y="96"/>
                  </a:cubicBezTo>
                  <a:cubicBezTo>
                    <a:pt x="42" y="163"/>
                    <a:pt x="42" y="163"/>
                    <a:pt x="42" y="163"/>
                  </a:cubicBezTo>
                  <a:cubicBezTo>
                    <a:pt x="28" y="163"/>
                    <a:pt x="13" y="161"/>
                    <a:pt x="0" y="158"/>
                  </a:cubicBezTo>
                  <a:cubicBezTo>
                    <a:pt x="0" y="5"/>
                    <a:pt x="0" y="5"/>
                    <a:pt x="0" y="5"/>
                  </a:cubicBezTo>
                  <a:cubicBezTo>
                    <a:pt x="13" y="1"/>
                    <a:pt x="28" y="0"/>
                    <a:pt x="42" y="0"/>
                  </a:cubicBezTo>
                  <a:cubicBezTo>
                    <a:pt x="42" y="65"/>
                    <a:pt x="42" y="65"/>
                    <a:pt x="42" y="65"/>
                  </a:cubicBezTo>
                  <a:cubicBezTo>
                    <a:pt x="148" y="65"/>
                    <a:pt x="148" y="65"/>
                    <a:pt x="148" y="65"/>
                  </a:cubicBezTo>
                  <a:cubicBezTo>
                    <a:pt x="148" y="0"/>
                    <a:pt x="148" y="0"/>
                    <a:pt x="148" y="0"/>
                  </a:cubicBezTo>
                  <a:cubicBezTo>
                    <a:pt x="162" y="0"/>
                    <a:pt x="177" y="1"/>
                    <a:pt x="190" y="5"/>
                  </a:cubicBezTo>
                  <a:cubicBezTo>
                    <a:pt x="190" y="158"/>
                    <a:pt x="190" y="158"/>
                    <a:pt x="190" y="158"/>
                  </a:cubicBezTo>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15" name="Freeform 18"/>
            <p:cNvSpPr>
              <a:spLocks/>
            </p:cNvSpPr>
            <p:nvPr userDrawn="1"/>
          </p:nvSpPr>
          <p:spPr bwMode="auto">
            <a:xfrm>
              <a:off x="2619375" y="-595312"/>
              <a:ext cx="244958" cy="210718"/>
            </a:xfrm>
            <a:custGeom>
              <a:avLst/>
              <a:gdLst>
                <a:gd name="T0" fmla="*/ 2147483647 w 192"/>
                <a:gd name="T1" fmla="*/ 2147483647 h 162"/>
                <a:gd name="T2" fmla="*/ 2147483647 w 192"/>
                <a:gd name="T3" fmla="*/ 2147483647 h 162"/>
                <a:gd name="T4" fmla="*/ 2147483647 w 192"/>
                <a:gd name="T5" fmla="*/ 2147483647 h 162"/>
                <a:gd name="T6" fmla="*/ 2147483647 w 192"/>
                <a:gd name="T7" fmla="*/ 2147483647 h 162"/>
                <a:gd name="T8" fmla="*/ 2147483647 w 192"/>
                <a:gd name="T9" fmla="*/ 2147483647 h 162"/>
                <a:gd name="T10" fmla="*/ 0 w 192"/>
                <a:gd name="T11" fmla="*/ 2147483647 h 162"/>
                <a:gd name="T12" fmla="*/ 0 w 192"/>
                <a:gd name="T13" fmla="*/ 2147483647 h 162"/>
                <a:gd name="T14" fmla="*/ 2147483647 w 192"/>
                <a:gd name="T15" fmla="*/ 0 h 162"/>
                <a:gd name="T16" fmla="*/ 2147483647 w 192"/>
                <a:gd name="T17" fmla="*/ 2147483647 h 162"/>
                <a:gd name="T18" fmla="*/ 2147483647 w 192"/>
                <a:gd name="T19" fmla="*/ 2147483647 h 16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92" h="162">
                  <a:moveTo>
                    <a:pt x="192" y="35"/>
                  </a:moveTo>
                  <a:cubicBezTo>
                    <a:pt x="117" y="35"/>
                    <a:pt x="117" y="35"/>
                    <a:pt x="117" y="35"/>
                  </a:cubicBezTo>
                  <a:cubicBezTo>
                    <a:pt x="117" y="162"/>
                    <a:pt x="117" y="162"/>
                    <a:pt x="117" y="162"/>
                  </a:cubicBezTo>
                  <a:cubicBezTo>
                    <a:pt x="75" y="162"/>
                    <a:pt x="75" y="162"/>
                    <a:pt x="75" y="162"/>
                  </a:cubicBezTo>
                  <a:cubicBezTo>
                    <a:pt x="75" y="35"/>
                    <a:pt x="75" y="35"/>
                    <a:pt x="75" y="35"/>
                  </a:cubicBezTo>
                  <a:cubicBezTo>
                    <a:pt x="0" y="35"/>
                    <a:pt x="0" y="35"/>
                    <a:pt x="0" y="35"/>
                  </a:cubicBezTo>
                  <a:cubicBezTo>
                    <a:pt x="0" y="8"/>
                    <a:pt x="0" y="8"/>
                    <a:pt x="0" y="8"/>
                  </a:cubicBezTo>
                  <a:cubicBezTo>
                    <a:pt x="33" y="2"/>
                    <a:pt x="65" y="0"/>
                    <a:pt x="96" y="0"/>
                  </a:cubicBezTo>
                  <a:cubicBezTo>
                    <a:pt x="127" y="0"/>
                    <a:pt x="160" y="2"/>
                    <a:pt x="192" y="8"/>
                  </a:cubicBezTo>
                  <a:cubicBezTo>
                    <a:pt x="192" y="35"/>
                    <a:pt x="192" y="35"/>
                    <a:pt x="192" y="35"/>
                  </a:cubicBezTo>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grpSp>
      <p:sp>
        <p:nvSpPr>
          <p:cNvPr id="2" name="Titre 1"/>
          <p:cNvSpPr>
            <a:spLocks noGrp="1"/>
          </p:cNvSpPr>
          <p:nvPr>
            <p:ph type="title"/>
          </p:nvPr>
        </p:nvSpPr>
        <p:spPr/>
        <p:txBody>
          <a:bodyPr/>
          <a:lstStyle/>
          <a:p>
            <a:r>
              <a:rPr lang="fr-FR" smtClean="0"/>
              <a:t>Modifiez le style du titre</a:t>
            </a:r>
            <a:endParaRPr lang="fr-FR" dirty="0"/>
          </a:p>
        </p:txBody>
      </p:sp>
      <p:sp>
        <p:nvSpPr>
          <p:cNvPr id="30" name="Espace réservé du texte 2"/>
          <p:cNvSpPr>
            <a:spLocks noGrp="1"/>
          </p:cNvSpPr>
          <p:nvPr>
            <p:ph idx="1"/>
          </p:nvPr>
        </p:nvSpPr>
        <p:spPr>
          <a:xfrm>
            <a:off x="179515" y="696542"/>
            <a:ext cx="5322434" cy="3934455"/>
          </a:xfrm>
          <a:prstGeom prst="rect">
            <a:avLst/>
          </a:prstGeom>
        </p:spPr>
        <p:txBody>
          <a:bodyPr rtlCol="0">
            <a:noAutofit/>
          </a:bodyPr>
          <a:lstStyle/>
          <a:p>
            <a:pPr lvl="0"/>
            <a:r>
              <a:rPr lang="fr-FR" smtClean="0"/>
              <a:t>Modifiez les styles du texte du masque</a:t>
            </a:r>
          </a:p>
          <a:p>
            <a:pPr lvl="1"/>
            <a:r>
              <a:rPr lang="fr-FR" smtClean="0"/>
              <a:t>Deuxième niveau</a:t>
            </a:r>
          </a:p>
          <a:p>
            <a:pPr lvl="2"/>
            <a:r>
              <a:rPr lang="fr-FR" smtClean="0"/>
              <a:t>Troisième niveau</a:t>
            </a:r>
          </a:p>
        </p:txBody>
      </p:sp>
      <p:sp>
        <p:nvSpPr>
          <p:cNvPr id="32" name="Espace réservé du texte 6"/>
          <p:cNvSpPr>
            <a:spLocks noGrp="1"/>
          </p:cNvSpPr>
          <p:nvPr>
            <p:ph type="body" sz="quarter" idx="11"/>
          </p:nvPr>
        </p:nvSpPr>
        <p:spPr>
          <a:xfrm>
            <a:off x="5509837" y="696543"/>
            <a:ext cx="3431610" cy="3934454"/>
          </a:xfrm>
        </p:spPr>
        <p:txBody>
          <a:bodyPr anchor="ctr"/>
          <a:lstStyle>
            <a:lvl1pPr marL="0" indent="0" algn="r">
              <a:buFontTx/>
              <a:buNone/>
              <a:defRPr sz="1600" b="1" baseline="0">
                <a:solidFill>
                  <a:srgbClr val="FFFFFF"/>
                </a:solidFill>
              </a:defRPr>
            </a:lvl1pPr>
          </a:lstStyle>
          <a:p>
            <a:pPr lvl="0"/>
            <a:r>
              <a:rPr lang="fr-FR" smtClean="0"/>
              <a:t>Modifiez les styles du texte du masque</a:t>
            </a:r>
          </a:p>
        </p:txBody>
      </p:sp>
    </p:spTree>
    <p:extLst>
      <p:ext uri="{BB962C8B-B14F-4D97-AF65-F5344CB8AC3E}">
        <p14:creationId xmlns:p14="http://schemas.microsoft.com/office/powerpoint/2010/main" val="1456994560"/>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7_Titre et contenu">
    <p:spTree>
      <p:nvGrpSpPr>
        <p:cNvPr id="1" name=""/>
        <p:cNvGrpSpPr/>
        <p:nvPr/>
      </p:nvGrpSpPr>
      <p:grpSpPr>
        <a:xfrm>
          <a:off x="0" y="0"/>
          <a:ext cx="0" cy="0"/>
          <a:chOff x="0" y="0"/>
          <a:chExt cx="0" cy="0"/>
        </a:xfrm>
      </p:grpSpPr>
      <p:sp>
        <p:nvSpPr>
          <p:cNvPr id="5" name="Oval 41"/>
          <p:cNvSpPr>
            <a:spLocks noChangeArrowheads="1"/>
          </p:cNvSpPr>
          <p:nvPr userDrawn="1"/>
        </p:nvSpPr>
        <p:spPr bwMode="auto">
          <a:xfrm>
            <a:off x="5024438" y="-2908300"/>
            <a:ext cx="11339512" cy="11544300"/>
          </a:xfrm>
          <a:prstGeom prst="ellipse">
            <a:avLst/>
          </a:prstGeom>
          <a:noFill/>
          <a:ln w="6350">
            <a:solidFill>
              <a:schemeClr val="bg1">
                <a:lumMod val="85000"/>
              </a:schemeClr>
            </a:solidFill>
            <a:round/>
            <a:headEnd/>
            <a:tailEnd/>
          </a:ln>
        </p:spPr>
        <p:txBody>
          <a:bodyPr/>
          <a:lstStyle/>
          <a:p>
            <a:pPr eaLnBrk="1" fontAlgn="auto" hangingPunct="1">
              <a:spcBef>
                <a:spcPts val="0"/>
              </a:spcBef>
              <a:spcAft>
                <a:spcPts val="0"/>
              </a:spcAft>
              <a:defRPr/>
            </a:pPr>
            <a:endParaRPr lang="en-AU">
              <a:solidFill>
                <a:srgbClr val="333366"/>
              </a:solidFill>
              <a:latin typeface="+mn-lt"/>
            </a:endParaRPr>
          </a:p>
        </p:txBody>
      </p:sp>
      <p:sp>
        <p:nvSpPr>
          <p:cNvPr id="6" name="Oval 41"/>
          <p:cNvSpPr>
            <a:spLocks noChangeArrowheads="1"/>
          </p:cNvSpPr>
          <p:nvPr userDrawn="1"/>
        </p:nvSpPr>
        <p:spPr bwMode="auto">
          <a:xfrm>
            <a:off x="5429250" y="-1897063"/>
            <a:ext cx="11339513" cy="11544301"/>
          </a:xfrm>
          <a:prstGeom prst="ellipse">
            <a:avLst/>
          </a:prstGeom>
          <a:noFill/>
          <a:ln w="6350">
            <a:solidFill>
              <a:schemeClr val="bg1">
                <a:lumMod val="75000"/>
              </a:schemeClr>
            </a:solidFill>
            <a:round/>
            <a:headEnd/>
            <a:tailEnd/>
          </a:ln>
        </p:spPr>
        <p:txBody>
          <a:bodyPr/>
          <a:lstStyle/>
          <a:p>
            <a:pPr eaLnBrk="1" fontAlgn="auto" hangingPunct="1">
              <a:spcBef>
                <a:spcPts val="0"/>
              </a:spcBef>
              <a:spcAft>
                <a:spcPts val="0"/>
              </a:spcAft>
              <a:defRPr/>
            </a:pPr>
            <a:endParaRPr lang="en-AU">
              <a:solidFill>
                <a:srgbClr val="333366"/>
              </a:solidFill>
              <a:latin typeface="+mn-lt"/>
            </a:endParaRPr>
          </a:p>
        </p:txBody>
      </p:sp>
      <p:grpSp>
        <p:nvGrpSpPr>
          <p:cNvPr id="7" name="Group 25"/>
          <p:cNvGrpSpPr>
            <a:grpSpLocks/>
          </p:cNvGrpSpPr>
          <p:nvPr userDrawn="1"/>
        </p:nvGrpSpPr>
        <p:grpSpPr bwMode="auto">
          <a:xfrm>
            <a:off x="7256463" y="4879975"/>
            <a:ext cx="1692275" cy="152400"/>
            <a:chOff x="2619375" y="-595312"/>
            <a:chExt cx="1785938" cy="215899"/>
          </a:xfrm>
        </p:grpSpPr>
        <p:sp>
          <p:nvSpPr>
            <p:cNvPr id="8" name="Freeform 12"/>
            <p:cNvSpPr>
              <a:spLocks/>
            </p:cNvSpPr>
            <p:nvPr userDrawn="1"/>
          </p:nvSpPr>
          <p:spPr bwMode="auto">
            <a:xfrm>
              <a:off x="4175788" y="-595312"/>
              <a:ext cx="229525" cy="215899"/>
            </a:xfrm>
            <a:custGeom>
              <a:avLst/>
              <a:gdLst>
                <a:gd name="T0" fmla="*/ 2147483647 w 180"/>
                <a:gd name="T1" fmla="*/ 2147483647 h 166"/>
                <a:gd name="T2" fmla="*/ 2147483647 w 180"/>
                <a:gd name="T3" fmla="*/ 2147483647 h 166"/>
                <a:gd name="T4" fmla="*/ 2147483647 w 180"/>
                <a:gd name="T5" fmla="*/ 2147483647 h 166"/>
                <a:gd name="T6" fmla="*/ 0 w 180"/>
                <a:gd name="T7" fmla="*/ 2147483647 h 166"/>
                <a:gd name="T8" fmla="*/ 0 w 180"/>
                <a:gd name="T9" fmla="*/ 2147483647 h 166"/>
                <a:gd name="T10" fmla="*/ 2147483647 w 180"/>
                <a:gd name="T11" fmla="*/ 2147483647 h 166"/>
                <a:gd name="T12" fmla="*/ 2147483647 w 180"/>
                <a:gd name="T13" fmla="*/ 2147483647 h 166"/>
                <a:gd name="T14" fmla="*/ 2147483647 w 180"/>
                <a:gd name="T15" fmla="*/ 2147483647 h 166"/>
                <a:gd name="T16" fmla="*/ 2147483647 w 180"/>
                <a:gd name="T17" fmla="*/ 2147483647 h 166"/>
                <a:gd name="T18" fmla="*/ 2147483647 w 180"/>
                <a:gd name="T19" fmla="*/ 2147483647 h 166"/>
                <a:gd name="T20" fmla="*/ 2147483647 w 180"/>
                <a:gd name="T21" fmla="*/ 2147483647 h 166"/>
                <a:gd name="T22" fmla="*/ 2147483647 w 180"/>
                <a:gd name="T23" fmla="*/ 0 h 166"/>
                <a:gd name="T24" fmla="*/ 2147483647 w 180"/>
                <a:gd name="T25" fmla="*/ 2147483647 h 166"/>
                <a:gd name="T26" fmla="*/ 2147483647 w 180"/>
                <a:gd name="T27" fmla="*/ 2147483647 h 166"/>
                <a:gd name="T28" fmla="*/ 2147483647 w 180"/>
                <a:gd name="T29" fmla="*/ 2147483647 h 166"/>
                <a:gd name="T30" fmla="*/ 2147483647 w 180"/>
                <a:gd name="T31" fmla="*/ 2147483647 h 166"/>
                <a:gd name="T32" fmla="*/ 2147483647 w 180"/>
                <a:gd name="T33" fmla="*/ 2147483647 h 166"/>
                <a:gd name="T34" fmla="*/ 2147483647 w 180"/>
                <a:gd name="T35" fmla="*/ 2147483647 h 166"/>
                <a:gd name="T36" fmla="*/ 2147483647 w 180"/>
                <a:gd name="T37" fmla="*/ 2147483647 h 16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180" h="166">
                  <a:moveTo>
                    <a:pt x="180" y="122"/>
                  </a:moveTo>
                  <a:cubicBezTo>
                    <a:pt x="180" y="144"/>
                    <a:pt x="173" y="151"/>
                    <a:pt x="155" y="156"/>
                  </a:cubicBezTo>
                  <a:cubicBezTo>
                    <a:pt x="136" y="162"/>
                    <a:pt x="101" y="166"/>
                    <a:pt x="81" y="166"/>
                  </a:cubicBezTo>
                  <a:cubicBezTo>
                    <a:pt x="57" y="166"/>
                    <a:pt x="26" y="164"/>
                    <a:pt x="0" y="158"/>
                  </a:cubicBezTo>
                  <a:cubicBezTo>
                    <a:pt x="0" y="132"/>
                    <a:pt x="0" y="132"/>
                    <a:pt x="0" y="132"/>
                  </a:cubicBezTo>
                  <a:cubicBezTo>
                    <a:pt x="143" y="132"/>
                    <a:pt x="143" y="132"/>
                    <a:pt x="143" y="132"/>
                  </a:cubicBezTo>
                  <a:cubicBezTo>
                    <a:pt x="143" y="97"/>
                    <a:pt x="143" y="97"/>
                    <a:pt x="143" y="97"/>
                  </a:cubicBezTo>
                  <a:cubicBezTo>
                    <a:pt x="42" y="97"/>
                    <a:pt x="42" y="97"/>
                    <a:pt x="42" y="97"/>
                  </a:cubicBezTo>
                  <a:cubicBezTo>
                    <a:pt x="12" y="97"/>
                    <a:pt x="1" y="89"/>
                    <a:pt x="1" y="59"/>
                  </a:cubicBezTo>
                  <a:cubicBezTo>
                    <a:pt x="1" y="44"/>
                    <a:pt x="1" y="44"/>
                    <a:pt x="1" y="44"/>
                  </a:cubicBezTo>
                  <a:cubicBezTo>
                    <a:pt x="1" y="20"/>
                    <a:pt x="7" y="13"/>
                    <a:pt x="26" y="9"/>
                  </a:cubicBezTo>
                  <a:cubicBezTo>
                    <a:pt x="45" y="4"/>
                    <a:pt x="77" y="0"/>
                    <a:pt x="97" y="0"/>
                  </a:cubicBezTo>
                  <a:cubicBezTo>
                    <a:pt x="122" y="0"/>
                    <a:pt x="151" y="2"/>
                    <a:pt x="177" y="8"/>
                  </a:cubicBezTo>
                  <a:cubicBezTo>
                    <a:pt x="177" y="34"/>
                    <a:pt x="177" y="34"/>
                    <a:pt x="177" y="34"/>
                  </a:cubicBezTo>
                  <a:cubicBezTo>
                    <a:pt x="37" y="34"/>
                    <a:pt x="37" y="34"/>
                    <a:pt x="37" y="34"/>
                  </a:cubicBezTo>
                  <a:cubicBezTo>
                    <a:pt x="37" y="64"/>
                    <a:pt x="37" y="64"/>
                    <a:pt x="37" y="64"/>
                  </a:cubicBezTo>
                  <a:cubicBezTo>
                    <a:pt x="138" y="64"/>
                    <a:pt x="138" y="64"/>
                    <a:pt x="138" y="64"/>
                  </a:cubicBezTo>
                  <a:cubicBezTo>
                    <a:pt x="168" y="64"/>
                    <a:pt x="180" y="72"/>
                    <a:pt x="180" y="102"/>
                  </a:cubicBezTo>
                  <a:cubicBezTo>
                    <a:pt x="180" y="122"/>
                    <a:pt x="180" y="122"/>
                    <a:pt x="180" y="122"/>
                  </a:cubicBezTo>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9" name="Freeform 13"/>
            <p:cNvSpPr>
              <a:spLocks/>
            </p:cNvSpPr>
            <p:nvPr userDrawn="1"/>
          </p:nvSpPr>
          <p:spPr bwMode="auto">
            <a:xfrm>
              <a:off x="3869197" y="-595312"/>
              <a:ext cx="224499" cy="215899"/>
            </a:xfrm>
            <a:custGeom>
              <a:avLst/>
              <a:gdLst>
                <a:gd name="T0" fmla="*/ 2147483647 w 177"/>
                <a:gd name="T1" fmla="*/ 2147483647 h 166"/>
                <a:gd name="T2" fmla="*/ 2147483647 w 177"/>
                <a:gd name="T3" fmla="*/ 2147483647 h 166"/>
                <a:gd name="T4" fmla="*/ 0 w 177"/>
                <a:gd name="T5" fmla="*/ 2147483647 h 166"/>
                <a:gd name="T6" fmla="*/ 0 w 177"/>
                <a:gd name="T7" fmla="*/ 2147483647 h 166"/>
                <a:gd name="T8" fmla="*/ 2147483647 w 177"/>
                <a:gd name="T9" fmla="*/ 0 h 166"/>
                <a:gd name="T10" fmla="*/ 2147483647 w 177"/>
                <a:gd name="T11" fmla="*/ 2147483647 h 166"/>
                <a:gd name="T12" fmla="*/ 2147483647 w 177"/>
                <a:gd name="T13" fmla="*/ 2147483647 h 166"/>
                <a:gd name="T14" fmla="*/ 2147483647 w 177"/>
                <a:gd name="T15" fmla="*/ 2147483647 h 166"/>
                <a:gd name="T16" fmla="*/ 2147483647 w 177"/>
                <a:gd name="T17" fmla="*/ 2147483647 h 166"/>
                <a:gd name="T18" fmla="*/ 2147483647 w 177"/>
                <a:gd name="T19" fmla="*/ 2147483647 h 166"/>
                <a:gd name="T20" fmla="*/ 2147483647 w 177"/>
                <a:gd name="T21" fmla="*/ 2147483647 h 166"/>
                <a:gd name="T22" fmla="*/ 2147483647 w 177"/>
                <a:gd name="T23" fmla="*/ 2147483647 h 166"/>
                <a:gd name="T24" fmla="*/ 2147483647 w 177"/>
                <a:gd name="T25" fmla="*/ 2147483647 h 166"/>
                <a:gd name="T26" fmla="*/ 2147483647 w 177"/>
                <a:gd name="T27" fmla="*/ 2147483647 h 166"/>
                <a:gd name="T28" fmla="*/ 2147483647 w 177"/>
                <a:gd name="T29" fmla="*/ 2147483647 h 16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177" h="166">
                  <a:moveTo>
                    <a:pt x="177" y="158"/>
                  </a:moveTo>
                  <a:cubicBezTo>
                    <a:pt x="147" y="164"/>
                    <a:pt x="118" y="166"/>
                    <a:pt x="89" y="166"/>
                  </a:cubicBezTo>
                  <a:cubicBezTo>
                    <a:pt x="60" y="166"/>
                    <a:pt x="30" y="164"/>
                    <a:pt x="0" y="158"/>
                  </a:cubicBezTo>
                  <a:cubicBezTo>
                    <a:pt x="0" y="8"/>
                    <a:pt x="0" y="8"/>
                    <a:pt x="0" y="8"/>
                  </a:cubicBezTo>
                  <a:cubicBezTo>
                    <a:pt x="30" y="2"/>
                    <a:pt x="60" y="0"/>
                    <a:pt x="88" y="0"/>
                  </a:cubicBezTo>
                  <a:cubicBezTo>
                    <a:pt x="117" y="0"/>
                    <a:pt x="147" y="2"/>
                    <a:pt x="176" y="8"/>
                  </a:cubicBezTo>
                  <a:cubicBezTo>
                    <a:pt x="176" y="35"/>
                    <a:pt x="176" y="35"/>
                    <a:pt x="176" y="35"/>
                  </a:cubicBezTo>
                  <a:cubicBezTo>
                    <a:pt x="43" y="35"/>
                    <a:pt x="43" y="35"/>
                    <a:pt x="43" y="35"/>
                  </a:cubicBezTo>
                  <a:cubicBezTo>
                    <a:pt x="43" y="65"/>
                    <a:pt x="43" y="65"/>
                    <a:pt x="43" y="65"/>
                  </a:cubicBezTo>
                  <a:cubicBezTo>
                    <a:pt x="130" y="65"/>
                    <a:pt x="130" y="65"/>
                    <a:pt x="130" y="65"/>
                  </a:cubicBezTo>
                  <a:cubicBezTo>
                    <a:pt x="130" y="96"/>
                    <a:pt x="130" y="96"/>
                    <a:pt x="130" y="96"/>
                  </a:cubicBezTo>
                  <a:cubicBezTo>
                    <a:pt x="43" y="96"/>
                    <a:pt x="43" y="96"/>
                    <a:pt x="43" y="96"/>
                  </a:cubicBezTo>
                  <a:cubicBezTo>
                    <a:pt x="43" y="132"/>
                    <a:pt x="43" y="132"/>
                    <a:pt x="43" y="132"/>
                  </a:cubicBezTo>
                  <a:cubicBezTo>
                    <a:pt x="177" y="132"/>
                    <a:pt x="177" y="132"/>
                    <a:pt x="177" y="132"/>
                  </a:cubicBezTo>
                  <a:cubicBezTo>
                    <a:pt x="177" y="158"/>
                    <a:pt x="177" y="158"/>
                    <a:pt x="177" y="158"/>
                  </a:cubicBezTo>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10" name="Freeform 14"/>
            <p:cNvSpPr>
              <a:spLocks/>
            </p:cNvSpPr>
            <p:nvPr userDrawn="1"/>
          </p:nvSpPr>
          <p:spPr bwMode="auto">
            <a:xfrm>
              <a:off x="3602813" y="-588564"/>
              <a:ext cx="201044" cy="209151"/>
            </a:xfrm>
            <a:custGeom>
              <a:avLst/>
              <a:gdLst>
                <a:gd name="T0" fmla="*/ 2147483647 w 158"/>
                <a:gd name="T1" fmla="*/ 2147483647 h 162"/>
                <a:gd name="T2" fmla="*/ 2147483647 w 158"/>
                <a:gd name="T3" fmla="*/ 2147483647 h 162"/>
                <a:gd name="T4" fmla="*/ 0 w 158"/>
                <a:gd name="T5" fmla="*/ 2147483647 h 162"/>
                <a:gd name="T6" fmla="*/ 0 w 158"/>
                <a:gd name="T7" fmla="*/ 0 h 162"/>
                <a:gd name="T8" fmla="*/ 2147483647 w 158"/>
                <a:gd name="T9" fmla="*/ 0 h 162"/>
                <a:gd name="T10" fmla="*/ 2147483647 w 158"/>
                <a:gd name="T11" fmla="*/ 2147483647 h 162"/>
                <a:gd name="T12" fmla="*/ 2147483647 w 158"/>
                <a:gd name="T13" fmla="*/ 2147483647 h 162"/>
                <a:gd name="T14" fmla="*/ 2147483647 w 158"/>
                <a:gd name="T15" fmla="*/ 2147483647 h 162"/>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58" h="162">
                  <a:moveTo>
                    <a:pt x="158" y="154"/>
                  </a:moveTo>
                  <a:cubicBezTo>
                    <a:pt x="132" y="160"/>
                    <a:pt x="105" y="162"/>
                    <a:pt x="80" y="162"/>
                  </a:cubicBezTo>
                  <a:cubicBezTo>
                    <a:pt x="54" y="162"/>
                    <a:pt x="27" y="160"/>
                    <a:pt x="0" y="154"/>
                  </a:cubicBezTo>
                  <a:cubicBezTo>
                    <a:pt x="0" y="0"/>
                    <a:pt x="0" y="0"/>
                    <a:pt x="0" y="0"/>
                  </a:cubicBezTo>
                  <a:cubicBezTo>
                    <a:pt x="43" y="0"/>
                    <a:pt x="43" y="0"/>
                    <a:pt x="43" y="0"/>
                  </a:cubicBezTo>
                  <a:cubicBezTo>
                    <a:pt x="43" y="126"/>
                    <a:pt x="43" y="126"/>
                    <a:pt x="43" y="126"/>
                  </a:cubicBezTo>
                  <a:cubicBezTo>
                    <a:pt x="158" y="126"/>
                    <a:pt x="158" y="126"/>
                    <a:pt x="158" y="126"/>
                  </a:cubicBezTo>
                  <a:cubicBezTo>
                    <a:pt x="158" y="154"/>
                    <a:pt x="158" y="154"/>
                    <a:pt x="158" y="154"/>
                  </a:cubicBezTo>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11" name="Freeform 15"/>
            <p:cNvSpPr>
              <a:spLocks/>
            </p:cNvSpPr>
            <p:nvPr userDrawn="1"/>
          </p:nvSpPr>
          <p:spPr bwMode="auto">
            <a:xfrm>
              <a:off x="3247636" y="-588564"/>
              <a:ext cx="289838" cy="206903"/>
            </a:xfrm>
            <a:custGeom>
              <a:avLst/>
              <a:gdLst>
                <a:gd name="T0" fmla="*/ 2147483647 w 226"/>
                <a:gd name="T1" fmla="*/ 2147483647 h 161"/>
                <a:gd name="T2" fmla="*/ 2147483647 w 226"/>
                <a:gd name="T3" fmla="*/ 2147483647 h 161"/>
                <a:gd name="T4" fmla="*/ 2147483647 w 226"/>
                <a:gd name="T5" fmla="*/ 2147483647 h 161"/>
                <a:gd name="T6" fmla="*/ 2147483647 w 226"/>
                <a:gd name="T7" fmla="*/ 2147483647 h 161"/>
                <a:gd name="T8" fmla="*/ 2147483647 w 226"/>
                <a:gd name="T9" fmla="*/ 2147483647 h 161"/>
                <a:gd name="T10" fmla="*/ 0 w 226"/>
                <a:gd name="T11" fmla="*/ 2147483647 h 161"/>
                <a:gd name="T12" fmla="*/ 2147483647 w 226"/>
                <a:gd name="T13" fmla="*/ 0 h 161"/>
                <a:gd name="T14" fmla="*/ 2147483647 w 226"/>
                <a:gd name="T15" fmla="*/ 0 h 161"/>
                <a:gd name="T16" fmla="*/ 2147483647 w 226"/>
                <a:gd name="T17" fmla="*/ 2147483647 h 16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26" h="161">
                  <a:moveTo>
                    <a:pt x="226" y="155"/>
                  </a:moveTo>
                  <a:cubicBezTo>
                    <a:pt x="212" y="159"/>
                    <a:pt x="193" y="161"/>
                    <a:pt x="179" y="161"/>
                  </a:cubicBezTo>
                  <a:cubicBezTo>
                    <a:pt x="114" y="29"/>
                    <a:pt x="114" y="29"/>
                    <a:pt x="114" y="29"/>
                  </a:cubicBezTo>
                  <a:cubicBezTo>
                    <a:pt x="110" y="29"/>
                    <a:pt x="110" y="29"/>
                    <a:pt x="110" y="29"/>
                  </a:cubicBezTo>
                  <a:cubicBezTo>
                    <a:pt x="45" y="161"/>
                    <a:pt x="45" y="161"/>
                    <a:pt x="45" y="161"/>
                  </a:cubicBezTo>
                  <a:cubicBezTo>
                    <a:pt x="31" y="161"/>
                    <a:pt x="15" y="159"/>
                    <a:pt x="0" y="155"/>
                  </a:cubicBezTo>
                  <a:cubicBezTo>
                    <a:pt x="83" y="0"/>
                    <a:pt x="83" y="0"/>
                    <a:pt x="83" y="0"/>
                  </a:cubicBezTo>
                  <a:cubicBezTo>
                    <a:pt x="142" y="0"/>
                    <a:pt x="142" y="0"/>
                    <a:pt x="142" y="0"/>
                  </a:cubicBezTo>
                  <a:cubicBezTo>
                    <a:pt x="226" y="155"/>
                    <a:pt x="226" y="155"/>
                    <a:pt x="226" y="155"/>
                  </a:cubicBezTo>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12" name="Oval 16"/>
            <p:cNvSpPr>
              <a:spLocks noChangeArrowheads="1"/>
            </p:cNvSpPr>
            <p:nvPr userDrawn="1"/>
          </p:nvSpPr>
          <p:spPr bwMode="auto">
            <a:xfrm>
              <a:off x="3356535" y="-473869"/>
              <a:ext cx="70365" cy="69718"/>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defRPr>
              </a:lvl9pPr>
            </a:lstStyle>
            <a:p>
              <a:pPr eaLnBrk="1" hangingPunct="1">
                <a:defRPr/>
              </a:pPr>
              <a:endParaRPr lang="en-AU" altLang="fr-FR" smtClean="0">
                <a:solidFill>
                  <a:srgbClr val="333366"/>
                </a:solidFill>
                <a:latin typeface="Century Gothic" panose="020B0502020202020204" pitchFamily="34" charset="0"/>
              </a:endParaRPr>
            </a:p>
          </p:txBody>
        </p:sp>
        <p:sp>
          <p:nvSpPr>
            <p:cNvPr id="13" name="Freeform 17"/>
            <p:cNvSpPr>
              <a:spLocks/>
            </p:cNvSpPr>
            <p:nvPr userDrawn="1"/>
          </p:nvSpPr>
          <p:spPr bwMode="auto">
            <a:xfrm>
              <a:off x="2939369" y="-593062"/>
              <a:ext cx="242928" cy="211401"/>
            </a:xfrm>
            <a:custGeom>
              <a:avLst/>
              <a:gdLst>
                <a:gd name="T0" fmla="*/ 2147483647 w 190"/>
                <a:gd name="T1" fmla="*/ 2147483647 h 163"/>
                <a:gd name="T2" fmla="*/ 2147483647 w 190"/>
                <a:gd name="T3" fmla="*/ 2147483647 h 163"/>
                <a:gd name="T4" fmla="*/ 2147483647 w 190"/>
                <a:gd name="T5" fmla="*/ 2147483647 h 163"/>
                <a:gd name="T6" fmla="*/ 2147483647 w 190"/>
                <a:gd name="T7" fmla="*/ 2147483647 h 163"/>
                <a:gd name="T8" fmla="*/ 2147483647 w 190"/>
                <a:gd name="T9" fmla="*/ 2147483647 h 163"/>
                <a:gd name="T10" fmla="*/ 0 w 190"/>
                <a:gd name="T11" fmla="*/ 2147483647 h 163"/>
                <a:gd name="T12" fmla="*/ 0 w 190"/>
                <a:gd name="T13" fmla="*/ 2147483647 h 163"/>
                <a:gd name="T14" fmla="*/ 2147483647 w 190"/>
                <a:gd name="T15" fmla="*/ 0 h 163"/>
                <a:gd name="T16" fmla="*/ 2147483647 w 190"/>
                <a:gd name="T17" fmla="*/ 2147483647 h 163"/>
                <a:gd name="T18" fmla="*/ 2147483647 w 190"/>
                <a:gd name="T19" fmla="*/ 2147483647 h 163"/>
                <a:gd name="T20" fmla="*/ 2147483647 w 190"/>
                <a:gd name="T21" fmla="*/ 0 h 163"/>
                <a:gd name="T22" fmla="*/ 2147483647 w 190"/>
                <a:gd name="T23" fmla="*/ 2147483647 h 163"/>
                <a:gd name="T24" fmla="*/ 2147483647 w 190"/>
                <a:gd name="T25" fmla="*/ 2147483647 h 163"/>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190" h="163">
                  <a:moveTo>
                    <a:pt x="190" y="158"/>
                  </a:moveTo>
                  <a:cubicBezTo>
                    <a:pt x="177" y="161"/>
                    <a:pt x="162" y="163"/>
                    <a:pt x="148" y="163"/>
                  </a:cubicBezTo>
                  <a:cubicBezTo>
                    <a:pt x="148" y="96"/>
                    <a:pt x="148" y="96"/>
                    <a:pt x="148" y="96"/>
                  </a:cubicBezTo>
                  <a:cubicBezTo>
                    <a:pt x="42" y="96"/>
                    <a:pt x="42" y="96"/>
                    <a:pt x="42" y="96"/>
                  </a:cubicBezTo>
                  <a:cubicBezTo>
                    <a:pt x="42" y="163"/>
                    <a:pt x="42" y="163"/>
                    <a:pt x="42" y="163"/>
                  </a:cubicBezTo>
                  <a:cubicBezTo>
                    <a:pt x="28" y="163"/>
                    <a:pt x="13" y="161"/>
                    <a:pt x="0" y="158"/>
                  </a:cubicBezTo>
                  <a:cubicBezTo>
                    <a:pt x="0" y="5"/>
                    <a:pt x="0" y="5"/>
                    <a:pt x="0" y="5"/>
                  </a:cubicBezTo>
                  <a:cubicBezTo>
                    <a:pt x="13" y="1"/>
                    <a:pt x="28" y="0"/>
                    <a:pt x="42" y="0"/>
                  </a:cubicBezTo>
                  <a:cubicBezTo>
                    <a:pt x="42" y="65"/>
                    <a:pt x="42" y="65"/>
                    <a:pt x="42" y="65"/>
                  </a:cubicBezTo>
                  <a:cubicBezTo>
                    <a:pt x="148" y="65"/>
                    <a:pt x="148" y="65"/>
                    <a:pt x="148" y="65"/>
                  </a:cubicBezTo>
                  <a:cubicBezTo>
                    <a:pt x="148" y="0"/>
                    <a:pt x="148" y="0"/>
                    <a:pt x="148" y="0"/>
                  </a:cubicBezTo>
                  <a:cubicBezTo>
                    <a:pt x="162" y="0"/>
                    <a:pt x="177" y="1"/>
                    <a:pt x="190" y="5"/>
                  </a:cubicBezTo>
                  <a:cubicBezTo>
                    <a:pt x="190" y="158"/>
                    <a:pt x="190" y="158"/>
                    <a:pt x="190" y="158"/>
                  </a:cubicBezTo>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14" name="Freeform 18"/>
            <p:cNvSpPr>
              <a:spLocks/>
            </p:cNvSpPr>
            <p:nvPr userDrawn="1"/>
          </p:nvSpPr>
          <p:spPr bwMode="auto">
            <a:xfrm>
              <a:off x="2619375" y="-595312"/>
              <a:ext cx="244603" cy="211401"/>
            </a:xfrm>
            <a:custGeom>
              <a:avLst/>
              <a:gdLst>
                <a:gd name="T0" fmla="*/ 2147483647 w 192"/>
                <a:gd name="T1" fmla="*/ 2147483647 h 162"/>
                <a:gd name="T2" fmla="*/ 2147483647 w 192"/>
                <a:gd name="T3" fmla="*/ 2147483647 h 162"/>
                <a:gd name="T4" fmla="*/ 2147483647 w 192"/>
                <a:gd name="T5" fmla="*/ 2147483647 h 162"/>
                <a:gd name="T6" fmla="*/ 2147483647 w 192"/>
                <a:gd name="T7" fmla="*/ 2147483647 h 162"/>
                <a:gd name="T8" fmla="*/ 2147483647 w 192"/>
                <a:gd name="T9" fmla="*/ 2147483647 h 162"/>
                <a:gd name="T10" fmla="*/ 0 w 192"/>
                <a:gd name="T11" fmla="*/ 2147483647 h 162"/>
                <a:gd name="T12" fmla="*/ 0 w 192"/>
                <a:gd name="T13" fmla="*/ 2147483647 h 162"/>
                <a:gd name="T14" fmla="*/ 2147483647 w 192"/>
                <a:gd name="T15" fmla="*/ 0 h 162"/>
                <a:gd name="T16" fmla="*/ 2147483647 w 192"/>
                <a:gd name="T17" fmla="*/ 2147483647 h 162"/>
                <a:gd name="T18" fmla="*/ 2147483647 w 192"/>
                <a:gd name="T19" fmla="*/ 2147483647 h 16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92" h="162">
                  <a:moveTo>
                    <a:pt x="192" y="35"/>
                  </a:moveTo>
                  <a:cubicBezTo>
                    <a:pt x="117" y="35"/>
                    <a:pt x="117" y="35"/>
                    <a:pt x="117" y="35"/>
                  </a:cubicBezTo>
                  <a:cubicBezTo>
                    <a:pt x="117" y="162"/>
                    <a:pt x="117" y="162"/>
                    <a:pt x="117" y="162"/>
                  </a:cubicBezTo>
                  <a:cubicBezTo>
                    <a:pt x="75" y="162"/>
                    <a:pt x="75" y="162"/>
                    <a:pt x="75" y="162"/>
                  </a:cubicBezTo>
                  <a:cubicBezTo>
                    <a:pt x="75" y="35"/>
                    <a:pt x="75" y="35"/>
                    <a:pt x="75" y="35"/>
                  </a:cubicBezTo>
                  <a:cubicBezTo>
                    <a:pt x="0" y="35"/>
                    <a:pt x="0" y="35"/>
                    <a:pt x="0" y="35"/>
                  </a:cubicBezTo>
                  <a:cubicBezTo>
                    <a:pt x="0" y="8"/>
                    <a:pt x="0" y="8"/>
                    <a:pt x="0" y="8"/>
                  </a:cubicBezTo>
                  <a:cubicBezTo>
                    <a:pt x="33" y="2"/>
                    <a:pt x="65" y="0"/>
                    <a:pt x="96" y="0"/>
                  </a:cubicBezTo>
                  <a:cubicBezTo>
                    <a:pt x="127" y="0"/>
                    <a:pt x="160" y="2"/>
                    <a:pt x="192" y="8"/>
                  </a:cubicBezTo>
                  <a:cubicBezTo>
                    <a:pt x="192" y="35"/>
                    <a:pt x="192" y="35"/>
                    <a:pt x="192" y="35"/>
                  </a:cubicBezTo>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grpSp>
      <p:sp>
        <p:nvSpPr>
          <p:cNvPr id="2" name="Titre 1"/>
          <p:cNvSpPr>
            <a:spLocks noGrp="1"/>
          </p:cNvSpPr>
          <p:nvPr>
            <p:ph type="title"/>
          </p:nvPr>
        </p:nvSpPr>
        <p:spPr/>
        <p:txBody>
          <a:bodyPr/>
          <a:lstStyle/>
          <a:p>
            <a:r>
              <a:rPr lang="fr-FR" smtClean="0"/>
              <a:t>Modifiez le style du titre</a:t>
            </a:r>
            <a:endParaRPr lang="fr-FR" dirty="0"/>
          </a:p>
        </p:txBody>
      </p:sp>
      <p:sp>
        <p:nvSpPr>
          <p:cNvPr id="30" name="Espace réservé du texte 2"/>
          <p:cNvSpPr>
            <a:spLocks noGrp="1"/>
          </p:cNvSpPr>
          <p:nvPr>
            <p:ph idx="1"/>
          </p:nvPr>
        </p:nvSpPr>
        <p:spPr>
          <a:xfrm>
            <a:off x="179515" y="696542"/>
            <a:ext cx="5322434" cy="3934455"/>
          </a:xfrm>
          <a:prstGeom prst="rect">
            <a:avLst/>
          </a:prstGeom>
        </p:spPr>
        <p:txBody>
          <a:bodyPr rtlCol="0">
            <a:noAutofit/>
          </a:bodyPr>
          <a:lstStyle/>
          <a:p>
            <a:pPr lvl="0"/>
            <a:r>
              <a:rPr lang="fr-FR" smtClean="0"/>
              <a:t>Modifiez les styles du texte du masque</a:t>
            </a:r>
          </a:p>
          <a:p>
            <a:pPr lvl="1"/>
            <a:r>
              <a:rPr lang="fr-FR" smtClean="0"/>
              <a:t>Deuxième niveau</a:t>
            </a:r>
          </a:p>
          <a:p>
            <a:pPr lvl="2"/>
            <a:r>
              <a:rPr lang="fr-FR" smtClean="0"/>
              <a:t>Troisième niveau</a:t>
            </a:r>
          </a:p>
        </p:txBody>
      </p:sp>
      <p:sp>
        <p:nvSpPr>
          <p:cNvPr id="18" name="Picture Placeholder 2"/>
          <p:cNvSpPr>
            <a:spLocks noGrp="1"/>
          </p:cNvSpPr>
          <p:nvPr>
            <p:ph type="pic" sz="quarter" idx="10"/>
          </p:nvPr>
        </p:nvSpPr>
        <p:spPr bwMode="auto">
          <a:xfrm>
            <a:off x="5501950" y="-9525"/>
            <a:ext cx="3647433" cy="5178425"/>
          </a:xfrm>
          <a:custGeom>
            <a:avLst/>
            <a:gdLst>
              <a:gd name="connsiteX0" fmla="*/ 0 w 3662362"/>
              <a:gd name="connsiteY0" fmla="*/ 0 h 5168900"/>
              <a:gd name="connsiteX1" fmla="*/ 3662362 w 3662362"/>
              <a:gd name="connsiteY1" fmla="*/ 0 h 5168900"/>
              <a:gd name="connsiteX2" fmla="*/ 3662362 w 3662362"/>
              <a:gd name="connsiteY2" fmla="*/ 5168900 h 5168900"/>
              <a:gd name="connsiteX3" fmla="*/ 0 w 3662362"/>
              <a:gd name="connsiteY3" fmla="*/ 5168900 h 5168900"/>
              <a:gd name="connsiteX4" fmla="*/ 0 w 3662362"/>
              <a:gd name="connsiteY4" fmla="*/ 0 h 5168900"/>
              <a:gd name="connsiteX0" fmla="*/ 1724025 w 3662362"/>
              <a:gd name="connsiteY0" fmla="*/ 0 h 5178425"/>
              <a:gd name="connsiteX1" fmla="*/ 3662362 w 3662362"/>
              <a:gd name="connsiteY1" fmla="*/ 9525 h 5178425"/>
              <a:gd name="connsiteX2" fmla="*/ 3662362 w 3662362"/>
              <a:gd name="connsiteY2" fmla="*/ 5178425 h 5178425"/>
              <a:gd name="connsiteX3" fmla="*/ 0 w 3662362"/>
              <a:gd name="connsiteY3" fmla="*/ 5178425 h 5178425"/>
              <a:gd name="connsiteX4" fmla="*/ 1724025 w 3662362"/>
              <a:gd name="connsiteY4" fmla="*/ 0 h 5178425"/>
              <a:gd name="connsiteX0" fmla="*/ 1724025 w 3662362"/>
              <a:gd name="connsiteY0" fmla="*/ 0 h 5178425"/>
              <a:gd name="connsiteX1" fmla="*/ 3662362 w 3662362"/>
              <a:gd name="connsiteY1" fmla="*/ 9525 h 5178425"/>
              <a:gd name="connsiteX2" fmla="*/ 3662362 w 3662362"/>
              <a:gd name="connsiteY2" fmla="*/ 5178425 h 5178425"/>
              <a:gd name="connsiteX3" fmla="*/ 0 w 3662362"/>
              <a:gd name="connsiteY3" fmla="*/ 5178425 h 5178425"/>
              <a:gd name="connsiteX4" fmla="*/ 1724025 w 3662362"/>
              <a:gd name="connsiteY4" fmla="*/ 0 h 5178425"/>
              <a:gd name="connsiteX0" fmla="*/ 1609725 w 3548062"/>
              <a:gd name="connsiteY0" fmla="*/ 0 h 5178425"/>
              <a:gd name="connsiteX1" fmla="*/ 3548062 w 3548062"/>
              <a:gd name="connsiteY1" fmla="*/ 9525 h 5178425"/>
              <a:gd name="connsiteX2" fmla="*/ 3548062 w 3548062"/>
              <a:gd name="connsiteY2" fmla="*/ 5178425 h 5178425"/>
              <a:gd name="connsiteX3" fmla="*/ 0 w 3548062"/>
              <a:gd name="connsiteY3" fmla="*/ 5178425 h 5178425"/>
              <a:gd name="connsiteX4" fmla="*/ 1609725 w 3548062"/>
              <a:gd name="connsiteY4" fmla="*/ 0 h 5178425"/>
              <a:gd name="connsiteX0" fmla="*/ 1758948 w 3697285"/>
              <a:gd name="connsiteY0" fmla="*/ 0 h 5178425"/>
              <a:gd name="connsiteX1" fmla="*/ 3697285 w 3697285"/>
              <a:gd name="connsiteY1" fmla="*/ 9525 h 5178425"/>
              <a:gd name="connsiteX2" fmla="*/ 3697285 w 3697285"/>
              <a:gd name="connsiteY2" fmla="*/ 5178425 h 5178425"/>
              <a:gd name="connsiteX3" fmla="*/ 149223 w 3697285"/>
              <a:gd name="connsiteY3" fmla="*/ 5178425 h 5178425"/>
              <a:gd name="connsiteX4" fmla="*/ 1758948 w 3697285"/>
              <a:gd name="connsiteY4" fmla="*/ 0 h 5178425"/>
              <a:gd name="connsiteX0" fmla="*/ 1709096 w 3647433"/>
              <a:gd name="connsiteY0" fmla="*/ 0 h 5178425"/>
              <a:gd name="connsiteX1" fmla="*/ 3647433 w 3647433"/>
              <a:gd name="connsiteY1" fmla="*/ 9525 h 5178425"/>
              <a:gd name="connsiteX2" fmla="*/ 3647433 w 3647433"/>
              <a:gd name="connsiteY2" fmla="*/ 5178425 h 5178425"/>
              <a:gd name="connsiteX3" fmla="*/ 99371 w 3647433"/>
              <a:gd name="connsiteY3" fmla="*/ 5178425 h 5178425"/>
              <a:gd name="connsiteX4" fmla="*/ 1709096 w 3647433"/>
              <a:gd name="connsiteY4" fmla="*/ 0 h 51784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47433" h="5178425">
                <a:moveTo>
                  <a:pt x="1709096" y="0"/>
                </a:moveTo>
                <a:lnTo>
                  <a:pt x="3647433" y="9525"/>
                </a:lnTo>
                <a:lnTo>
                  <a:pt x="3647433" y="5178425"/>
                </a:lnTo>
                <a:lnTo>
                  <a:pt x="99371" y="5178425"/>
                </a:lnTo>
                <a:cubicBezTo>
                  <a:pt x="-30804" y="4471458"/>
                  <a:pt x="-351479" y="2116667"/>
                  <a:pt x="1709096" y="0"/>
                </a:cubicBezTo>
                <a:close/>
              </a:path>
            </a:pathLst>
          </a:custGeom>
          <a:solidFill>
            <a:schemeClr val="bg1">
              <a:lumMod val="85000"/>
            </a:schemeClr>
          </a:solidFill>
          <a:ln>
            <a:noFill/>
          </a:ln>
          <a:effectLst/>
          <a:extLst/>
        </p:spPr>
        <p:txBody>
          <a:bodyPr lIns="432000" rtlCol="0" anchor="ctr">
            <a:noAutofit/>
          </a:bodyPr>
          <a:lstStyle>
            <a:lvl1pPr marL="0" indent="0" algn="ctr">
              <a:buFontTx/>
              <a:buNone/>
              <a:defRPr b="0">
                <a:solidFill>
                  <a:schemeClr val="bg1"/>
                </a:solidFill>
              </a:defRPr>
            </a:lvl1pPr>
          </a:lstStyle>
          <a:p>
            <a:pPr lvl="0"/>
            <a:r>
              <a:rPr lang="fr-FR" noProof="0" smtClean="0"/>
              <a:t>Cliquez sur l'icône pour ajouter une image</a:t>
            </a:r>
            <a:endParaRPr lang="en-AU" noProof="0" dirty="0"/>
          </a:p>
        </p:txBody>
      </p:sp>
    </p:spTree>
    <p:extLst>
      <p:ext uri="{BB962C8B-B14F-4D97-AF65-F5344CB8AC3E}">
        <p14:creationId xmlns:p14="http://schemas.microsoft.com/office/powerpoint/2010/main" val="288143741"/>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contenu 2"/>
          <p:cNvSpPr>
            <a:spLocks noGrp="1"/>
          </p:cNvSpPr>
          <p:nvPr>
            <p:ph sz="half" idx="1"/>
          </p:nvPr>
        </p:nvSpPr>
        <p:spPr>
          <a:xfrm>
            <a:off x="457200" y="720927"/>
            <a:ext cx="4038600" cy="3917467"/>
          </a:xfrm>
        </p:spPr>
        <p:txBody>
          <a:bodyPr/>
          <a:lstStyle>
            <a:lvl1pPr>
              <a:defRPr sz="1600"/>
            </a:lvl1pPr>
            <a:lvl2pPr>
              <a:defRPr sz="1400"/>
            </a:lvl2pPr>
            <a:lvl3pPr>
              <a:defRPr sz="1200"/>
            </a:lvl3pPr>
            <a:lvl4pPr>
              <a:defRPr sz="1200"/>
            </a:lvl4pPr>
            <a:lvl5pPr>
              <a:defRPr sz="1200"/>
            </a:lvl5pPr>
            <a:lvl6pPr>
              <a:defRPr sz="1800"/>
            </a:lvl6pPr>
            <a:lvl7pPr>
              <a:defRPr sz="1800"/>
            </a:lvl7pPr>
            <a:lvl8pPr>
              <a:defRPr sz="1800"/>
            </a:lvl8pPr>
            <a:lvl9pPr>
              <a:defRPr sz="1800"/>
            </a:lvl9pPr>
          </a:lstStyle>
          <a:p>
            <a:pPr lvl="0"/>
            <a:r>
              <a:rPr lang="fr-FR" smtClean="0"/>
              <a:t>Modifiez les styles du texte du masque</a:t>
            </a:r>
          </a:p>
          <a:p>
            <a:pPr lvl="1"/>
            <a:r>
              <a:rPr lang="fr-FR" smtClean="0"/>
              <a:t>Deuxième niveau</a:t>
            </a:r>
          </a:p>
          <a:p>
            <a:pPr lvl="2"/>
            <a:r>
              <a:rPr lang="fr-FR" smtClean="0"/>
              <a:t>Troisième niveau</a:t>
            </a:r>
          </a:p>
        </p:txBody>
      </p:sp>
      <p:sp>
        <p:nvSpPr>
          <p:cNvPr id="4" name="Espace réservé du contenu 3"/>
          <p:cNvSpPr>
            <a:spLocks noGrp="1"/>
          </p:cNvSpPr>
          <p:nvPr>
            <p:ph sz="half" idx="2"/>
          </p:nvPr>
        </p:nvSpPr>
        <p:spPr>
          <a:xfrm>
            <a:off x="4648200" y="720927"/>
            <a:ext cx="4038600" cy="3917467"/>
          </a:xfrm>
        </p:spPr>
        <p:txBody>
          <a:bodyPr/>
          <a:lstStyle>
            <a:lvl1pPr>
              <a:defRPr sz="1600"/>
            </a:lvl1pPr>
            <a:lvl2pPr>
              <a:defRPr sz="1400"/>
            </a:lvl2pPr>
            <a:lvl3pPr>
              <a:defRPr sz="1200"/>
            </a:lvl3pPr>
            <a:lvl4pPr>
              <a:defRPr sz="1200"/>
            </a:lvl4pPr>
            <a:lvl5pPr>
              <a:defRPr sz="1200"/>
            </a:lvl5pPr>
            <a:lvl6pPr>
              <a:defRPr sz="1800"/>
            </a:lvl6pPr>
            <a:lvl7pPr>
              <a:defRPr sz="1800"/>
            </a:lvl7pPr>
            <a:lvl8pPr>
              <a:defRPr sz="1800"/>
            </a:lvl8pPr>
            <a:lvl9pPr>
              <a:defRPr sz="1800"/>
            </a:lvl9pPr>
          </a:lstStyle>
          <a:p>
            <a:pPr lvl="0"/>
            <a:r>
              <a:rPr lang="fr-FR" smtClean="0"/>
              <a:t>Modifiez les styles du texte du masque</a:t>
            </a:r>
          </a:p>
          <a:p>
            <a:pPr lvl="1"/>
            <a:r>
              <a:rPr lang="fr-FR" smtClean="0"/>
              <a:t>Deuxième niveau</a:t>
            </a:r>
          </a:p>
          <a:p>
            <a:pPr lvl="2"/>
            <a:r>
              <a:rPr lang="fr-FR" smtClean="0"/>
              <a:t>Troisième niveau</a:t>
            </a:r>
          </a:p>
        </p:txBody>
      </p:sp>
    </p:spTree>
    <p:extLst>
      <p:ext uri="{BB962C8B-B14F-4D97-AF65-F5344CB8AC3E}">
        <p14:creationId xmlns:p14="http://schemas.microsoft.com/office/powerpoint/2010/main" val="426090133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3_Titre et contenu">
    <p:spTree>
      <p:nvGrpSpPr>
        <p:cNvPr id="1" name=""/>
        <p:cNvGrpSpPr/>
        <p:nvPr/>
      </p:nvGrpSpPr>
      <p:grpSpPr>
        <a:xfrm>
          <a:off x="0" y="0"/>
          <a:ext cx="0" cy="0"/>
          <a:chOff x="0" y="0"/>
          <a:chExt cx="0" cy="0"/>
        </a:xfrm>
      </p:grpSpPr>
      <p:sp>
        <p:nvSpPr>
          <p:cNvPr id="10" name="Rectangle 1"/>
          <p:cNvSpPr>
            <a:spLocks/>
          </p:cNvSpPr>
          <p:nvPr userDrawn="1"/>
        </p:nvSpPr>
        <p:spPr bwMode="auto">
          <a:xfrm>
            <a:off x="5502275" y="-15875"/>
            <a:ext cx="3641725" cy="5165725"/>
          </a:xfrm>
          <a:custGeom>
            <a:avLst/>
            <a:gdLst>
              <a:gd name="T0" fmla="*/ 1707376 w 3642050"/>
              <a:gd name="T1" fmla="*/ 0 h 5165725"/>
              <a:gd name="T2" fmla="*/ 3632960 w 3642050"/>
              <a:gd name="T3" fmla="*/ 15875 h 5165725"/>
              <a:gd name="T4" fmla="*/ 3632960 w 3642050"/>
              <a:gd name="T5" fmla="*/ 5159375 h 5165725"/>
              <a:gd name="T6" fmla="*/ 104848 w 3642050"/>
              <a:gd name="T7" fmla="*/ 5165725 h 5165725"/>
              <a:gd name="T8" fmla="*/ 1707376 w 3642050"/>
              <a:gd name="T9" fmla="*/ 0 h 516572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642050" h="5165725">
                <a:moveTo>
                  <a:pt x="1711650" y="0"/>
                </a:moveTo>
                <a:lnTo>
                  <a:pt x="3642050" y="15875"/>
                </a:lnTo>
                <a:lnTo>
                  <a:pt x="3642050" y="5159375"/>
                </a:lnTo>
                <a:lnTo>
                  <a:pt x="105100" y="5165725"/>
                </a:lnTo>
                <a:cubicBezTo>
                  <a:pt x="-374325" y="2705100"/>
                  <a:pt x="895675" y="796925"/>
                  <a:pt x="1711650" y="0"/>
                </a:cubicBezTo>
                <a:close/>
              </a:path>
            </a:pathLst>
          </a:custGeom>
          <a:solidFill>
            <a:srgbClr val="5DBFD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11" name="Oval 41"/>
          <p:cNvSpPr>
            <a:spLocks noChangeArrowheads="1"/>
          </p:cNvSpPr>
          <p:nvPr userDrawn="1"/>
        </p:nvSpPr>
        <p:spPr bwMode="auto">
          <a:xfrm>
            <a:off x="5024438" y="-2908300"/>
            <a:ext cx="11339512" cy="11544300"/>
          </a:xfrm>
          <a:prstGeom prst="ellipse">
            <a:avLst/>
          </a:prstGeom>
          <a:noFill/>
          <a:ln w="6350">
            <a:solidFill>
              <a:schemeClr val="bg1">
                <a:lumMod val="85000"/>
              </a:schemeClr>
            </a:solidFill>
            <a:round/>
            <a:headEnd/>
            <a:tailEnd/>
          </a:ln>
        </p:spPr>
        <p:txBody>
          <a:bodyPr/>
          <a:lstStyle/>
          <a:p>
            <a:pPr eaLnBrk="1" fontAlgn="auto" hangingPunct="1">
              <a:spcBef>
                <a:spcPts val="0"/>
              </a:spcBef>
              <a:spcAft>
                <a:spcPts val="0"/>
              </a:spcAft>
              <a:defRPr/>
            </a:pPr>
            <a:endParaRPr lang="en-AU">
              <a:latin typeface="+mn-lt"/>
            </a:endParaRPr>
          </a:p>
        </p:txBody>
      </p:sp>
      <p:sp>
        <p:nvSpPr>
          <p:cNvPr id="12" name="Oval 41"/>
          <p:cNvSpPr>
            <a:spLocks noChangeArrowheads="1"/>
          </p:cNvSpPr>
          <p:nvPr userDrawn="1"/>
        </p:nvSpPr>
        <p:spPr bwMode="auto">
          <a:xfrm>
            <a:off x="5429250" y="-1897063"/>
            <a:ext cx="11339513" cy="11544301"/>
          </a:xfrm>
          <a:prstGeom prst="ellipse">
            <a:avLst/>
          </a:prstGeom>
          <a:noFill/>
          <a:ln w="6350">
            <a:solidFill>
              <a:schemeClr val="bg1">
                <a:lumMod val="75000"/>
              </a:schemeClr>
            </a:solidFill>
            <a:round/>
            <a:headEnd/>
            <a:tailEnd/>
          </a:ln>
        </p:spPr>
        <p:txBody>
          <a:bodyPr/>
          <a:lstStyle/>
          <a:p>
            <a:pPr eaLnBrk="1" fontAlgn="auto" hangingPunct="1">
              <a:spcBef>
                <a:spcPts val="0"/>
              </a:spcBef>
              <a:spcAft>
                <a:spcPts val="0"/>
              </a:spcAft>
              <a:defRPr/>
            </a:pPr>
            <a:endParaRPr lang="en-AU">
              <a:latin typeface="+mn-lt"/>
            </a:endParaRPr>
          </a:p>
        </p:txBody>
      </p:sp>
      <p:grpSp>
        <p:nvGrpSpPr>
          <p:cNvPr id="13" name="Group 25"/>
          <p:cNvGrpSpPr>
            <a:grpSpLocks/>
          </p:cNvGrpSpPr>
          <p:nvPr userDrawn="1"/>
        </p:nvGrpSpPr>
        <p:grpSpPr bwMode="auto">
          <a:xfrm>
            <a:off x="7262813" y="4811713"/>
            <a:ext cx="1631950" cy="198437"/>
            <a:chOff x="2619375" y="-595312"/>
            <a:chExt cx="1785938" cy="215899"/>
          </a:xfrm>
        </p:grpSpPr>
        <p:sp>
          <p:nvSpPr>
            <p:cNvPr id="14" name="Freeform 12"/>
            <p:cNvSpPr>
              <a:spLocks/>
            </p:cNvSpPr>
            <p:nvPr userDrawn="1"/>
          </p:nvSpPr>
          <p:spPr bwMode="auto">
            <a:xfrm>
              <a:off x="4175990" y="-595312"/>
              <a:ext cx="229323" cy="215899"/>
            </a:xfrm>
            <a:custGeom>
              <a:avLst/>
              <a:gdLst>
                <a:gd name="T0" fmla="*/ 2147483647 w 180"/>
                <a:gd name="T1" fmla="*/ 2147483647 h 166"/>
                <a:gd name="T2" fmla="*/ 2147483647 w 180"/>
                <a:gd name="T3" fmla="*/ 2147483647 h 166"/>
                <a:gd name="T4" fmla="*/ 2147483647 w 180"/>
                <a:gd name="T5" fmla="*/ 2147483647 h 166"/>
                <a:gd name="T6" fmla="*/ 0 w 180"/>
                <a:gd name="T7" fmla="*/ 2147483647 h 166"/>
                <a:gd name="T8" fmla="*/ 0 w 180"/>
                <a:gd name="T9" fmla="*/ 2147483647 h 166"/>
                <a:gd name="T10" fmla="*/ 2147483647 w 180"/>
                <a:gd name="T11" fmla="*/ 2147483647 h 166"/>
                <a:gd name="T12" fmla="*/ 2147483647 w 180"/>
                <a:gd name="T13" fmla="*/ 2147483647 h 166"/>
                <a:gd name="T14" fmla="*/ 2147483647 w 180"/>
                <a:gd name="T15" fmla="*/ 2147483647 h 166"/>
                <a:gd name="T16" fmla="*/ 2147483647 w 180"/>
                <a:gd name="T17" fmla="*/ 2147483647 h 166"/>
                <a:gd name="T18" fmla="*/ 2147483647 w 180"/>
                <a:gd name="T19" fmla="*/ 2147483647 h 166"/>
                <a:gd name="T20" fmla="*/ 2147483647 w 180"/>
                <a:gd name="T21" fmla="*/ 2147483647 h 166"/>
                <a:gd name="T22" fmla="*/ 2147483647 w 180"/>
                <a:gd name="T23" fmla="*/ 0 h 166"/>
                <a:gd name="T24" fmla="*/ 2147483647 w 180"/>
                <a:gd name="T25" fmla="*/ 2147483647 h 166"/>
                <a:gd name="T26" fmla="*/ 2147483647 w 180"/>
                <a:gd name="T27" fmla="*/ 2147483647 h 166"/>
                <a:gd name="T28" fmla="*/ 2147483647 w 180"/>
                <a:gd name="T29" fmla="*/ 2147483647 h 166"/>
                <a:gd name="T30" fmla="*/ 2147483647 w 180"/>
                <a:gd name="T31" fmla="*/ 2147483647 h 166"/>
                <a:gd name="T32" fmla="*/ 2147483647 w 180"/>
                <a:gd name="T33" fmla="*/ 2147483647 h 166"/>
                <a:gd name="T34" fmla="*/ 2147483647 w 180"/>
                <a:gd name="T35" fmla="*/ 2147483647 h 166"/>
                <a:gd name="T36" fmla="*/ 2147483647 w 180"/>
                <a:gd name="T37" fmla="*/ 2147483647 h 16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180" h="166">
                  <a:moveTo>
                    <a:pt x="180" y="122"/>
                  </a:moveTo>
                  <a:cubicBezTo>
                    <a:pt x="180" y="144"/>
                    <a:pt x="173" y="151"/>
                    <a:pt x="155" y="156"/>
                  </a:cubicBezTo>
                  <a:cubicBezTo>
                    <a:pt x="136" y="162"/>
                    <a:pt x="101" y="166"/>
                    <a:pt x="81" y="166"/>
                  </a:cubicBezTo>
                  <a:cubicBezTo>
                    <a:pt x="57" y="166"/>
                    <a:pt x="26" y="164"/>
                    <a:pt x="0" y="158"/>
                  </a:cubicBezTo>
                  <a:cubicBezTo>
                    <a:pt x="0" y="132"/>
                    <a:pt x="0" y="132"/>
                    <a:pt x="0" y="132"/>
                  </a:cubicBezTo>
                  <a:cubicBezTo>
                    <a:pt x="143" y="132"/>
                    <a:pt x="143" y="132"/>
                    <a:pt x="143" y="132"/>
                  </a:cubicBezTo>
                  <a:cubicBezTo>
                    <a:pt x="143" y="97"/>
                    <a:pt x="143" y="97"/>
                    <a:pt x="143" y="97"/>
                  </a:cubicBezTo>
                  <a:cubicBezTo>
                    <a:pt x="42" y="97"/>
                    <a:pt x="42" y="97"/>
                    <a:pt x="42" y="97"/>
                  </a:cubicBezTo>
                  <a:cubicBezTo>
                    <a:pt x="12" y="97"/>
                    <a:pt x="1" y="89"/>
                    <a:pt x="1" y="59"/>
                  </a:cubicBezTo>
                  <a:cubicBezTo>
                    <a:pt x="1" y="44"/>
                    <a:pt x="1" y="44"/>
                    <a:pt x="1" y="44"/>
                  </a:cubicBezTo>
                  <a:cubicBezTo>
                    <a:pt x="1" y="20"/>
                    <a:pt x="7" y="13"/>
                    <a:pt x="26" y="9"/>
                  </a:cubicBezTo>
                  <a:cubicBezTo>
                    <a:pt x="45" y="4"/>
                    <a:pt x="77" y="0"/>
                    <a:pt x="97" y="0"/>
                  </a:cubicBezTo>
                  <a:cubicBezTo>
                    <a:pt x="122" y="0"/>
                    <a:pt x="151" y="2"/>
                    <a:pt x="177" y="8"/>
                  </a:cubicBezTo>
                  <a:cubicBezTo>
                    <a:pt x="177" y="34"/>
                    <a:pt x="177" y="34"/>
                    <a:pt x="177" y="34"/>
                  </a:cubicBezTo>
                  <a:cubicBezTo>
                    <a:pt x="37" y="34"/>
                    <a:pt x="37" y="34"/>
                    <a:pt x="37" y="34"/>
                  </a:cubicBezTo>
                  <a:cubicBezTo>
                    <a:pt x="37" y="64"/>
                    <a:pt x="37" y="64"/>
                    <a:pt x="37" y="64"/>
                  </a:cubicBezTo>
                  <a:cubicBezTo>
                    <a:pt x="138" y="64"/>
                    <a:pt x="138" y="64"/>
                    <a:pt x="138" y="64"/>
                  </a:cubicBezTo>
                  <a:cubicBezTo>
                    <a:pt x="168" y="64"/>
                    <a:pt x="180" y="72"/>
                    <a:pt x="180" y="102"/>
                  </a:cubicBezTo>
                  <a:cubicBezTo>
                    <a:pt x="180" y="122"/>
                    <a:pt x="180" y="122"/>
                    <a:pt x="180" y="122"/>
                  </a:cubicBezTo>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15" name="Freeform 13"/>
            <p:cNvSpPr>
              <a:spLocks/>
            </p:cNvSpPr>
            <p:nvPr userDrawn="1"/>
          </p:nvSpPr>
          <p:spPr bwMode="auto">
            <a:xfrm>
              <a:off x="3868489" y="-595312"/>
              <a:ext cx="225848" cy="215899"/>
            </a:xfrm>
            <a:custGeom>
              <a:avLst/>
              <a:gdLst>
                <a:gd name="T0" fmla="*/ 2147483647 w 177"/>
                <a:gd name="T1" fmla="*/ 2147483647 h 166"/>
                <a:gd name="T2" fmla="*/ 2147483647 w 177"/>
                <a:gd name="T3" fmla="*/ 2147483647 h 166"/>
                <a:gd name="T4" fmla="*/ 0 w 177"/>
                <a:gd name="T5" fmla="*/ 2147483647 h 166"/>
                <a:gd name="T6" fmla="*/ 0 w 177"/>
                <a:gd name="T7" fmla="*/ 2147483647 h 166"/>
                <a:gd name="T8" fmla="*/ 2147483647 w 177"/>
                <a:gd name="T9" fmla="*/ 0 h 166"/>
                <a:gd name="T10" fmla="*/ 2147483647 w 177"/>
                <a:gd name="T11" fmla="*/ 2147483647 h 166"/>
                <a:gd name="T12" fmla="*/ 2147483647 w 177"/>
                <a:gd name="T13" fmla="*/ 2147483647 h 166"/>
                <a:gd name="T14" fmla="*/ 2147483647 w 177"/>
                <a:gd name="T15" fmla="*/ 2147483647 h 166"/>
                <a:gd name="T16" fmla="*/ 2147483647 w 177"/>
                <a:gd name="T17" fmla="*/ 2147483647 h 166"/>
                <a:gd name="T18" fmla="*/ 2147483647 w 177"/>
                <a:gd name="T19" fmla="*/ 2147483647 h 166"/>
                <a:gd name="T20" fmla="*/ 2147483647 w 177"/>
                <a:gd name="T21" fmla="*/ 2147483647 h 166"/>
                <a:gd name="T22" fmla="*/ 2147483647 w 177"/>
                <a:gd name="T23" fmla="*/ 2147483647 h 166"/>
                <a:gd name="T24" fmla="*/ 2147483647 w 177"/>
                <a:gd name="T25" fmla="*/ 2147483647 h 166"/>
                <a:gd name="T26" fmla="*/ 2147483647 w 177"/>
                <a:gd name="T27" fmla="*/ 2147483647 h 166"/>
                <a:gd name="T28" fmla="*/ 2147483647 w 177"/>
                <a:gd name="T29" fmla="*/ 2147483647 h 16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177" h="166">
                  <a:moveTo>
                    <a:pt x="177" y="158"/>
                  </a:moveTo>
                  <a:cubicBezTo>
                    <a:pt x="147" y="164"/>
                    <a:pt x="118" y="166"/>
                    <a:pt x="89" y="166"/>
                  </a:cubicBezTo>
                  <a:cubicBezTo>
                    <a:pt x="60" y="166"/>
                    <a:pt x="30" y="164"/>
                    <a:pt x="0" y="158"/>
                  </a:cubicBezTo>
                  <a:cubicBezTo>
                    <a:pt x="0" y="8"/>
                    <a:pt x="0" y="8"/>
                    <a:pt x="0" y="8"/>
                  </a:cubicBezTo>
                  <a:cubicBezTo>
                    <a:pt x="30" y="2"/>
                    <a:pt x="60" y="0"/>
                    <a:pt x="88" y="0"/>
                  </a:cubicBezTo>
                  <a:cubicBezTo>
                    <a:pt x="117" y="0"/>
                    <a:pt x="147" y="2"/>
                    <a:pt x="176" y="8"/>
                  </a:cubicBezTo>
                  <a:cubicBezTo>
                    <a:pt x="176" y="35"/>
                    <a:pt x="176" y="35"/>
                    <a:pt x="176" y="35"/>
                  </a:cubicBezTo>
                  <a:cubicBezTo>
                    <a:pt x="43" y="35"/>
                    <a:pt x="43" y="35"/>
                    <a:pt x="43" y="35"/>
                  </a:cubicBezTo>
                  <a:cubicBezTo>
                    <a:pt x="43" y="65"/>
                    <a:pt x="43" y="65"/>
                    <a:pt x="43" y="65"/>
                  </a:cubicBezTo>
                  <a:cubicBezTo>
                    <a:pt x="130" y="65"/>
                    <a:pt x="130" y="65"/>
                    <a:pt x="130" y="65"/>
                  </a:cubicBezTo>
                  <a:cubicBezTo>
                    <a:pt x="130" y="96"/>
                    <a:pt x="130" y="96"/>
                    <a:pt x="130" y="96"/>
                  </a:cubicBezTo>
                  <a:cubicBezTo>
                    <a:pt x="43" y="96"/>
                    <a:pt x="43" y="96"/>
                    <a:pt x="43" y="96"/>
                  </a:cubicBezTo>
                  <a:cubicBezTo>
                    <a:pt x="43" y="132"/>
                    <a:pt x="43" y="132"/>
                    <a:pt x="43" y="132"/>
                  </a:cubicBezTo>
                  <a:cubicBezTo>
                    <a:pt x="177" y="132"/>
                    <a:pt x="177" y="132"/>
                    <a:pt x="177" y="132"/>
                  </a:cubicBezTo>
                  <a:cubicBezTo>
                    <a:pt x="177" y="158"/>
                    <a:pt x="177" y="158"/>
                    <a:pt x="177" y="158"/>
                  </a:cubicBezTo>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16" name="Freeform 14"/>
            <p:cNvSpPr>
              <a:spLocks/>
            </p:cNvSpPr>
            <p:nvPr userDrawn="1"/>
          </p:nvSpPr>
          <p:spPr bwMode="auto">
            <a:xfrm>
              <a:off x="3602683" y="-588403"/>
              <a:ext cx="201526" cy="208990"/>
            </a:xfrm>
            <a:custGeom>
              <a:avLst/>
              <a:gdLst>
                <a:gd name="T0" fmla="*/ 2147483647 w 158"/>
                <a:gd name="T1" fmla="*/ 2147483647 h 162"/>
                <a:gd name="T2" fmla="*/ 2147483647 w 158"/>
                <a:gd name="T3" fmla="*/ 2147483647 h 162"/>
                <a:gd name="T4" fmla="*/ 0 w 158"/>
                <a:gd name="T5" fmla="*/ 2147483647 h 162"/>
                <a:gd name="T6" fmla="*/ 0 w 158"/>
                <a:gd name="T7" fmla="*/ 0 h 162"/>
                <a:gd name="T8" fmla="*/ 2147483647 w 158"/>
                <a:gd name="T9" fmla="*/ 0 h 162"/>
                <a:gd name="T10" fmla="*/ 2147483647 w 158"/>
                <a:gd name="T11" fmla="*/ 2147483647 h 162"/>
                <a:gd name="T12" fmla="*/ 2147483647 w 158"/>
                <a:gd name="T13" fmla="*/ 2147483647 h 162"/>
                <a:gd name="T14" fmla="*/ 2147483647 w 158"/>
                <a:gd name="T15" fmla="*/ 2147483647 h 162"/>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58" h="162">
                  <a:moveTo>
                    <a:pt x="158" y="154"/>
                  </a:moveTo>
                  <a:cubicBezTo>
                    <a:pt x="132" y="160"/>
                    <a:pt x="105" y="162"/>
                    <a:pt x="80" y="162"/>
                  </a:cubicBezTo>
                  <a:cubicBezTo>
                    <a:pt x="54" y="162"/>
                    <a:pt x="27" y="160"/>
                    <a:pt x="0" y="154"/>
                  </a:cubicBezTo>
                  <a:cubicBezTo>
                    <a:pt x="0" y="0"/>
                    <a:pt x="0" y="0"/>
                    <a:pt x="0" y="0"/>
                  </a:cubicBezTo>
                  <a:cubicBezTo>
                    <a:pt x="43" y="0"/>
                    <a:pt x="43" y="0"/>
                    <a:pt x="43" y="0"/>
                  </a:cubicBezTo>
                  <a:cubicBezTo>
                    <a:pt x="43" y="126"/>
                    <a:pt x="43" y="126"/>
                    <a:pt x="43" y="126"/>
                  </a:cubicBezTo>
                  <a:cubicBezTo>
                    <a:pt x="158" y="126"/>
                    <a:pt x="158" y="126"/>
                    <a:pt x="158" y="126"/>
                  </a:cubicBezTo>
                  <a:cubicBezTo>
                    <a:pt x="158" y="154"/>
                    <a:pt x="158" y="154"/>
                    <a:pt x="158" y="154"/>
                  </a:cubicBezTo>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17" name="Freeform 15"/>
            <p:cNvSpPr>
              <a:spLocks/>
            </p:cNvSpPr>
            <p:nvPr userDrawn="1"/>
          </p:nvSpPr>
          <p:spPr bwMode="auto">
            <a:xfrm>
              <a:off x="3248275" y="-588403"/>
              <a:ext cx="288391" cy="207264"/>
            </a:xfrm>
            <a:custGeom>
              <a:avLst/>
              <a:gdLst>
                <a:gd name="T0" fmla="*/ 2147483647 w 226"/>
                <a:gd name="T1" fmla="*/ 2147483647 h 161"/>
                <a:gd name="T2" fmla="*/ 2147483647 w 226"/>
                <a:gd name="T3" fmla="*/ 2147483647 h 161"/>
                <a:gd name="T4" fmla="*/ 2147483647 w 226"/>
                <a:gd name="T5" fmla="*/ 2147483647 h 161"/>
                <a:gd name="T6" fmla="*/ 2147483647 w 226"/>
                <a:gd name="T7" fmla="*/ 2147483647 h 161"/>
                <a:gd name="T8" fmla="*/ 2147483647 w 226"/>
                <a:gd name="T9" fmla="*/ 2147483647 h 161"/>
                <a:gd name="T10" fmla="*/ 0 w 226"/>
                <a:gd name="T11" fmla="*/ 2147483647 h 161"/>
                <a:gd name="T12" fmla="*/ 2147483647 w 226"/>
                <a:gd name="T13" fmla="*/ 0 h 161"/>
                <a:gd name="T14" fmla="*/ 2147483647 w 226"/>
                <a:gd name="T15" fmla="*/ 0 h 161"/>
                <a:gd name="T16" fmla="*/ 2147483647 w 226"/>
                <a:gd name="T17" fmla="*/ 2147483647 h 16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26" h="161">
                  <a:moveTo>
                    <a:pt x="226" y="155"/>
                  </a:moveTo>
                  <a:cubicBezTo>
                    <a:pt x="212" y="159"/>
                    <a:pt x="193" y="161"/>
                    <a:pt x="179" y="161"/>
                  </a:cubicBezTo>
                  <a:cubicBezTo>
                    <a:pt x="114" y="29"/>
                    <a:pt x="114" y="29"/>
                    <a:pt x="114" y="29"/>
                  </a:cubicBezTo>
                  <a:cubicBezTo>
                    <a:pt x="110" y="29"/>
                    <a:pt x="110" y="29"/>
                    <a:pt x="110" y="29"/>
                  </a:cubicBezTo>
                  <a:cubicBezTo>
                    <a:pt x="45" y="161"/>
                    <a:pt x="45" y="161"/>
                    <a:pt x="45" y="161"/>
                  </a:cubicBezTo>
                  <a:cubicBezTo>
                    <a:pt x="31" y="161"/>
                    <a:pt x="15" y="159"/>
                    <a:pt x="0" y="155"/>
                  </a:cubicBezTo>
                  <a:cubicBezTo>
                    <a:pt x="83" y="0"/>
                    <a:pt x="83" y="0"/>
                    <a:pt x="83" y="0"/>
                  </a:cubicBezTo>
                  <a:cubicBezTo>
                    <a:pt x="142" y="0"/>
                    <a:pt x="142" y="0"/>
                    <a:pt x="142" y="0"/>
                  </a:cubicBezTo>
                  <a:cubicBezTo>
                    <a:pt x="226" y="155"/>
                    <a:pt x="226" y="155"/>
                    <a:pt x="226" y="155"/>
                  </a:cubicBezTo>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18" name="Oval 16"/>
            <p:cNvSpPr>
              <a:spLocks noChangeArrowheads="1"/>
            </p:cNvSpPr>
            <p:nvPr userDrawn="1"/>
          </p:nvSpPr>
          <p:spPr bwMode="auto">
            <a:xfrm>
              <a:off x="3355988" y="-474408"/>
              <a:ext cx="71228" cy="70815"/>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defRPr>
              </a:lvl9pPr>
            </a:lstStyle>
            <a:p>
              <a:pPr eaLnBrk="1" hangingPunct="1">
                <a:defRPr/>
              </a:pPr>
              <a:endParaRPr lang="en-AU" altLang="fr-FR" smtClean="0">
                <a:latin typeface="Century Gothic" panose="020B0502020202020204" pitchFamily="34" charset="0"/>
              </a:endParaRPr>
            </a:p>
          </p:txBody>
        </p:sp>
        <p:sp>
          <p:nvSpPr>
            <p:cNvPr id="19" name="Freeform 17"/>
            <p:cNvSpPr>
              <a:spLocks/>
            </p:cNvSpPr>
            <p:nvPr userDrawn="1"/>
          </p:nvSpPr>
          <p:spPr bwMode="auto">
            <a:xfrm>
              <a:off x="2940774" y="-591858"/>
              <a:ext cx="241484" cy="210718"/>
            </a:xfrm>
            <a:custGeom>
              <a:avLst/>
              <a:gdLst>
                <a:gd name="T0" fmla="*/ 2147483647 w 190"/>
                <a:gd name="T1" fmla="*/ 2147483647 h 163"/>
                <a:gd name="T2" fmla="*/ 2147483647 w 190"/>
                <a:gd name="T3" fmla="*/ 2147483647 h 163"/>
                <a:gd name="T4" fmla="*/ 2147483647 w 190"/>
                <a:gd name="T5" fmla="*/ 2147483647 h 163"/>
                <a:gd name="T6" fmla="*/ 2147483647 w 190"/>
                <a:gd name="T7" fmla="*/ 2147483647 h 163"/>
                <a:gd name="T8" fmla="*/ 2147483647 w 190"/>
                <a:gd name="T9" fmla="*/ 2147483647 h 163"/>
                <a:gd name="T10" fmla="*/ 0 w 190"/>
                <a:gd name="T11" fmla="*/ 2147483647 h 163"/>
                <a:gd name="T12" fmla="*/ 0 w 190"/>
                <a:gd name="T13" fmla="*/ 2147483647 h 163"/>
                <a:gd name="T14" fmla="*/ 2147483647 w 190"/>
                <a:gd name="T15" fmla="*/ 0 h 163"/>
                <a:gd name="T16" fmla="*/ 2147483647 w 190"/>
                <a:gd name="T17" fmla="*/ 2147483647 h 163"/>
                <a:gd name="T18" fmla="*/ 2147483647 w 190"/>
                <a:gd name="T19" fmla="*/ 2147483647 h 163"/>
                <a:gd name="T20" fmla="*/ 2147483647 w 190"/>
                <a:gd name="T21" fmla="*/ 0 h 163"/>
                <a:gd name="T22" fmla="*/ 2147483647 w 190"/>
                <a:gd name="T23" fmla="*/ 2147483647 h 163"/>
                <a:gd name="T24" fmla="*/ 2147483647 w 190"/>
                <a:gd name="T25" fmla="*/ 2147483647 h 163"/>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190" h="163">
                  <a:moveTo>
                    <a:pt x="190" y="158"/>
                  </a:moveTo>
                  <a:cubicBezTo>
                    <a:pt x="177" y="161"/>
                    <a:pt x="162" y="163"/>
                    <a:pt x="148" y="163"/>
                  </a:cubicBezTo>
                  <a:cubicBezTo>
                    <a:pt x="148" y="96"/>
                    <a:pt x="148" y="96"/>
                    <a:pt x="148" y="96"/>
                  </a:cubicBezTo>
                  <a:cubicBezTo>
                    <a:pt x="42" y="96"/>
                    <a:pt x="42" y="96"/>
                    <a:pt x="42" y="96"/>
                  </a:cubicBezTo>
                  <a:cubicBezTo>
                    <a:pt x="42" y="163"/>
                    <a:pt x="42" y="163"/>
                    <a:pt x="42" y="163"/>
                  </a:cubicBezTo>
                  <a:cubicBezTo>
                    <a:pt x="28" y="163"/>
                    <a:pt x="13" y="161"/>
                    <a:pt x="0" y="158"/>
                  </a:cubicBezTo>
                  <a:cubicBezTo>
                    <a:pt x="0" y="5"/>
                    <a:pt x="0" y="5"/>
                    <a:pt x="0" y="5"/>
                  </a:cubicBezTo>
                  <a:cubicBezTo>
                    <a:pt x="13" y="1"/>
                    <a:pt x="28" y="0"/>
                    <a:pt x="42" y="0"/>
                  </a:cubicBezTo>
                  <a:cubicBezTo>
                    <a:pt x="42" y="65"/>
                    <a:pt x="42" y="65"/>
                    <a:pt x="42" y="65"/>
                  </a:cubicBezTo>
                  <a:cubicBezTo>
                    <a:pt x="148" y="65"/>
                    <a:pt x="148" y="65"/>
                    <a:pt x="148" y="65"/>
                  </a:cubicBezTo>
                  <a:cubicBezTo>
                    <a:pt x="148" y="0"/>
                    <a:pt x="148" y="0"/>
                    <a:pt x="148" y="0"/>
                  </a:cubicBezTo>
                  <a:cubicBezTo>
                    <a:pt x="162" y="0"/>
                    <a:pt x="177" y="1"/>
                    <a:pt x="190" y="5"/>
                  </a:cubicBezTo>
                  <a:cubicBezTo>
                    <a:pt x="190" y="158"/>
                    <a:pt x="190" y="158"/>
                    <a:pt x="190" y="158"/>
                  </a:cubicBezTo>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20" name="Freeform 18"/>
            <p:cNvSpPr>
              <a:spLocks/>
            </p:cNvSpPr>
            <p:nvPr userDrawn="1"/>
          </p:nvSpPr>
          <p:spPr bwMode="auto">
            <a:xfrm>
              <a:off x="2619375" y="-595312"/>
              <a:ext cx="244958" cy="210718"/>
            </a:xfrm>
            <a:custGeom>
              <a:avLst/>
              <a:gdLst>
                <a:gd name="T0" fmla="*/ 2147483647 w 192"/>
                <a:gd name="T1" fmla="*/ 2147483647 h 162"/>
                <a:gd name="T2" fmla="*/ 2147483647 w 192"/>
                <a:gd name="T3" fmla="*/ 2147483647 h 162"/>
                <a:gd name="T4" fmla="*/ 2147483647 w 192"/>
                <a:gd name="T5" fmla="*/ 2147483647 h 162"/>
                <a:gd name="T6" fmla="*/ 2147483647 w 192"/>
                <a:gd name="T7" fmla="*/ 2147483647 h 162"/>
                <a:gd name="T8" fmla="*/ 2147483647 w 192"/>
                <a:gd name="T9" fmla="*/ 2147483647 h 162"/>
                <a:gd name="T10" fmla="*/ 0 w 192"/>
                <a:gd name="T11" fmla="*/ 2147483647 h 162"/>
                <a:gd name="T12" fmla="*/ 0 w 192"/>
                <a:gd name="T13" fmla="*/ 2147483647 h 162"/>
                <a:gd name="T14" fmla="*/ 2147483647 w 192"/>
                <a:gd name="T15" fmla="*/ 0 h 162"/>
                <a:gd name="T16" fmla="*/ 2147483647 w 192"/>
                <a:gd name="T17" fmla="*/ 2147483647 h 162"/>
                <a:gd name="T18" fmla="*/ 2147483647 w 192"/>
                <a:gd name="T19" fmla="*/ 2147483647 h 16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92" h="162">
                  <a:moveTo>
                    <a:pt x="192" y="35"/>
                  </a:moveTo>
                  <a:cubicBezTo>
                    <a:pt x="117" y="35"/>
                    <a:pt x="117" y="35"/>
                    <a:pt x="117" y="35"/>
                  </a:cubicBezTo>
                  <a:cubicBezTo>
                    <a:pt x="117" y="162"/>
                    <a:pt x="117" y="162"/>
                    <a:pt x="117" y="162"/>
                  </a:cubicBezTo>
                  <a:cubicBezTo>
                    <a:pt x="75" y="162"/>
                    <a:pt x="75" y="162"/>
                    <a:pt x="75" y="162"/>
                  </a:cubicBezTo>
                  <a:cubicBezTo>
                    <a:pt x="75" y="35"/>
                    <a:pt x="75" y="35"/>
                    <a:pt x="75" y="35"/>
                  </a:cubicBezTo>
                  <a:cubicBezTo>
                    <a:pt x="0" y="35"/>
                    <a:pt x="0" y="35"/>
                    <a:pt x="0" y="35"/>
                  </a:cubicBezTo>
                  <a:cubicBezTo>
                    <a:pt x="0" y="8"/>
                    <a:pt x="0" y="8"/>
                    <a:pt x="0" y="8"/>
                  </a:cubicBezTo>
                  <a:cubicBezTo>
                    <a:pt x="33" y="2"/>
                    <a:pt x="65" y="0"/>
                    <a:pt x="96" y="0"/>
                  </a:cubicBezTo>
                  <a:cubicBezTo>
                    <a:pt x="127" y="0"/>
                    <a:pt x="160" y="2"/>
                    <a:pt x="192" y="8"/>
                  </a:cubicBezTo>
                  <a:cubicBezTo>
                    <a:pt x="192" y="35"/>
                    <a:pt x="192" y="35"/>
                    <a:pt x="192" y="35"/>
                  </a:cubicBezTo>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grpSp>
      <p:sp>
        <p:nvSpPr>
          <p:cNvPr id="2" name="Titre 1"/>
          <p:cNvSpPr>
            <a:spLocks noGrp="1"/>
          </p:cNvSpPr>
          <p:nvPr>
            <p:ph type="title"/>
          </p:nvPr>
        </p:nvSpPr>
        <p:spPr/>
        <p:txBody>
          <a:bodyPr/>
          <a:lstStyle/>
          <a:p>
            <a:r>
              <a:rPr lang="fr-FR" smtClean="0"/>
              <a:t>Modifiez le style du titre</a:t>
            </a:r>
            <a:endParaRPr lang="fr-FR" dirty="0"/>
          </a:p>
        </p:txBody>
      </p:sp>
      <p:sp>
        <p:nvSpPr>
          <p:cNvPr id="7" name="Espace réservé du texte 6"/>
          <p:cNvSpPr>
            <a:spLocks noGrp="1"/>
          </p:cNvSpPr>
          <p:nvPr>
            <p:ph type="body" sz="quarter" idx="11"/>
          </p:nvPr>
        </p:nvSpPr>
        <p:spPr>
          <a:xfrm>
            <a:off x="5501950" y="3396030"/>
            <a:ext cx="3313517" cy="1234967"/>
          </a:xfrm>
        </p:spPr>
        <p:txBody>
          <a:bodyPr/>
          <a:lstStyle>
            <a:lvl1pPr marL="0" indent="0" algn="r">
              <a:spcBef>
                <a:spcPts val="0"/>
              </a:spcBef>
              <a:buFontTx/>
              <a:buNone/>
              <a:defRPr sz="1200" b="0">
                <a:solidFill>
                  <a:srgbClr val="FFFFFF"/>
                </a:solidFill>
              </a:defRPr>
            </a:lvl1pPr>
          </a:lstStyle>
          <a:p>
            <a:pPr lvl="0"/>
            <a:r>
              <a:rPr lang="en-US" dirty="0" smtClean="0"/>
              <a:t>Cliquez pour modifier les styles du texte du masque</a:t>
            </a:r>
          </a:p>
        </p:txBody>
      </p:sp>
      <p:sp>
        <p:nvSpPr>
          <p:cNvPr id="6" name="Picture Placeholder 3"/>
          <p:cNvSpPr>
            <a:spLocks noGrp="1"/>
          </p:cNvSpPr>
          <p:nvPr>
            <p:ph type="pic" sz="quarter" idx="10"/>
          </p:nvPr>
        </p:nvSpPr>
        <p:spPr bwMode="auto">
          <a:xfrm>
            <a:off x="4934169" y="865130"/>
            <a:ext cx="1913083" cy="1349696"/>
          </a:xfrm>
          <a:custGeom>
            <a:avLst/>
            <a:gdLst>
              <a:gd name="connsiteX0" fmla="*/ 0 w 2871788"/>
              <a:gd name="connsiteY0" fmla="*/ 0 h 3617912"/>
              <a:gd name="connsiteX1" fmla="*/ 2871788 w 2871788"/>
              <a:gd name="connsiteY1" fmla="*/ 0 h 3617912"/>
              <a:gd name="connsiteX2" fmla="*/ 2871788 w 2871788"/>
              <a:gd name="connsiteY2" fmla="*/ 3617912 h 3617912"/>
              <a:gd name="connsiteX3" fmla="*/ 0 w 2871788"/>
              <a:gd name="connsiteY3" fmla="*/ 3617912 h 3617912"/>
              <a:gd name="connsiteX4" fmla="*/ 0 w 2871788"/>
              <a:gd name="connsiteY4" fmla="*/ 0 h 3617912"/>
              <a:gd name="connsiteX0" fmla="*/ 0 w 2871788"/>
              <a:gd name="connsiteY0" fmla="*/ 0 h 3883583"/>
              <a:gd name="connsiteX1" fmla="*/ 2871788 w 2871788"/>
              <a:gd name="connsiteY1" fmla="*/ 0 h 3883583"/>
              <a:gd name="connsiteX2" fmla="*/ 2871788 w 2871788"/>
              <a:gd name="connsiteY2" fmla="*/ 3883583 h 3883583"/>
              <a:gd name="connsiteX3" fmla="*/ 0 w 2871788"/>
              <a:gd name="connsiteY3" fmla="*/ 3617912 h 3883583"/>
              <a:gd name="connsiteX4" fmla="*/ 0 w 2871788"/>
              <a:gd name="connsiteY4" fmla="*/ 0 h 3883583"/>
              <a:gd name="connsiteX0" fmla="*/ 0 w 2871788"/>
              <a:gd name="connsiteY0" fmla="*/ 0 h 3883583"/>
              <a:gd name="connsiteX1" fmla="*/ 2871788 w 2871788"/>
              <a:gd name="connsiteY1" fmla="*/ 0 h 3883583"/>
              <a:gd name="connsiteX2" fmla="*/ 2871788 w 2871788"/>
              <a:gd name="connsiteY2" fmla="*/ 3883583 h 3883583"/>
              <a:gd name="connsiteX3" fmla="*/ 0 w 2871788"/>
              <a:gd name="connsiteY3" fmla="*/ 3716766 h 3883583"/>
              <a:gd name="connsiteX4" fmla="*/ 0 w 2871788"/>
              <a:gd name="connsiteY4" fmla="*/ 0 h 3883583"/>
              <a:gd name="connsiteX0" fmla="*/ 0 w 2871788"/>
              <a:gd name="connsiteY0" fmla="*/ 0 h 3930717"/>
              <a:gd name="connsiteX1" fmla="*/ 2871788 w 2871788"/>
              <a:gd name="connsiteY1" fmla="*/ 0 h 3930717"/>
              <a:gd name="connsiteX2" fmla="*/ 2871788 w 2871788"/>
              <a:gd name="connsiteY2" fmla="*/ 3930717 h 3930717"/>
              <a:gd name="connsiteX3" fmla="*/ 0 w 2871788"/>
              <a:gd name="connsiteY3" fmla="*/ 3716766 h 3930717"/>
              <a:gd name="connsiteX4" fmla="*/ 0 w 2871788"/>
              <a:gd name="connsiteY4" fmla="*/ 0 h 3930717"/>
              <a:gd name="connsiteX0" fmla="*/ 6724 w 2878512"/>
              <a:gd name="connsiteY0" fmla="*/ 0 h 3931919"/>
              <a:gd name="connsiteX1" fmla="*/ 2878512 w 2878512"/>
              <a:gd name="connsiteY1" fmla="*/ 0 h 3931919"/>
              <a:gd name="connsiteX2" fmla="*/ 2878512 w 2878512"/>
              <a:gd name="connsiteY2" fmla="*/ 3930717 h 3931919"/>
              <a:gd name="connsiteX3" fmla="*/ 0 w 2878512"/>
              <a:gd name="connsiteY3" fmla="*/ 3931919 h 3931919"/>
              <a:gd name="connsiteX4" fmla="*/ 6724 w 2878512"/>
              <a:gd name="connsiteY4" fmla="*/ 0 h 3931919"/>
              <a:gd name="connsiteX0" fmla="*/ 6724 w 2878512"/>
              <a:gd name="connsiteY0" fmla="*/ 0 h 3931919"/>
              <a:gd name="connsiteX1" fmla="*/ 2878512 w 2878512"/>
              <a:gd name="connsiteY1" fmla="*/ 0 h 3931919"/>
              <a:gd name="connsiteX2" fmla="*/ 2878512 w 2878512"/>
              <a:gd name="connsiteY2" fmla="*/ 3930717 h 3931919"/>
              <a:gd name="connsiteX3" fmla="*/ 0 w 2878512"/>
              <a:gd name="connsiteY3" fmla="*/ 3931919 h 3931919"/>
              <a:gd name="connsiteX4" fmla="*/ 6724 w 2878512"/>
              <a:gd name="connsiteY4" fmla="*/ 0 h 3931919"/>
              <a:gd name="connsiteX0" fmla="*/ 232246 w 3104034"/>
              <a:gd name="connsiteY0" fmla="*/ 0 h 3938217"/>
              <a:gd name="connsiteX1" fmla="*/ 3104034 w 3104034"/>
              <a:gd name="connsiteY1" fmla="*/ 0 h 3938217"/>
              <a:gd name="connsiteX2" fmla="*/ 3104034 w 3104034"/>
              <a:gd name="connsiteY2" fmla="*/ 3930717 h 3938217"/>
              <a:gd name="connsiteX3" fmla="*/ 0 w 3104034"/>
              <a:gd name="connsiteY3" fmla="*/ 3938217 h 3938217"/>
              <a:gd name="connsiteX4" fmla="*/ 232246 w 3104034"/>
              <a:gd name="connsiteY4" fmla="*/ 0 h 3938217"/>
              <a:gd name="connsiteX0" fmla="*/ 232246 w 3104034"/>
              <a:gd name="connsiteY0" fmla="*/ 0 h 3938217"/>
              <a:gd name="connsiteX1" fmla="*/ 3104034 w 3104034"/>
              <a:gd name="connsiteY1" fmla="*/ 0 h 3938217"/>
              <a:gd name="connsiteX2" fmla="*/ 3104034 w 3104034"/>
              <a:gd name="connsiteY2" fmla="*/ 3930717 h 3938217"/>
              <a:gd name="connsiteX3" fmla="*/ 0 w 3104034"/>
              <a:gd name="connsiteY3" fmla="*/ 3938217 h 3938217"/>
              <a:gd name="connsiteX4" fmla="*/ 232246 w 3104034"/>
              <a:gd name="connsiteY4" fmla="*/ 0 h 3938217"/>
              <a:gd name="connsiteX0" fmla="*/ 232246 w 3104034"/>
              <a:gd name="connsiteY0" fmla="*/ 0 h 3938217"/>
              <a:gd name="connsiteX1" fmla="*/ 3104034 w 3104034"/>
              <a:gd name="connsiteY1" fmla="*/ 0 h 3938217"/>
              <a:gd name="connsiteX2" fmla="*/ 3104034 w 3104034"/>
              <a:gd name="connsiteY2" fmla="*/ 3930717 h 3938217"/>
              <a:gd name="connsiteX3" fmla="*/ 0 w 3104034"/>
              <a:gd name="connsiteY3" fmla="*/ 3938217 h 3938217"/>
              <a:gd name="connsiteX4" fmla="*/ 232246 w 3104034"/>
              <a:gd name="connsiteY4" fmla="*/ 0 h 3938217"/>
              <a:gd name="connsiteX0" fmla="*/ 239295 w 3104034"/>
              <a:gd name="connsiteY0" fmla="*/ 97081 h 3938217"/>
              <a:gd name="connsiteX1" fmla="*/ 3104034 w 3104034"/>
              <a:gd name="connsiteY1" fmla="*/ 0 h 3938217"/>
              <a:gd name="connsiteX2" fmla="*/ 3104034 w 3104034"/>
              <a:gd name="connsiteY2" fmla="*/ 3930717 h 3938217"/>
              <a:gd name="connsiteX3" fmla="*/ 0 w 3104034"/>
              <a:gd name="connsiteY3" fmla="*/ 3938217 h 3938217"/>
              <a:gd name="connsiteX4" fmla="*/ 239295 w 3104034"/>
              <a:gd name="connsiteY4" fmla="*/ 97081 h 3938217"/>
              <a:gd name="connsiteX0" fmla="*/ 239295 w 3104034"/>
              <a:gd name="connsiteY0" fmla="*/ 97081 h 3938217"/>
              <a:gd name="connsiteX1" fmla="*/ 3104034 w 3104034"/>
              <a:gd name="connsiteY1" fmla="*/ 0 h 3938217"/>
              <a:gd name="connsiteX2" fmla="*/ 3104034 w 3104034"/>
              <a:gd name="connsiteY2" fmla="*/ 3930717 h 3938217"/>
              <a:gd name="connsiteX3" fmla="*/ 0 w 3104034"/>
              <a:gd name="connsiteY3" fmla="*/ 3938217 h 3938217"/>
              <a:gd name="connsiteX4" fmla="*/ 239295 w 3104034"/>
              <a:gd name="connsiteY4" fmla="*/ 97081 h 3938217"/>
              <a:gd name="connsiteX0" fmla="*/ 239295 w 3104034"/>
              <a:gd name="connsiteY0" fmla="*/ 97081 h 3938217"/>
              <a:gd name="connsiteX1" fmla="*/ 3104034 w 3104034"/>
              <a:gd name="connsiteY1" fmla="*/ 0 h 3938217"/>
              <a:gd name="connsiteX2" fmla="*/ 3104034 w 3104034"/>
              <a:gd name="connsiteY2" fmla="*/ 3930717 h 3938217"/>
              <a:gd name="connsiteX3" fmla="*/ 0 w 3104034"/>
              <a:gd name="connsiteY3" fmla="*/ 3938217 h 3938217"/>
              <a:gd name="connsiteX4" fmla="*/ 239295 w 3104034"/>
              <a:gd name="connsiteY4" fmla="*/ 97081 h 3938217"/>
              <a:gd name="connsiteX0" fmla="*/ 394341 w 3104034"/>
              <a:gd name="connsiteY0" fmla="*/ 97081 h 3938217"/>
              <a:gd name="connsiteX1" fmla="*/ 3104034 w 3104034"/>
              <a:gd name="connsiteY1" fmla="*/ 0 h 3938217"/>
              <a:gd name="connsiteX2" fmla="*/ 3104034 w 3104034"/>
              <a:gd name="connsiteY2" fmla="*/ 3930717 h 3938217"/>
              <a:gd name="connsiteX3" fmla="*/ 0 w 3104034"/>
              <a:gd name="connsiteY3" fmla="*/ 3938217 h 3938217"/>
              <a:gd name="connsiteX4" fmla="*/ 394341 w 3104034"/>
              <a:gd name="connsiteY4" fmla="*/ 97081 h 3938217"/>
              <a:gd name="connsiteX0" fmla="*/ 443673 w 3104034"/>
              <a:gd name="connsiteY0" fmla="*/ 103553 h 3938217"/>
              <a:gd name="connsiteX1" fmla="*/ 3104034 w 3104034"/>
              <a:gd name="connsiteY1" fmla="*/ 0 h 3938217"/>
              <a:gd name="connsiteX2" fmla="*/ 3104034 w 3104034"/>
              <a:gd name="connsiteY2" fmla="*/ 3930717 h 3938217"/>
              <a:gd name="connsiteX3" fmla="*/ 0 w 3104034"/>
              <a:gd name="connsiteY3" fmla="*/ 3938217 h 3938217"/>
              <a:gd name="connsiteX4" fmla="*/ 443673 w 3104034"/>
              <a:gd name="connsiteY4" fmla="*/ 103553 h 3938217"/>
              <a:gd name="connsiteX0" fmla="*/ 443673 w 3104034"/>
              <a:gd name="connsiteY0" fmla="*/ 103553 h 3938217"/>
              <a:gd name="connsiteX1" fmla="*/ 3104034 w 3104034"/>
              <a:gd name="connsiteY1" fmla="*/ 0 h 3938217"/>
              <a:gd name="connsiteX2" fmla="*/ 3104034 w 3104034"/>
              <a:gd name="connsiteY2" fmla="*/ 3930717 h 3938217"/>
              <a:gd name="connsiteX3" fmla="*/ 0 w 3104034"/>
              <a:gd name="connsiteY3" fmla="*/ 3938217 h 3938217"/>
              <a:gd name="connsiteX4" fmla="*/ 443673 w 3104034"/>
              <a:gd name="connsiteY4" fmla="*/ 103553 h 3938217"/>
              <a:gd name="connsiteX0" fmla="*/ 443673 w 3104034"/>
              <a:gd name="connsiteY0" fmla="*/ 0 h 3834664"/>
              <a:gd name="connsiteX1" fmla="*/ 3104034 w 3104034"/>
              <a:gd name="connsiteY1" fmla="*/ 0 h 3834664"/>
              <a:gd name="connsiteX2" fmla="*/ 3104034 w 3104034"/>
              <a:gd name="connsiteY2" fmla="*/ 3827164 h 3834664"/>
              <a:gd name="connsiteX3" fmla="*/ 0 w 3104034"/>
              <a:gd name="connsiteY3" fmla="*/ 3834664 h 3834664"/>
              <a:gd name="connsiteX4" fmla="*/ 443673 w 3104034"/>
              <a:gd name="connsiteY4" fmla="*/ 0 h 3834664"/>
              <a:gd name="connsiteX0" fmla="*/ 443673 w 3104034"/>
              <a:gd name="connsiteY0" fmla="*/ 0 h 3834664"/>
              <a:gd name="connsiteX1" fmla="*/ 3104034 w 3104034"/>
              <a:gd name="connsiteY1" fmla="*/ 0 h 3834664"/>
              <a:gd name="connsiteX2" fmla="*/ 3104034 w 3104034"/>
              <a:gd name="connsiteY2" fmla="*/ 3827164 h 3834664"/>
              <a:gd name="connsiteX3" fmla="*/ 0 w 3104034"/>
              <a:gd name="connsiteY3" fmla="*/ 3834664 h 3834664"/>
              <a:gd name="connsiteX4" fmla="*/ 443673 w 3104034"/>
              <a:gd name="connsiteY4" fmla="*/ 0 h 3834664"/>
              <a:gd name="connsiteX0" fmla="*/ 464021 w 3124382"/>
              <a:gd name="connsiteY0" fmla="*/ 0 h 4009409"/>
              <a:gd name="connsiteX1" fmla="*/ 3124382 w 3124382"/>
              <a:gd name="connsiteY1" fmla="*/ 0 h 4009409"/>
              <a:gd name="connsiteX2" fmla="*/ 3124382 w 3124382"/>
              <a:gd name="connsiteY2" fmla="*/ 3827164 h 4009409"/>
              <a:gd name="connsiteX3" fmla="*/ 0 w 3124382"/>
              <a:gd name="connsiteY3" fmla="*/ 4009409 h 4009409"/>
              <a:gd name="connsiteX4" fmla="*/ 464021 w 3124382"/>
              <a:gd name="connsiteY4" fmla="*/ 0 h 4009409"/>
              <a:gd name="connsiteX0" fmla="*/ 464021 w 3131164"/>
              <a:gd name="connsiteY0" fmla="*/ 0 h 4009409"/>
              <a:gd name="connsiteX1" fmla="*/ 3124382 w 3131164"/>
              <a:gd name="connsiteY1" fmla="*/ 0 h 4009409"/>
              <a:gd name="connsiteX2" fmla="*/ 3131164 w 3131164"/>
              <a:gd name="connsiteY2" fmla="*/ 4008382 h 4009409"/>
              <a:gd name="connsiteX3" fmla="*/ 0 w 3131164"/>
              <a:gd name="connsiteY3" fmla="*/ 4009409 h 4009409"/>
              <a:gd name="connsiteX4" fmla="*/ 464021 w 3131164"/>
              <a:gd name="connsiteY4" fmla="*/ 0 h 4009409"/>
              <a:gd name="connsiteX0" fmla="*/ 464021 w 3131164"/>
              <a:gd name="connsiteY0" fmla="*/ 0 h 4009409"/>
              <a:gd name="connsiteX1" fmla="*/ 3124382 w 3131164"/>
              <a:gd name="connsiteY1" fmla="*/ 0 h 4009409"/>
              <a:gd name="connsiteX2" fmla="*/ 3131164 w 3131164"/>
              <a:gd name="connsiteY2" fmla="*/ 4008382 h 4009409"/>
              <a:gd name="connsiteX3" fmla="*/ 0 w 3131164"/>
              <a:gd name="connsiteY3" fmla="*/ 4009409 h 4009409"/>
              <a:gd name="connsiteX4" fmla="*/ 464021 w 3131164"/>
              <a:gd name="connsiteY4" fmla="*/ 0 h 4009409"/>
              <a:gd name="connsiteX0" fmla="*/ 464021 w 3131164"/>
              <a:gd name="connsiteY0" fmla="*/ 0 h 4009409"/>
              <a:gd name="connsiteX1" fmla="*/ 3124382 w 3131164"/>
              <a:gd name="connsiteY1" fmla="*/ 0 h 4009409"/>
              <a:gd name="connsiteX2" fmla="*/ 3131164 w 3131164"/>
              <a:gd name="connsiteY2" fmla="*/ 4008382 h 4009409"/>
              <a:gd name="connsiteX3" fmla="*/ 0 w 3131164"/>
              <a:gd name="connsiteY3" fmla="*/ 4009409 h 4009409"/>
              <a:gd name="connsiteX4" fmla="*/ 464021 w 3131164"/>
              <a:gd name="connsiteY4" fmla="*/ 0 h 4009409"/>
              <a:gd name="connsiteX0" fmla="*/ 29946 w 3131164"/>
              <a:gd name="connsiteY0" fmla="*/ 0 h 4009409"/>
              <a:gd name="connsiteX1" fmla="*/ 3124382 w 3131164"/>
              <a:gd name="connsiteY1" fmla="*/ 0 h 4009409"/>
              <a:gd name="connsiteX2" fmla="*/ 3131164 w 3131164"/>
              <a:gd name="connsiteY2" fmla="*/ 4008382 h 4009409"/>
              <a:gd name="connsiteX3" fmla="*/ 0 w 3131164"/>
              <a:gd name="connsiteY3" fmla="*/ 4009409 h 4009409"/>
              <a:gd name="connsiteX4" fmla="*/ 29946 w 3131164"/>
              <a:gd name="connsiteY4" fmla="*/ 0 h 4009409"/>
              <a:gd name="connsiteX0" fmla="*/ 9599 w 3131164"/>
              <a:gd name="connsiteY0" fmla="*/ 0 h 4009409"/>
              <a:gd name="connsiteX1" fmla="*/ 3124382 w 3131164"/>
              <a:gd name="connsiteY1" fmla="*/ 0 h 4009409"/>
              <a:gd name="connsiteX2" fmla="*/ 3131164 w 3131164"/>
              <a:gd name="connsiteY2" fmla="*/ 4008382 h 4009409"/>
              <a:gd name="connsiteX3" fmla="*/ 0 w 3131164"/>
              <a:gd name="connsiteY3" fmla="*/ 4009409 h 4009409"/>
              <a:gd name="connsiteX4" fmla="*/ 9599 w 3131164"/>
              <a:gd name="connsiteY4" fmla="*/ 0 h 4009409"/>
              <a:gd name="connsiteX0" fmla="*/ 399 w 3142312"/>
              <a:gd name="connsiteY0" fmla="*/ 0 h 4009409"/>
              <a:gd name="connsiteX1" fmla="*/ 3135530 w 3142312"/>
              <a:gd name="connsiteY1" fmla="*/ 0 h 4009409"/>
              <a:gd name="connsiteX2" fmla="*/ 3142312 w 3142312"/>
              <a:gd name="connsiteY2" fmla="*/ 4008382 h 4009409"/>
              <a:gd name="connsiteX3" fmla="*/ 11148 w 3142312"/>
              <a:gd name="connsiteY3" fmla="*/ 4009409 h 4009409"/>
              <a:gd name="connsiteX4" fmla="*/ 399 w 3142312"/>
              <a:gd name="connsiteY4" fmla="*/ 0 h 4009409"/>
              <a:gd name="connsiteX0" fmla="*/ 622 w 3135753"/>
              <a:gd name="connsiteY0" fmla="*/ 0 h 4009409"/>
              <a:gd name="connsiteX1" fmla="*/ 3128971 w 3135753"/>
              <a:gd name="connsiteY1" fmla="*/ 0 h 4009409"/>
              <a:gd name="connsiteX2" fmla="*/ 3135753 w 3135753"/>
              <a:gd name="connsiteY2" fmla="*/ 4008382 h 4009409"/>
              <a:gd name="connsiteX3" fmla="*/ 4589 w 3135753"/>
              <a:gd name="connsiteY3" fmla="*/ 4009409 h 4009409"/>
              <a:gd name="connsiteX4" fmla="*/ 622 w 3135753"/>
              <a:gd name="connsiteY4" fmla="*/ 0 h 4009409"/>
              <a:gd name="connsiteX0" fmla="*/ 0 w 3135131"/>
              <a:gd name="connsiteY0" fmla="*/ 0 h 4009409"/>
              <a:gd name="connsiteX1" fmla="*/ 3128349 w 3135131"/>
              <a:gd name="connsiteY1" fmla="*/ 0 h 4009409"/>
              <a:gd name="connsiteX2" fmla="*/ 3135131 w 3135131"/>
              <a:gd name="connsiteY2" fmla="*/ 4008382 h 4009409"/>
              <a:gd name="connsiteX3" fmla="*/ 3967 w 3135131"/>
              <a:gd name="connsiteY3" fmla="*/ 4009409 h 4009409"/>
              <a:gd name="connsiteX4" fmla="*/ 0 w 3135131"/>
              <a:gd name="connsiteY4" fmla="*/ 0 h 40094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35131" h="4009409">
                <a:moveTo>
                  <a:pt x="0" y="0"/>
                </a:moveTo>
                <a:lnTo>
                  <a:pt x="3128349" y="0"/>
                </a:lnTo>
                <a:cubicBezTo>
                  <a:pt x="3130610" y="1336127"/>
                  <a:pt x="3131740" y="2004191"/>
                  <a:pt x="3135131" y="4008382"/>
                </a:cubicBezTo>
                <a:lnTo>
                  <a:pt x="3967" y="4009409"/>
                </a:lnTo>
                <a:cubicBezTo>
                  <a:pt x="7167" y="2672939"/>
                  <a:pt x="1983" y="2004704"/>
                  <a:pt x="0" y="0"/>
                </a:cubicBezTo>
                <a:close/>
              </a:path>
            </a:pathLst>
          </a:custGeom>
          <a:solidFill>
            <a:schemeClr val="bg1">
              <a:lumMod val="85000"/>
            </a:schemeClr>
          </a:solidFill>
          <a:ln>
            <a:noFill/>
          </a:ln>
          <a:effectLst/>
          <a:extLst/>
        </p:spPr>
        <p:txBody>
          <a:bodyPr rtlCol="0" anchor="ctr">
            <a:noAutofit/>
          </a:bodyPr>
          <a:lstStyle>
            <a:lvl1pPr marL="0" indent="0" algn="ctr">
              <a:buFontTx/>
              <a:buNone/>
              <a:defRPr sz="1600" b="0">
                <a:solidFill>
                  <a:schemeClr val="bg1"/>
                </a:solidFill>
              </a:defRPr>
            </a:lvl1pPr>
          </a:lstStyle>
          <a:p>
            <a:pPr lvl="0"/>
            <a:r>
              <a:rPr lang="fr-FR" noProof="0" smtClean="0"/>
              <a:t>Cliquez sur l'icône pour ajouter une image</a:t>
            </a:r>
            <a:endParaRPr lang="en-AU" noProof="0" dirty="0"/>
          </a:p>
        </p:txBody>
      </p:sp>
      <p:sp>
        <p:nvSpPr>
          <p:cNvPr id="8" name="Picture Placeholder 3"/>
          <p:cNvSpPr>
            <a:spLocks noGrp="1"/>
          </p:cNvSpPr>
          <p:nvPr>
            <p:ph type="pic" sz="quarter" idx="16"/>
          </p:nvPr>
        </p:nvSpPr>
        <p:spPr bwMode="auto">
          <a:xfrm>
            <a:off x="6904737" y="1914673"/>
            <a:ext cx="1913083" cy="1349696"/>
          </a:xfrm>
          <a:custGeom>
            <a:avLst/>
            <a:gdLst>
              <a:gd name="connsiteX0" fmla="*/ 0 w 2871788"/>
              <a:gd name="connsiteY0" fmla="*/ 0 h 3617912"/>
              <a:gd name="connsiteX1" fmla="*/ 2871788 w 2871788"/>
              <a:gd name="connsiteY1" fmla="*/ 0 h 3617912"/>
              <a:gd name="connsiteX2" fmla="*/ 2871788 w 2871788"/>
              <a:gd name="connsiteY2" fmla="*/ 3617912 h 3617912"/>
              <a:gd name="connsiteX3" fmla="*/ 0 w 2871788"/>
              <a:gd name="connsiteY3" fmla="*/ 3617912 h 3617912"/>
              <a:gd name="connsiteX4" fmla="*/ 0 w 2871788"/>
              <a:gd name="connsiteY4" fmla="*/ 0 h 3617912"/>
              <a:gd name="connsiteX0" fmla="*/ 0 w 2871788"/>
              <a:gd name="connsiteY0" fmla="*/ 0 h 3883583"/>
              <a:gd name="connsiteX1" fmla="*/ 2871788 w 2871788"/>
              <a:gd name="connsiteY1" fmla="*/ 0 h 3883583"/>
              <a:gd name="connsiteX2" fmla="*/ 2871788 w 2871788"/>
              <a:gd name="connsiteY2" fmla="*/ 3883583 h 3883583"/>
              <a:gd name="connsiteX3" fmla="*/ 0 w 2871788"/>
              <a:gd name="connsiteY3" fmla="*/ 3617912 h 3883583"/>
              <a:gd name="connsiteX4" fmla="*/ 0 w 2871788"/>
              <a:gd name="connsiteY4" fmla="*/ 0 h 3883583"/>
              <a:gd name="connsiteX0" fmla="*/ 0 w 2871788"/>
              <a:gd name="connsiteY0" fmla="*/ 0 h 3883583"/>
              <a:gd name="connsiteX1" fmla="*/ 2871788 w 2871788"/>
              <a:gd name="connsiteY1" fmla="*/ 0 h 3883583"/>
              <a:gd name="connsiteX2" fmla="*/ 2871788 w 2871788"/>
              <a:gd name="connsiteY2" fmla="*/ 3883583 h 3883583"/>
              <a:gd name="connsiteX3" fmla="*/ 0 w 2871788"/>
              <a:gd name="connsiteY3" fmla="*/ 3716766 h 3883583"/>
              <a:gd name="connsiteX4" fmla="*/ 0 w 2871788"/>
              <a:gd name="connsiteY4" fmla="*/ 0 h 3883583"/>
              <a:gd name="connsiteX0" fmla="*/ 0 w 2871788"/>
              <a:gd name="connsiteY0" fmla="*/ 0 h 3930717"/>
              <a:gd name="connsiteX1" fmla="*/ 2871788 w 2871788"/>
              <a:gd name="connsiteY1" fmla="*/ 0 h 3930717"/>
              <a:gd name="connsiteX2" fmla="*/ 2871788 w 2871788"/>
              <a:gd name="connsiteY2" fmla="*/ 3930717 h 3930717"/>
              <a:gd name="connsiteX3" fmla="*/ 0 w 2871788"/>
              <a:gd name="connsiteY3" fmla="*/ 3716766 h 3930717"/>
              <a:gd name="connsiteX4" fmla="*/ 0 w 2871788"/>
              <a:gd name="connsiteY4" fmla="*/ 0 h 3930717"/>
              <a:gd name="connsiteX0" fmla="*/ 6724 w 2878512"/>
              <a:gd name="connsiteY0" fmla="*/ 0 h 3931919"/>
              <a:gd name="connsiteX1" fmla="*/ 2878512 w 2878512"/>
              <a:gd name="connsiteY1" fmla="*/ 0 h 3931919"/>
              <a:gd name="connsiteX2" fmla="*/ 2878512 w 2878512"/>
              <a:gd name="connsiteY2" fmla="*/ 3930717 h 3931919"/>
              <a:gd name="connsiteX3" fmla="*/ 0 w 2878512"/>
              <a:gd name="connsiteY3" fmla="*/ 3931919 h 3931919"/>
              <a:gd name="connsiteX4" fmla="*/ 6724 w 2878512"/>
              <a:gd name="connsiteY4" fmla="*/ 0 h 3931919"/>
              <a:gd name="connsiteX0" fmla="*/ 6724 w 2878512"/>
              <a:gd name="connsiteY0" fmla="*/ 0 h 3931919"/>
              <a:gd name="connsiteX1" fmla="*/ 2878512 w 2878512"/>
              <a:gd name="connsiteY1" fmla="*/ 0 h 3931919"/>
              <a:gd name="connsiteX2" fmla="*/ 2878512 w 2878512"/>
              <a:gd name="connsiteY2" fmla="*/ 3930717 h 3931919"/>
              <a:gd name="connsiteX3" fmla="*/ 0 w 2878512"/>
              <a:gd name="connsiteY3" fmla="*/ 3931919 h 3931919"/>
              <a:gd name="connsiteX4" fmla="*/ 6724 w 2878512"/>
              <a:gd name="connsiteY4" fmla="*/ 0 h 3931919"/>
              <a:gd name="connsiteX0" fmla="*/ 232246 w 3104034"/>
              <a:gd name="connsiteY0" fmla="*/ 0 h 3938217"/>
              <a:gd name="connsiteX1" fmla="*/ 3104034 w 3104034"/>
              <a:gd name="connsiteY1" fmla="*/ 0 h 3938217"/>
              <a:gd name="connsiteX2" fmla="*/ 3104034 w 3104034"/>
              <a:gd name="connsiteY2" fmla="*/ 3930717 h 3938217"/>
              <a:gd name="connsiteX3" fmla="*/ 0 w 3104034"/>
              <a:gd name="connsiteY3" fmla="*/ 3938217 h 3938217"/>
              <a:gd name="connsiteX4" fmla="*/ 232246 w 3104034"/>
              <a:gd name="connsiteY4" fmla="*/ 0 h 3938217"/>
              <a:gd name="connsiteX0" fmla="*/ 232246 w 3104034"/>
              <a:gd name="connsiteY0" fmla="*/ 0 h 3938217"/>
              <a:gd name="connsiteX1" fmla="*/ 3104034 w 3104034"/>
              <a:gd name="connsiteY1" fmla="*/ 0 h 3938217"/>
              <a:gd name="connsiteX2" fmla="*/ 3104034 w 3104034"/>
              <a:gd name="connsiteY2" fmla="*/ 3930717 h 3938217"/>
              <a:gd name="connsiteX3" fmla="*/ 0 w 3104034"/>
              <a:gd name="connsiteY3" fmla="*/ 3938217 h 3938217"/>
              <a:gd name="connsiteX4" fmla="*/ 232246 w 3104034"/>
              <a:gd name="connsiteY4" fmla="*/ 0 h 3938217"/>
              <a:gd name="connsiteX0" fmla="*/ 232246 w 3104034"/>
              <a:gd name="connsiteY0" fmla="*/ 0 h 3938217"/>
              <a:gd name="connsiteX1" fmla="*/ 3104034 w 3104034"/>
              <a:gd name="connsiteY1" fmla="*/ 0 h 3938217"/>
              <a:gd name="connsiteX2" fmla="*/ 3104034 w 3104034"/>
              <a:gd name="connsiteY2" fmla="*/ 3930717 h 3938217"/>
              <a:gd name="connsiteX3" fmla="*/ 0 w 3104034"/>
              <a:gd name="connsiteY3" fmla="*/ 3938217 h 3938217"/>
              <a:gd name="connsiteX4" fmla="*/ 232246 w 3104034"/>
              <a:gd name="connsiteY4" fmla="*/ 0 h 3938217"/>
              <a:gd name="connsiteX0" fmla="*/ 239295 w 3104034"/>
              <a:gd name="connsiteY0" fmla="*/ 97081 h 3938217"/>
              <a:gd name="connsiteX1" fmla="*/ 3104034 w 3104034"/>
              <a:gd name="connsiteY1" fmla="*/ 0 h 3938217"/>
              <a:gd name="connsiteX2" fmla="*/ 3104034 w 3104034"/>
              <a:gd name="connsiteY2" fmla="*/ 3930717 h 3938217"/>
              <a:gd name="connsiteX3" fmla="*/ 0 w 3104034"/>
              <a:gd name="connsiteY3" fmla="*/ 3938217 h 3938217"/>
              <a:gd name="connsiteX4" fmla="*/ 239295 w 3104034"/>
              <a:gd name="connsiteY4" fmla="*/ 97081 h 3938217"/>
              <a:gd name="connsiteX0" fmla="*/ 239295 w 3104034"/>
              <a:gd name="connsiteY0" fmla="*/ 97081 h 3938217"/>
              <a:gd name="connsiteX1" fmla="*/ 3104034 w 3104034"/>
              <a:gd name="connsiteY1" fmla="*/ 0 h 3938217"/>
              <a:gd name="connsiteX2" fmla="*/ 3104034 w 3104034"/>
              <a:gd name="connsiteY2" fmla="*/ 3930717 h 3938217"/>
              <a:gd name="connsiteX3" fmla="*/ 0 w 3104034"/>
              <a:gd name="connsiteY3" fmla="*/ 3938217 h 3938217"/>
              <a:gd name="connsiteX4" fmla="*/ 239295 w 3104034"/>
              <a:gd name="connsiteY4" fmla="*/ 97081 h 3938217"/>
              <a:gd name="connsiteX0" fmla="*/ 239295 w 3104034"/>
              <a:gd name="connsiteY0" fmla="*/ 97081 h 3938217"/>
              <a:gd name="connsiteX1" fmla="*/ 3104034 w 3104034"/>
              <a:gd name="connsiteY1" fmla="*/ 0 h 3938217"/>
              <a:gd name="connsiteX2" fmla="*/ 3104034 w 3104034"/>
              <a:gd name="connsiteY2" fmla="*/ 3930717 h 3938217"/>
              <a:gd name="connsiteX3" fmla="*/ 0 w 3104034"/>
              <a:gd name="connsiteY3" fmla="*/ 3938217 h 3938217"/>
              <a:gd name="connsiteX4" fmla="*/ 239295 w 3104034"/>
              <a:gd name="connsiteY4" fmla="*/ 97081 h 3938217"/>
              <a:gd name="connsiteX0" fmla="*/ 394341 w 3104034"/>
              <a:gd name="connsiteY0" fmla="*/ 97081 h 3938217"/>
              <a:gd name="connsiteX1" fmla="*/ 3104034 w 3104034"/>
              <a:gd name="connsiteY1" fmla="*/ 0 h 3938217"/>
              <a:gd name="connsiteX2" fmla="*/ 3104034 w 3104034"/>
              <a:gd name="connsiteY2" fmla="*/ 3930717 h 3938217"/>
              <a:gd name="connsiteX3" fmla="*/ 0 w 3104034"/>
              <a:gd name="connsiteY3" fmla="*/ 3938217 h 3938217"/>
              <a:gd name="connsiteX4" fmla="*/ 394341 w 3104034"/>
              <a:gd name="connsiteY4" fmla="*/ 97081 h 3938217"/>
              <a:gd name="connsiteX0" fmla="*/ 443673 w 3104034"/>
              <a:gd name="connsiteY0" fmla="*/ 103553 h 3938217"/>
              <a:gd name="connsiteX1" fmla="*/ 3104034 w 3104034"/>
              <a:gd name="connsiteY1" fmla="*/ 0 h 3938217"/>
              <a:gd name="connsiteX2" fmla="*/ 3104034 w 3104034"/>
              <a:gd name="connsiteY2" fmla="*/ 3930717 h 3938217"/>
              <a:gd name="connsiteX3" fmla="*/ 0 w 3104034"/>
              <a:gd name="connsiteY3" fmla="*/ 3938217 h 3938217"/>
              <a:gd name="connsiteX4" fmla="*/ 443673 w 3104034"/>
              <a:gd name="connsiteY4" fmla="*/ 103553 h 3938217"/>
              <a:gd name="connsiteX0" fmla="*/ 443673 w 3104034"/>
              <a:gd name="connsiteY0" fmla="*/ 103553 h 3938217"/>
              <a:gd name="connsiteX1" fmla="*/ 3104034 w 3104034"/>
              <a:gd name="connsiteY1" fmla="*/ 0 h 3938217"/>
              <a:gd name="connsiteX2" fmla="*/ 3104034 w 3104034"/>
              <a:gd name="connsiteY2" fmla="*/ 3930717 h 3938217"/>
              <a:gd name="connsiteX3" fmla="*/ 0 w 3104034"/>
              <a:gd name="connsiteY3" fmla="*/ 3938217 h 3938217"/>
              <a:gd name="connsiteX4" fmla="*/ 443673 w 3104034"/>
              <a:gd name="connsiteY4" fmla="*/ 103553 h 3938217"/>
              <a:gd name="connsiteX0" fmla="*/ 443673 w 3104034"/>
              <a:gd name="connsiteY0" fmla="*/ 0 h 3834664"/>
              <a:gd name="connsiteX1" fmla="*/ 3104034 w 3104034"/>
              <a:gd name="connsiteY1" fmla="*/ 0 h 3834664"/>
              <a:gd name="connsiteX2" fmla="*/ 3104034 w 3104034"/>
              <a:gd name="connsiteY2" fmla="*/ 3827164 h 3834664"/>
              <a:gd name="connsiteX3" fmla="*/ 0 w 3104034"/>
              <a:gd name="connsiteY3" fmla="*/ 3834664 h 3834664"/>
              <a:gd name="connsiteX4" fmla="*/ 443673 w 3104034"/>
              <a:gd name="connsiteY4" fmla="*/ 0 h 3834664"/>
              <a:gd name="connsiteX0" fmla="*/ 443673 w 3104034"/>
              <a:gd name="connsiteY0" fmla="*/ 0 h 3834664"/>
              <a:gd name="connsiteX1" fmla="*/ 3104034 w 3104034"/>
              <a:gd name="connsiteY1" fmla="*/ 0 h 3834664"/>
              <a:gd name="connsiteX2" fmla="*/ 3104034 w 3104034"/>
              <a:gd name="connsiteY2" fmla="*/ 3827164 h 3834664"/>
              <a:gd name="connsiteX3" fmla="*/ 0 w 3104034"/>
              <a:gd name="connsiteY3" fmla="*/ 3834664 h 3834664"/>
              <a:gd name="connsiteX4" fmla="*/ 443673 w 3104034"/>
              <a:gd name="connsiteY4" fmla="*/ 0 h 3834664"/>
              <a:gd name="connsiteX0" fmla="*/ 464021 w 3124382"/>
              <a:gd name="connsiteY0" fmla="*/ 0 h 4009409"/>
              <a:gd name="connsiteX1" fmla="*/ 3124382 w 3124382"/>
              <a:gd name="connsiteY1" fmla="*/ 0 h 4009409"/>
              <a:gd name="connsiteX2" fmla="*/ 3124382 w 3124382"/>
              <a:gd name="connsiteY2" fmla="*/ 3827164 h 4009409"/>
              <a:gd name="connsiteX3" fmla="*/ 0 w 3124382"/>
              <a:gd name="connsiteY3" fmla="*/ 4009409 h 4009409"/>
              <a:gd name="connsiteX4" fmla="*/ 464021 w 3124382"/>
              <a:gd name="connsiteY4" fmla="*/ 0 h 4009409"/>
              <a:gd name="connsiteX0" fmla="*/ 464021 w 3131164"/>
              <a:gd name="connsiteY0" fmla="*/ 0 h 4009409"/>
              <a:gd name="connsiteX1" fmla="*/ 3124382 w 3131164"/>
              <a:gd name="connsiteY1" fmla="*/ 0 h 4009409"/>
              <a:gd name="connsiteX2" fmla="*/ 3131164 w 3131164"/>
              <a:gd name="connsiteY2" fmla="*/ 4008382 h 4009409"/>
              <a:gd name="connsiteX3" fmla="*/ 0 w 3131164"/>
              <a:gd name="connsiteY3" fmla="*/ 4009409 h 4009409"/>
              <a:gd name="connsiteX4" fmla="*/ 464021 w 3131164"/>
              <a:gd name="connsiteY4" fmla="*/ 0 h 4009409"/>
              <a:gd name="connsiteX0" fmla="*/ 464021 w 3131164"/>
              <a:gd name="connsiteY0" fmla="*/ 0 h 4009409"/>
              <a:gd name="connsiteX1" fmla="*/ 3124382 w 3131164"/>
              <a:gd name="connsiteY1" fmla="*/ 0 h 4009409"/>
              <a:gd name="connsiteX2" fmla="*/ 3131164 w 3131164"/>
              <a:gd name="connsiteY2" fmla="*/ 4008382 h 4009409"/>
              <a:gd name="connsiteX3" fmla="*/ 0 w 3131164"/>
              <a:gd name="connsiteY3" fmla="*/ 4009409 h 4009409"/>
              <a:gd name="connsiteX4" fmla="*/ 464021 w 3131164"/>
              <a:gd name="connsiteY4" fmla="*/ 0 h 4009409"/>
              <a:gd name="connsiteX0" fmla="*/ 464021 w 3131164"/>
              <a:gd name="connsiteY0" fmla="*/ 0 h 4009409"/>
              <a:gd name="connsiteX1" fmla="*/ 3124382 w 3131164"/>
              <a:gd name="connsiteY1" fmla="*/ 0 h 4009409"/>
              <a:gd name="connsiteX2" fmla="*/ 3131164 w 3131164"/>
              <a:gd name="connsiteY2" fmla="*/ 4008382 h 4009409"/>
              <a:gd name="connsiteX3" fmla="*/ 0 w 3131164"/>
              <a:gd name="connsiteY3" fmla="*/ 4009409 h 4009409"/>
              <a:gd name="connsiteX4" fmla="*/ 464021 w 3131164"/>
              <a:gd name="connsiteY4" fmla="*/ 0 h 4009409"/>
              <a:gd name="connsiteX0" fmla="*/ 29946 w 3131164"/>
              <a:gd name="connsiteY0" fmla="*/ 0 h 4009409"/>
              <a:gd name="connsiteX1" fmla="*/ 3124382 w 3131164"/>
              <a:gd name="connsiteY1" fmla="*/ 0 h 4009409"/>
              <a:gd name="connsiteX2" fmla="*/ 3131164 w 3131164"/>
              <a:gd name="connsiteY2" fmla="*/ 4008382 h 4009409"/>
              <a:gd name="connsiteX3" fmla="*/ 0 w 3131164"/>
              <a:gd name="connsiteY3" fmla="*/ 4009409 h 4009409"/>
              <a:gd name="connsiteX4" fmla="*/ 29946 w 3131164"/>
              <a:gd name="connsiteY4" fmla="*/ 0 h 4009409"/>
              <a:gd name="connsiteX0" fmla="*/ 9599 w 3131164"/>
              <a:gd name="connsiteY0" fmla="*/ 0 h 4009409"/>
              <a:gd name="connsiteX1" fmla="*/ 3124382 w 3131164"/>
              <a:gd name="connsiteY1" fmla="*/ 0 h 4009409"/>
              <a:gd name="connsiteX2" fmla="*/ 3131164 w 3131164"/>
              <a:gd name="connsiteY2" fmla="*/ 4008382 h 4009409"/>
              <a:gd name="connsiteX3" fmla="*/ 0 w 3131164"/>
              <a:gd name="connsiteY3" fmla="*/ 4009409 h 4009409"/>
              <a:gd name="connsiteX4" fmla="*/ 9599 w 3131164"/>
              <a:gd name="connsiteY4" fmla="*/ 0 h 4009409"/>
              <a:gd name="connsiteX0" fmla="*/ 399 w 3142312"/>
              <a:gd name="connsiteY0" fmla="*/ 0 h 4009409"/>
              <a:gd name="connsiteX1" fmla="*/ 3135530 w 3142312"/>
              <a:gd name="connsiteY1" fmla="*/ 0 h 4009409"/>
              <a:gd name="connsiteX2" fmla="*/ 3142312 w 3142312"/>
              <a:gd name="connsiteY2" fmla="*/ 4008382 h 4009409"/>
              <a:gd name="connsiteX3" fmla="*/ 11148 w 3142312"/>
              <a:gd name="connsiteY3" fmla="*/ 4009409 h 4009409"/>
              <a:gd name="connsiteX4" fmla="*/ 399 w 3142312"/>
              <a:gd name="connsiteY4" fmla="*/ 0 h 4009409"/>
              <a:gd name="connsiteX0" fmla="*/ 622 w 3135753"/>
              <a:gd name="connsiteY0" fmla="*/ 0 h 4009409"/>
              <a:gd name="connsiteX1" fmla="*/ 3128971 w 3135753"/>
              <a:gd name="connsiteY1" fmla="*/ 0 h 4009409"/>
              <a:gd name="connsiteX2" fmla="*/ 3135753 w 3135753"/>
              <a:gd name="connsiteY2" fmla="*/ 4008382 h 4009409"/>
              <a:gd name="connsiteX3" fmla="*/ 4589 w 3135753"/>
              <a:gd name="connsiteY3" fmla="*/ 4009409 h 4009409"/>
              <a:gd name="connsiteX4" fmla="*/ 622 w 3135753"/>
              <a:gd name="connsiteY4" fmla="*/ 0 h 4009409"/>
              <a:gd name="connsiteX0" fmla="*/ 0 w 3135131"/>
              <a:gd name="connsiteY0" fmla="*/ 0 h 4009409"/>
              <a:gd name="connsiteX1" fmla="*/ 3128349 w 3135131"/>
              <a:gd name="connsiteY1" fmla="*/ 0 h 4009409"/>
              <a:gd name="connsiteX2" fmla="*/ 3135131 w 3135131"/>
              <a:gd name="connsiteY2" fmla="*/ 4008382 h 4009409"/>
              <a:gd name="connsiteX3" fmla="*/ 3967 w 3135131"/>
              <a:gd name="connsiteY3" fmla="*/ 4009409 h 4009409"/>
              <a:gd name="connsiteX4" fmla="*/ 0 w 3135131"/>
              <a:gd name="connsiteY4" fmla="*/ 0 h 40094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35131" h="4009409">
                <a:moveTo>
                  <a:pt x="0" y="0"/>
                </a:moveTo>
                <a:lnTo>
                  <a:pt x="3128349" y="0"/>
                </a:lnTo>
                <a:cubicBezTo>
                  <a:pt x="3130610" y="1336127"/>
                  <a:pt x="3131740" y="2004191"/>
                  <a:pt x="3135131" y="4008382"/>
                </a:cubicBezTo>
                <a:lnTo>
                  <a:pt x="3967" y="4009409"/>
                </a:lnTo>
                <a:cubicBezTo>
                  <a:pt x="7167" y="2672939"/>
                  <a:pt x="1983" y="2004704"/>
                  <a:pt x="0" y="0"/>
                </a:cubicBezTo>
                <a:close/>
              </a:path>
            </a:pathLst>
          </a:custGeom>
          <a:solidFill>
            <a:schemeClr val="bg1">
              <a:lumMod val="85000"/>
            </a:schemeClr>
          </a:solidFill>
          <a:ln>
            <a:noFill/>
          </a:ln>
          <a:effectLst/>
          <a:extLst/>
        </p:spPr>
        <p:txBody>
          <a:bodyPr rtlCol="0" anchor="ctr">
            <a:noAutofit/>
          </a:bodyPr>
          <a:lstStyle>
            <a:lvl1pPr marL="0" indent="0" algn="ctr">
              <a:buFontTx/>
              <a:buNone/>
              <a:defRPr sz="1600" b="0">
                <a:solidFill>
                  <a:schemeClr val="bg1"/>
                </a:solidFill>
              </a:defRPr>
            </a:lvl1pPr>
          </a:lstStyle>
          <a:p>
            <a:pPr lvl="0"/>
            <a:r>
              <a:rPr lang="fr-FR" noProof="0" smtClean="0"/>
              <a:t>Cliquez sur l'icône pour ajouter une image</a:t>
            </a:r>
            <a:endParaRPr lang="en-AU" noProof="0" dirty="0"/>
          </a:p>
        </p:txBody>
      </p:sp>
      <p:sp>
        <p:nvSpPr>
          <p:cNvPr id="9" name="Espace réservé du texte 2"/>
          <p:cNvSpPr>
            <a:spLocks noGrp="1"/>
          </p:cNvSpPr>
          <p:nvPr>
            <p:ph idx="1"/>
          </p:nvPr>
        </p:nvSpPr>
        <p:spPr>
          <a:xfrm>
            <a:off x="179515" y="696542"/>
            <a:ext cx="4639968" cy="3934455"/>
          </a:xfrm>
          <a:prstGeom prst="rect">
            <a:avLst/>
          </a:prstGeom>
        </p:spPr>
        <p:txBody>
          <a:bodyPr rtlCol="0">
            <a:noAutofit/>
          </a:bodyPr>
          <a:lstStyle/>
          <a:p>
            <a:pPr lvl="0"/>
            <a:r>
              <a:rPr lang="fr-FR" smtClean="0"/>
              <a:t>Modifiez les styles du texte du masque</a:t>
            </a:r>
          </a:p>
          <a:p>
            <a:pPr lvl="1"/>
            <a:r>
              <a:rPr lang="fr-FR" smtClean="0"/>
              <a:t>Deuxième niveau</a:t>
            </a:r>
          </a:p>
          <a:p>
            <a:pPr lvl="2"/>
            <a:r>
              <a:rPr lang="fr-FR" smtClean="0"/>
              <a:t>Troisième niveau</a:t>
            </a:r>
          </a:p>
        </p:txBody>
      </p:sp>
    </p:spTree>
    <p:extLst>
      <p:ext uri="{BB962C8B-B14F-4D97-AF65-F5344CB8AC3E}">
        <p14:creationId xmlns:p14="http://schemas.microsoft.com/office/powerpoint/2010/main" val="305516088"/>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vierge">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Tree>
    <p:extLst>
      <p:ext uri="{BB962C8B-B14F-4D97-AF65-F5344CB8AC3E}">
        <p14:creationId xmlns:p14="http://schemas.microsoft.com/office/powerpoint/2010/main" val="3799698128"/>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1_Diapositive de titre">
    <p:spTree>
      <p:nvGrpSpPr>
        <p:cNvPr id="1" name=""/>
        <p:cNvGrpSpPr/>
        <p:nvPr/>
      </p:nvGrpSpPr>
      <p:grpSpPr>
        <a:xfrm>
          <a:off x="0" y="0"/>
          <a:ext cx="0" cy="0"/>
          <a:chOff x="0" y="0"/>
          <a:chExt cx="0" cy="0"/>
        </a:xfrm>
      </p:grpSpPr>
      <p:sp>
        <p:nvSpPr>
          <p:cNvPr id="5" name="Freeform 47"/>
          <p:cNvSpPr>
            <a:spLocks/>
          </p:cNvSpPr>
          <p:nvPr userDrawn="1"/>
        </p:nvSpPr>
        <p:spPr bwMode="auto">
          <a:xfrm>
            <a:off x="5210175" y="0"/>
            <a:ext cx="3946525" cy="5178425"/>
          </a:xfrm>
          <a:custGeom>
            <a:avLst/>
            <a:gdLst>
              <a:gd name="T0" fmla="*/ 2147483647 w 10000"/>
              <a:gd name="T1" fmla="*/ 2147483647 h 10001"/>
              <a:gd name="T2" fmla="*/ 2147483647 w 10000"/>
              <a:gd name="T3" fmla="*/ 2147483647 h 10001"/>
              <a:gd name="T4" fmla="*/ 2147483647 w 10000"/>
              <a:gd name="T5" fmla="*/ 2147483647 h 10001"/>
              <a:gd name="T6" fmla="*/ 2147483647 w 10000"/>
              <a:gd name="T7" fmla="*/ 0 h 10001"/>
              <a:gd name="T8" fmla="*/ 2147483647 w 10000"/>
              <a:gd name="T9" fmla="*/ 2147483647 h 1000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0000" h="10001">
                <a:moveTo>
                  <a:pt x="5085" y="1"/>
                </a:moveTo>
                <a:cubicBezTo>
                  <a:pt x="2196" y="2118"/>
                  <a:pt x="-623" y="5218"/>
                  <a:pt x="120" y="9977"/>
                </a:cubicBezTo>
                <a:lnTo>
                  <a:pt x="9976" y="10001"/>
                </a:lnTo>
                <a:cubicBezTo>
                  <a:pt x="9988" y="5013"/>
                  <a:pt x="9992" y="3325"/>
                  <a:pt x="10000" y="0"/>
                </a:cubicBezTo>
                <a:lnTo>
                  <a:pt x="5085" y="1"/>
                </a:lnTo>
                <a:close/>
              </a:path>
            </a:pathLst>
          </a:custGeom>
          <a:solidFill>
            <a:srgbClr val="5DBFD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6" name="Rectangle 1030"/>
          <p:cNvSpPr>
            <a:spLocks noChangeArrowheads="1"/>
          </p:cNvSpPr>
          <p:nvPr userDrawn="1"/>
        </p:nvSpPr>
        <p:spPr bwMode="auto">
          <a:xfrm>
            <a:off x="219075" y="4819650"/>
            <a:ext cx="4403725" cy="136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tIns="0" bIns="0"/>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defRPr>
            </a:lvl9pPr>
          </a:lstStyle>
          <a:p>
            <a:pPr eaLnBrk="1" hangingPunct="1">
              <a:defRPr/>
            </a:pPr>
            <a:r>
              <a:rPr lang="en-AU" altLang="fr-FR" sz="900" smtClean="0">
                <a:solidFill>
                  <a:srgbClr val="333366"/>
                </a:solidFill>
                <a:latin typeface="Century Gothic" panose="020B0502020202020204" pitchFamily="34" charset="0"/>
              </a:rPr>
              <a:t>www.thalesgroup.com</a:t>
            </a:r>
          </a:p>
        </p:txBody>
      </p:sp>
      <p:sp>
        <p:nvSpPr>
          <p:cNvPr id="7" name="Demi-cadre 12"/>
          <p:cNvSpPr/>
          <p:nvPr userDrawn="1"/>
        </p:nvSpPr>
        <p:spPr bwMode="auto">
          <a:xfrm>
            <a:off x="301625" y="1447800"/>
            <a:ext cx="387350" cy="395288"/>
          </a:xfrm>
          <a:prstGeom prst="halfFrame">
            <a:avLst>
              <a:gd name="adj1" fmla="val 12269"/>
              <a:gd name="adj2" fmla="val 13535"/>
            </a:avLst>
          </a:prstGeom>
          <a:solidFill>
            <a:srgbClr val="5DBFD4"/>
          </a:solidFill>
          <a:ln>
            <a:noFill/>
          </a:ln>
        </p:spPr>
        <p:txBody>
          <a:bodyPr/>
          <a:lstStyle/>
          <a:p>
            <a:pPr algn="ctr" eaLnBrk="1" fontAlgn="auto" hangingPunct="1">
              <a:spcBef>
                <a:spcPts val="0"/>
              </a:spcBef>
              <a:spcAft>
                <a:spcPts val="0"/>
              </a:spcAft>
              <a:defRPr/>
            </a:pPr>
            <a:endParaRPr lang="fr-FR">
              <a:solidFill>
                <a:srgbClr val="333366"/>
              </a:solidFill>
              <a:latin typeface="+mn-lt"/>
            </a:endParaRPr>
          </a:p>
        </p:txBody>
      </p:sp>
      <p:pic>
        <p:nvPicPr>
          <p:cNvPr id="8" name="Image 13" descr="logo_thales.png"/>
          <p:cNvPicPr>
            <a:picLocks noChangeAspect="1"/>
          </p:cNvPicPr>
          <p:nvPr userDrawn="1"/>
        </p:nvPicPr>
        <p:blipFill>
          <a:blip r:embed="rId2">
            <a:extLst>
              <a:ext uri="{28A0092B-C50C-407E-A947-70E740481C1C}">
                <a14:useLocalDpi xmlns:a14="http://schemas.microsoft.com/office/drawing/2010/main" val="0"/>
              </a:ext>
            </a:extLst>
          </a:blip>
          <a:srcRect l="9052" t="36000" r="9052" b="36000"/>
          <a:stretch>
            <a:fillRect/>
          </a:stretch>
        </p:blipFill>
        <p:spPr bwMode="auto">
          <a:xfrm>
            <a:off x="236538" y="165100"/>
            <a:ext cx="2336800" cy="449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ZoneTexte 11"/>
          <p:cNvSpPr txBox="1">
            <a:spLocks noChangeArrowheads="1"/>
          </p:cNvSpPr>
          <p:nvPr userDrawn="1"/>
        </p:nvSpPr>
        <p:spPr bwMode="auto">
          <a:xfrm>
            <a:off x="3708400" y="4743450"/>
            <a:ext cx="1727200" cy="185738"/>
          </a:xfrm>
          <a:prstGeom prst="rect">
            <a:avLst/>
          </a:prstGeom>
          <a:solidFill>
            <a:schemeClr val="bg1">
              <a:alpha val="50000"/>
            </a:schemeClr>
          </a:solidFill>
          <a:ln w="6350">
            <a:solidFill>
              <a:schemeClr val="bg1">
                <a:lumMod val="85000"/>
              </a:schemeClr>
            </a:solidFill>
            <a:miter lim="800000"/>
            <a:headEnd/>
            <a:tailEnd/>
          </a:ln>
          <a:extLst/>
        </p:spPr>
        <p:txBody>
          <a:bodyPr tIns="46800" anchor="ctr">
            <a:spAutoFit/>
          </a:bodyPr>
          <a:lstStyle>
            <a:lvl1pPr eaLnBrk="0" hangingPunct="0">
              <a:defRPr sz="2400">
                <a:solidFill>
                  <a:schemeClr val="tx1"/>
                </a:solidFill>
                <a:latin typeface="Times New Roman" charset="0"/>
              </a:defRPr>
            </a:lvl1pPr>
            <a:lvl2pPr marL="742950" indent="-285750" eaLnBrk="0" hangingPunct="0">
              <a:defRPr sz="2400">
                <a:solidFill>
                  <a:schemeClr val="tx1"/>
                </a:solidFill>
                <a:latin typeface="Times New Roman" charset="0"/>
              </a:defRPr>
            </a:lvl2pPr>
            <a:lvl3pPr marL="1143000" indent="-228600" eaLnBrk="0" hangingPunct="0">
              <a:defRPr sz="2400">
                <a:solidFill>
                  <a:schemeClr val="tx1"/>
                </a:solidFill>
                <a:latin typeface="Times New Roman" charset="0"/>
              </a:defRPr>
            </a:lvl3pPr>
            <a:lvl4pPr marL="1600200" indent="-228600" eaLnBrk="0" hangingPunct="0">
              <a:defRPr sz="2400">
                <a:solidFill>
                  <a:schemeClr val="tx1"/>
                </a:solidFill>
                <a:latin typeface="Times New Roman" charset="0"/>
              </a:defRPr>
            </a:lvl4pPr>
            <a:lvl5pPr marL="2057400" indent="-228600" eaLnBrk="0" hangingPunct="0">
              <a:defRPr sz="2400">
                <a:solidFill>
                  <a:schemeClr val="tx1"/>
                </a:solidFill>
                <a:latin typeface="Times New Roman" charset="0"/>
              </a:defRPr>
            </a:lvl5pPr>
            <a:lvl6pPr marL="2514600" indent="-228600" eaLnBrk="0" fontAlgn="base" hangingPunct="0">
              <a:spcBef>
                <a:spcPct val="0"/>
              </a:spcBef>
              <a:spcAft>
                <a:spcPct val="0"/>
              </a:spcAft>
              <a:defRPr sz="2400">
                <a:solidFill>
                  <a:schemeClr val="tx1"/>
                </a:solidFill>
                <a:latin typeface="Times New Roman" charset="0"/>
              </a:defRPr>
            </a:lvl6pPr>
            <a:lvl7pPr marL="2971800" indent="-228600" eaLnBrk="0" fontAlgn="base" hangingPunct="0">
              <a:spcBef>
                <a:spcPct val="0"/>
              </a:spcBef>
              <a:spcAft>
                <a:spcPct val="0"/>
              </a:spcAft>
              <a:defRPr sz="2400">
                <a:solidFill>
                  <a:schemeClr val="tx1"/>
                </a:solidFill>
                <a:latin typeface="Times New Roman" charset="0"/>
              </a:defRPr>
            </a:lvl7pPr>
            <a:lvl8pPr marL="3429000" indent="-228600" eaLnBrk="0" fontAlgn="base" hangingPunct="0">
              <a:spcBef>
                <a:spcPct val="0"/>
              </a:spcBef>
              <a:spcAft>
                <a:spcPct val="0"/>
              </a:spcAft>
              <a:defRPr sz="2400">
                <a:solidFill>
                  <a:schemeClr val="tx1"/>
                </a:solidFill>
                <a:latin typeface="Times New Roman" charset="0"/>
              </a:defRPr>
            </a:lvl8pPr>
            <a:lvl9pPr marL="3886200" indent="-228600" eaLnBrk="0" fontAlgn="base" hangingPunct="0">
              <a:spcBef>
                <a:spcPct val="0"/>
              </a:spcBef>
              <a:spcAft>
                <a:spcPct val="0"/>
              </a:spcAft>
              <a:defRPr sz="2400">
                <a:solidFill>
                  <a:schemeClr val="tx1"/>
                </a:solidFill>
                <a:latin typeface="Times New Roman" charset="0"/>
              </a:defRPr>
            </a:lvl9pPr>
          </a:lstStyle>
          <a:p>
            <a:pPr algn="ctr" eaLnBrk="1" fontAlgn="auto" hangingPunct="1">
              <a:spcBef>
                <a:spcPts val="0"/>
              </a:spcBef>
              <a:spcAft>
                <a:spcPts val="0"/>
              </a:spcAft>
              <a:defRPr/>
            </a:pPr>
            <a:r>
              <a:rPr lang="en-US" sz="600" dirty="0" smtClean="0">
                <a:solidFill>
                  <a:srgbClr val="FFFFFF">
                    <a:lumMod val="65000"/>
                  </a:srgbClr>
                </a:solidFill>
                <a:latin typeface="Arial" charset="0"/>
              </a:rPr>
              <a:t>THALES GROUP INTERNAL</a:t>
            </a:r>
          </a:p>
        </p:txBody>
      </p:sp>
      <p:sp>
        <p:nvSpPr>
          <p:cNvPr id="2" name="Titre 1"/>
          <p:cNvSpPr>
            <a:spLocks noGrp="1"/>
          </p:cNvSpPr>
          <p:nvPr>
            <p:ph type="ctrTitle"/>
          </p:nvPr>
        </p:nvSpPr>
        <p:spPr>
          <a:xfrm>
            <a:off x="302049" y="1007215"/>
            <a:ext cx="4918023" cy="3190787"/>
          </a:xfrm>
        </p:spPr>
        <p:txBody>
          <a:bodyPr/>
          <a:lstStyle>
            <a:lvl1pPr algn="l">
              <a:defRPr sz="2600">
                <a:solidFill>
                  <a:srgbClr val="333366"/>
                </a:solidFill>
              </a:defRPr>
            </a:lvl1pPr>
          </a:lstStyle>
          <a:p>
            <a:r>
              <a:rPr lang="en-US" dirty="0" smtClean="0"/>
              <a:t>Cliquez pour modifier le style du titre</a:t>
            </a:r>
            <a:endParaRPr lang="fr-FR" dirty="0"/>
          </a:p>
        </p:txBody>
      </p:sp>
      <p:sp>
        <p:nvSpPr>
          <p:cNvPr id="32" name="Sous-titre 2"/>
          <p:cNvSpPr>
            <a:spLocks noGrp="1"/>
          </p:cNvSpPr>
          <p:nvPr>
            <p:ph type="subTitle" idx="1"/>
          </p:nvPr>
        </p:nvSpPr>
        <p:spPr>
          <a:xfrm>
            <a:off x="302049" y="3134826"/>
            <a:ext cx="4918023" cy="523220"/>
          </a:xfrm>
        </p:spPr>
        <p:txBody>
          <a:bodyPr>
            <a:spAutoFit/>
          </a:bodyPr>
          <a:lstStyle>
            <a:lvl1pPr marL="0" indent="0" algn="l">
              <a:lnSpc>
                <a:spcPct val="100000"/>
              </a:lnSpc>
              <a:spcBef>
                <a:spcPts val="0"/>
              </a:spcBef>
              <a:spcAft>
                <a:spcPts val="0"/>
              </a:spcAft>
              <a:buNone/>
              <a:defRPr sz="1400" b="1" cap="all">
                <a:solidFill>
                  <a:srgbClr val="5DBFD4"/>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Cliquez pour modifier le style des sous-titres du masque</a:t>
            </a:r>
            <a:endParaRPr lang="fr-FR" dirty="0" smtClean="0"/>
          </a:p>
        </p:txBody>
      </p:sp>
      <p:sp>
        <p:nvSpPr>
          <p:cNvPr id="11" name="Picture Placeholder 2"/>
          <p:cNvSpPr>
            <a:spLocks noGrp="1"/>
          </p:cNvSpPr>
          <p:nvPr>
            <p:ph type="pic" sz="quarter" idx="11"/>
          </p:nvPr>
        </p:nvSpPr>
        <p:spPr bwMode="auto">
          <a:xfrm>
            <a:off x="5501950" y="-9525"/>
            <a:ext cx="3647433" cy="5178425"/>
          </a:xfrm>
          <a:custGeom>
            <a:avLst/>
            <a:gdLst>
              <a:gd name="connsiteX0" fmla="*/ 0 w 3662362"/>
              <a:gd name="connsiteY0" fmla="*/ 0 h 5168900"/>
              <a:gd name="connsiteX1" fmla="*/ 3662362 w 3662362"/>
              <a:gd name="connsiteY1" fmla="*/ 0 h 5168900"/>
              <a:gd name="connsiteX2" fmla="*/ 3662362 w 3662362"/>
              <a:gd name="connsiteY2" fmla="*/ 5168900 h 5168900"/>
              <a:gd name="connsiteX3" fmla="*/ 0 w 3662362"/>
              <a:gd name="connsiteY3" fmla="*/ 5168900 h 5168900"/>
              <a:gd name="connsiteX4" fmla="*/ 0 w 3662362"/>
              <a:gd name="connsiteY4" fmla="*/ 0 h 5168900"/>
              <a:gd name="connsiteX0" fmla="*/ 1724025 w 3662362"/>
              <a:gd name="connsiteY0" fmla="*/ 0 h 5178425"/>
              <a:gd name="connsiteX1" fmla="*/ 3662362 w 3662362"/>
              <a:gd name="connsiteY1" fmla="*/ 9525 h 5178425"/>
              <a:gd name="connsiteX2" fmla="*/ 3662362 w 3662362"/>
              <a:gd name="connsiteY2" fmla="*/ 5178425 h 5178425"/>
              <a:gd name="connsiteX3" fmla="*/ 0 w 3662362"/>
              <a:gd name="connsiteY3" fmla="*/ 5178425 h 5178425"/>
              <a:gd name="connsiteX4" fmla="*/ 1724025 w 3662362"/>
              <a:gd name="connsiteY4" fmla="*/ 0 h 5178425"/>
              <a:gd name="connsiteX0" fmla="*/ 1724025 w 3662362"/>
              <a:gd name="connsiteY0" fmla="*/ 0 h 5178425"/>
              <a:gd name="connsiteX1" fmla="*/ 3662362 w 3662362"/>
              <a:gd name="connsiteY1" fmla="*/ 9525 h 5178425"/>
              <a:gd name="connsiteX2" fmla="*/ 3662362 w 3662362"/>
              <a:gd name="connsiteY2" fmla="*/ 5178425 h 5178425"/>
              <a:gd name="connsiteX3" fmla="*/ 0 w 3662362"/>
              <a:gd name="connsiteY3" fmla="*/ 5178425 h 5178425"/>
              <a:gd name="connsiteX4" fmla="*/ 1724025 w 3662362"/>
              <a:gd name="connsiteY4" fmla="*/ 0 h 5178425"/>
              <a:gd name="connsiteX0" fmla="*/ 1609725 w 3548062"/>
              <a:gd name="connsiteY0" fmla="*/ 0 h 5178425"/>
              <a:gd name="connsiteX1" fmla="*/ 3548062 w 3548062"/>
              <a:gd name="connsiteY1" fmla="*/ 9525 h 5178425"/>
              <a:gd name="connsiteX2" fmla="*/ 3548062 w 3548062"/>
              <a:gd name="connsiteY2" fmla="*/ 5178425 h 5178425"/>
              <a:gd name="connsiteX3" fmla="*/ 0 w 3548062"/>
              <a:gd name="connsiteY3" fmla="*/ 5178425 h 5178425"/>
              <a:gd name="connsiteX4" fmla="*/ 1609725 w 3548062"/>
              <a:gd name="connsiteY4" fmla="*/ 0 h 5178425"/>
              <a:gd name="connsiteX0" fmla="*/ 1758948 w 3697285"/>
              <a:gd name="connsiteY0" fmla="*/ 0 h 5178425"/>
              <a:gd name="connsiteX1" fmla="*/ 3697285 w 3697285"/>
              <a:gd name="connsiteY1" fmla="*/ 9525 h 5178425"/>
              <a:gd name="connsiteX2" fmla="*/ 3697285 w 3697285"/>
              <a:gd name="connsiteY2" fmla="*/ 5178425 h 5178425"/>
              <a:gd name="connsiteX3" fmla="*/ 149223 w 3697285"/>
              <a:gd name="connsiteY3" fmla="*/ 5178425 h 5178425"/>
              <a:gd name="connsiteX4" fmla="*/ 1758948 w 3697285"/>
              <a:gd name="connsiteY4" fmla="*/ 0 h 5178425"/>
              <a:gd name="connsiteX0" fmla="*/ 1709096 w 3647433"/>
              <a:gd name="connsiteY0" fmla="*/ 0 h 5178425"/>
              <a:gd name="connsiteX1" fmla="*/ 3647433 w 3647433"/>
              <a:gd name="connsiteY1" fmla="*/ 9525 h 5178425"/>
              <a:gd name="connsiteX2" fmla="*/ 3647433 w 3647433"/>
              <a:gd name="connsiteY2" fmla="*/ 5178425 h 5178425"/>
              <a:gd name="connsiteX3" fmla="*/ 99371 w 3647433"/>
              <a:gd name="connsiteY3" fmla="*/ 5178425 h 5178425"/>
              <a:gd name="connsiteX4" fmla="*/ 1709096 w 3647433"/>
              <a:gd name="connsiteY4" fmla="*/ 0 h 51784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47433" h="5178425">
                <a:moveTo>
                  <a:pt x="1709096" y="0"/>
                </a:moveTo>
                <a:lnTo>
                  <a:pt x="3647433" y="9525"/>
                </a:lnTo>
                <a:lnTo>
                  <a:pt x="3647433" y="5178425"/>
                </a:lnTo>
                <a:lnTo>
                  <a:pt x="99371" y="5178425"/>
                </a:lnTo>
                <a:cubicBezTo>
                  <a:pt x="-30804" y="4471458"/>
                  <a:pt x="-351479" y="2116667"/>
                  <a:pt x="1709096" y="0"/>
                </a:cubicBezTo>
                <a:close/>
              </a:path>
            </a:pathLst>
          </a:custGeom>
          <a:solidFill>
            <a:schemeClr val="bg1">
              <a:lumMod val="85000"/>
            </a:schemeClr>
          </a:solidFill>
          <a:ln>
            <a:noFill/>
          </a:ln>
          <a:effectLst/>
          <a:extLst/>
        </p:spPr>
        <p:txBody>
          <a:bodyPr lIns="432000" rtlCol="0" anchor="ctr">
            <a:noAutofit/>
          </a:bodyPr>
          <a:lstStyle>
            <a:lvl1pPr marL="0" indent="0" algn="ctr">
              <a:buFontTx/>
              <a:buNone/>
              <a:defRPr b="0">
                <a:solidFill>
                  <a:schemeClr val="bg1"/>
                </a:solidFill>
              </a:defRPr>
            </a:lvl1pPr>
          </a:lstStyle>
          <a:p>
            <a:pPr lvl="0"/>
            <a:r>
              <a:rPr lang="fr-FR" noProof="0" smtClean="0"/>
              <a:t>Cliquez sur l'icône pour ajouter une image</a:t>
            </a:r>
            <a:endParaRPr lang="en-AU" noProof="0" dirty="0"/>
          </a:p>
        </p:txBody>
      </p:sp>
    </p:spTree>
    <p:extLst>
      <p:ext uri="{BB962C8B-B14F-4D97-AF65-F5344CB8AC3E}">
        <p14:creationId xmlns:p14="http://schemas.microsoft.com/office/powerpoint/2010/main" val="420291610"/>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userDrawn="1">
  <p:cSld name="2- Slide Title">
    <p:spTree>
      <p:nvGrpSpPr>
        <p:cNvPr id="1" name=""/>
        <p:cNvGrpSpPr/>
        <p:nvPr/>
      </p:nvGrpSpPr>
      <p:grpSpPr>
        <a:xfrm>
          <a:off x="0" y="0"/>
          <a:ext cx="0" cy="0"/>
          <a:chOff x="0" y="0"/>
          <a:chExt cx="0" cy="0"/>
        </a:xfrm>
      </p:grpSpPr>
      <p:sp>
        <p:nvSpPr>
          <p:cNvPr id="5" name="Freeform 47"/>
          <p:cNvSpPr>
            <a:spLocks/>
          </p:cNvSpPr>
          <p:nvPr userDrawn="1"/>
        </p:nvSpPr>
        <p:spPr bwMode="auto">
          <a:xfrm>
            <a:off x="5210175" y="0"/>
            <a:ext cx="3946525" cy="5178425"/>
          </a:xfrm>
          <a:custGeom>
            <a:avLst/>
            <a:gdLst>
              <a:gd name="T0" fmla="*/ 2147483647 w 10000"/>
              <a:gd name="T1" fmla="*/ 2147483647 h 10001"/>
              <a:gd name="T2" fmla="*/ 2147483647 w 10000"/>
              <a:gd name="T3" fmla="*/ 2147483647 h 10001"/>
              <a:gd name="T4" fmla="*/ 2147483647 w 10000"/>
              <a:gd name="T5" fmla="*/ 2147483647 h 10001"/>
              <a:gd name="T6" fmla="*/ 2147483647 w 10000"/>
              <a:gd name="T7" fmla="*/ 0 h 10001"/>
              <a:gd name="T8" fmla="*/ 2147483647 w 10000"/>
              <a:gd name="T9" fmla="*/ 2147483647 h 1000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0000" h="10001">
                <a:moveTo>
                  <a:pt x="5085" y="1"/>
                </a:moveTo>
                <a:cubicBezTo>
                  <a:pt x="2196" y="2118"/>
                  <a:pt x="-623" y="5218"/>
                  <a:pt x="120" y="9977"/>
                </a:cubicBezTo>
                <a:lnTo>
                  <a:pt x="9976" y="10001"/>
                </a:lnTo>
                <a:cubicBezTo>
                  <a:pt x="9988" y="5013"/>
                  <a:pt x="9992" y="3325"/>
                  <a:pt x="10000" y="0"/>
                </a:cubicBezTo>
                <a:lnTo>
                  <a:pt x="5085" y="1"/>
                </a:lnTo>
                <a:close/>
              </a:path>
            </a:pathLst>
          </a:custGeom>
          <a:solidFill>
            <a:srgbClr val="5DBFD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pic>
        <p:nvPicPr>
          <p:cNvPr id="6" name="Image 27" descr="logo_thales.png"/>
          <p:cNvPicPr>
            <a:picLocks noChangeAspect="1"/>
          </p:cNvPicPr>
          <p:nvPr userDrawn="1"/>
        </p:nvPicPr>
        <p:blipFill>
          <a:blip r:embed="rId2">
            <a:extLst>
              <a:ext uri="{28A0092B-C50C-407E-A947-70E740481C1C}">
                <a14:useLocalDpi xmlns:a14="http://schemas.microsoft.com/office/drawing/2010/main" val="0"/>
              </a:ext>
            </a:extLst>
          </a:blip>
          <a:srcRect r="830"/>
          <a:stretch>
            <a:fillRect/>
          </a:stretch>
        </p:blipFill>
        <p:spPr bwMode="auto">
          <a:xfrm>
            <a:off x="236538" y="187325"/>
            <a:ext cx="2336800"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Demi-cadre 28"/>
          <p:cNvSpPr/>
          <p:nvPr userDrawn="1"/>
        </p:nvSpPr>
        <p:spPr bwMode="auto">
          <a:xfrm>
            <a:off x="301625" y="1849438"/>
            <a:ext cx="387350" cy="288925"/>
          </a:xfrm>
          <a:prstGeom prst="halfFrame">
            <a:avLst>
              <a:gd name="adj1" fmla="val 12269"/>
              <a:gd name="adj2" fmla="val 13535"/>
            </a:avLst>
          </a:prstGeom>
          <a:solidFill>
            <a:srgbClr val="5DBFD4"/>
          </a:solidFill>
          <a:ln>
            <a:noFill/>
          </a:ln>
        </p:spPr>
        <p:txBody>
          <a:bodyPr/>
          <a:lstStyle/>
          <a:p>
            <a:pPr algn="ctr" eaLnBrk="1" fontAlgn="auto" hangingPunct="1">
              <a:spcBef>
                <a:spcPts val="0"/>
              </a:spcBef>
              <a:spcAft>
                <a:spcPts val="0"/>
              </a:spcAft>
              <a:defRPr/>
            </a:pPr>
            <a:endParaRPr lang="fr-FR">
              <a:solidFill>
                <a:srgbClr val="333366"/>
              </a:solidFill>
              <a:latin typeface="+mn-lt"/>
            </a:endParaRPr>
          </a:p>
        </p:txBody>
      </p:sp>
      <p:sp>
        <p:nvSpPr>
          <p:cNvPr id="8" name="Rectangle 1030"/>
          <p:cNvSpPr>
            <a:spLocks noChangeArrowheads="1"/>
          </p:cNvSpPr>
          <p:nvPr userDrawn="1"/>
        </p:nvSpPr>
        <p:spPr bwMode="auto">
          <a:xfrm>
            <a:off x="219075" y="4819650"/>
            <a:ext cx="4403725" cy="136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tIns="0" bIns="0"/>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defRPr>
            </a:lvl9pPr>
          </a:lstStyle>
          <a:p>
            <a:pPr eaLnBrk="1" hangingPunct="1">
              <a:defRPr/>
            </a:pPr>
            <a:r>
              <a:rPr lang="en-AU" altLang="fr-FR" sz="900" smtClean="0">
                <a:solidFill>
                  <a:srgbClr val="333366"/>
                </a:solidFill>
                <a:latin typeface="Century Gothic" panose="020B0502020202020204" pitchFamily="34" charset="0"/>
              </a:rPr>
              <a:t>www.thalesgroup.com</a:t>
            </a:r>
          </a:p>
        </p:txBody>
      </p:sp>
      <p:sp>
        <p:nvSpPr>
          <p:cNvPr id="9" name="ZoneTexte 11"/>
          <p:cNvSpPr txBox="1">
            <a:spLocks noChangeArrowheads="1"/>
          </p:cNvSpPr>
          <p:nvPr userDrawn="1"/>
        </p:nvSpPr>
        <p:spPr bwMode="auto">
          <a:xfrm>
            <a:off x="3708400" y="4805363"/>
            <a:ext cx="1727200" cy="185737"/>
          </a:xfrm>
          <a:prstGeom prst="rect">
            <a:avLst/>
          </a:prstGeom>
          <a:solidFill>
            <a:schemeClr val="bg1">
              <a:alpha val="50000"/>
            </a:schemeClr>
          </a:solidFill>
          <a:ln w="6350">
            <a:solidFill>
              <a:schemeClr val="bg1">
                <a:lumMod val="85000"/>
              </a:schemeClr>
            </a:solidFill>
            <a:miter lim="800000"/>
            <a:headEnd/>
            <a:tailEnd/>
          </a:ln>
          <a:extLst/>
        </p:spPr>
        <p:txBody>
          <a:bodyPr tIns="46800" anchor="ctr">
            <a:spAutoFit/>
          </a:bodyPr>
          <a:lstStyle>
            <a:lvl1pPr eaLnBrk="0" hangingPunct="0">
              <a:defRPr sz="2400">
                <a:solidFill>
                  <a:schemeClr val="tx1"/>
                </a:solidFill>
                <a:latin typeface="Times New Roman" charset="0"/>
              </a:defRPr>
            </a:lvl1pPr>
            <a:lvl2pPr marL="742950" indent="-285750" eaLnBrk="0" hangingPunct="0">
              <a:defRPr sz="2400">
                <a:solidFill>
                  <a:schemeClr val="tx1"/>
                </a:solidFill>
                <a:latin typeface="Times New Roman" charset="0"/>
              </a:defRPr>
            </a:lvl2pPr>
            <a:lvl3pPr marL="1143000" indent="-228600" eaLnBrk="0" hangingPunct="0">
              <a:defRPr sz="2400">
                <a:solidFill>
                  <a:schemeClr val="tx1"/>
                </a:solidFill>
                <a:latin typeface="Times New Roman" charset="0"/>
              </a:defRPr>
            </a:lvl3pPr>
            <a:lvl4pPr marL="1600200" indent="-228600" eaLnBrk="0" hangingPunct="0">
              <a:defRPr sz="2400">
                <a:solidFill>
                  <a:schemeClr val="tx1"/>
                </a:solidFill>
                <a:latin typeface="Times New Roman" charset="0"/>
              </a:defRPr>
            </a:lvl4pPr>
            <a:lvl5pPr marL="2057400" indent="-228600" eaLnBrk="0" hangingPunct="0">
              <a:defRPr sz="2400">
                <a:solidFill>
                  <a:schemeClr val="tx1"/>
                </a:solidFill>
                <a:latin typeface="Times New Roman" charset="0"/>
              </a:defRPr>
            </a:lvl5pPr>
            <a:lvl6pPr marL="2514600" indent="-228600" eaLnBrk="0" fontAlgn="base" hangingPunct="0">
              <a:spcBef>
                <a:spcPct val="0"/>
              </a:spcBef>
              <a:spcAft>
                <a:spcPct val="0"/>
              </a:spcAft>
              <a:defRPr sz="2400">
                <a:solidFill>
                  <a:schemeClr val="tx1"/>
                </a:solidFill>
                <a:latin typeface="Times New Roman" charset="0"/>
              </a:defRPr>
            </a:lvl6pPr>
            <a:lvl7pPr marL="2971800" indent="-228600" eaLnBrk="0" fontAlgn="base" hangingPunct="0">
              <a:spcBef>
                <a:spcPct val="0"/>
              </a:spcBef>
              <a:spcAft>
                <a:spcPct val="0"/>
              </a:spcAft>
              <a:defRPr sz="2400">
                <a:solidFill>
                  <a:schemeClr val="tx1"/>
                </a:solidFill>
                <a:latin typeface="Times New Roman" charset="0"/>
              </a:defRPr>
            </a:lvl7pPr>
            <a:lvl8pPr marL="3429000" indent="-228600" eaLnBrk="0" fontAlgn="base" hangingPunct="0">
              <a:spcBef>
                <a:spcPct val="0"/>
              </a:spcBef>
              <a:spcAft>
                <a:spcPct val="0"/>
              </a:spcAft>
              <a:defRPr sz="2400">
                <a:solidFill>
                  <a:schemeClr val="tx1"/>
                </a:solidFill>
                <a:latin typeface="Times New Roman" charset="0"/>
              </a:defRPr>
            </a:lvl8pPr>
            <a:lvl9pPr marL="3886200" indent="-228600" eaLnBrk="0" fontAlgn="base" hangingPunct="0">
              <a:spcBef>
                <a:spcPct val="0"/>
              </a:spcBef>
              <a:spcAft>
                <a:spcPct val="0"/>
              </a:spcAft>
              <a:defRPr sz="2400">
                <a:solidFill>
                  <a:schemeClr val="tx1"/>
                </a:solidFill>
                <a:latin typeface="Times New Roman" charset="0"/>
              </a:defRPr>
            </a:lvl9pPr>
          </a:lstStyle>
          <a:p>
            <a:pPr algn="ctr" eaLnBrk="1" fontAlgn="auto" hangingPunct="1">
              <a:spcBef>
                <a:spcPts val="0"/>
              </a:spcBef>
              <a:spcAft>
                <a:spcPts val="0"/>
              </a:spcAft>
              <a:defRPr/>
            </a:pPr>
            <a:r>
              <a:rPr lang="en-US" sz="600" dirty="0" smtClean="0">
                <a:solidFill>
                  <a:srgbClr val="333366"/>
                </a:solidFill>
                <a:latin typeface="Arial" charset="0"/>
              </a:rPr>
              <a:t>THALES INTERNAL GROUP</a:t>
            </a:r>
          </a:p>
        </p:txBody>
      </p:sp>
      <p:sp>
        <p:nvSpPr>
          <p:cNvPr id="2" name="Titre 1"/>
          <p:cNvSpPr>
            <a:spLocks noGrp="1"/>
          </p:cNvSpPr>
          <p:nvPr>
            <p:ph type="ctrTitle"/>
          </p:nvPr>
        </p:nvSpPr>
        <p:spPr>
          <a:xfrm>
            <a:off x="302049" y="1007215"/>
            <a:ext cx="4918023" cy="3190787"/>
          </a:xfrm>
        </p:spPr>
        <p:txBody>
          <a:bodyPr/>
          <a:lstStyle>
            <a:lvl1pPr algn="l">
              <a:defRPr sz="2600">
                <a:solidFill>
                  <a:srgbClr val="333366"/>
                </a:solidFill>
              </a:defRPr>
            </a:lvl1pPr>
          </a:lstStyle>
          <a:p>
            <a:r>
              <a:rPr lang="en-US" noProof="0" dirty="0" smtClean="0"/>
              <a:t>Cliquez pour modifier le style du titre</a:t>
            </a:r>
            <a:endParaRPr lang="fr-FR" dirty="0"/>
          </a:p>
        </p:txBody>
      </p:sp>
      <p:sp>
        <p:nvSpPr>
          <p:cNvPr id="32" name="Sous-titre 2"/>
          <p:cNvSpPr>
            <a:spLocks noGrp="1"/>
          </p:cNvSpPr>
          <p:nvPr>
            <p:ph type="subTitle" idx="1"/>
          </p:nvPr>
        </p:nvSpPr>
        <p:spPr>
          <a:xfrm>
            <a:off x="302049" y="3134826"/>
            <a:ext cx="4918023" cy="307777"/>
          </a:xfrm>
        </p:spPr>
        <p:txBody>
          <a:bodyPr>
            <a:spAutoFit/>
          </a:bodyPr>
          <a:lstStyle>
            <a:lvl1pPr marL="0" indent="0" algn="l">
              <a:lnSpc>
                <a:spcPct val="100000"/>
              </a:lnSpc>
              <a:spcBef>
                <a:spcPts val="0"/>
              </a:spcBef>
              <a:spcAft>
                <a:spcPts val="0"/>
              </a:spcAft>
              <a:buNone/>
              <a:defRPr sz="1400" b="1" cap="all">
                <a:solidFill>
                  <a:srgbClr val="5DBFD4"/>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noProof="0" dirty="0" smtClean="0"/>
              <a:t>Cliquez pour modifier le style des sous-titres du masque</a:t>
            </a:r>
            <a:endParaRPr lang="en-AU" noProof="0" dirty="0" smtClean="0"/>
          </a:p>
        </p:txBody>
      </p:sp>
      <p:sp>
        <p:nvSpPr>
          <p:cNvPr id="10" name="Picture Placeholder 2"/>
          <p:cNvSpPr>
            <a:spLocks noGrp="1"/>
          </p:cNvSpPr>
          <p:nvPr>
            <p:ph type="pic" sz="quarter" idx="11"/>
          </p:nvPr>
        </p:nvSpPr>
        <p:spPr bwMode="auto">
          <a:xfrm>
            <a:off x="5501950" y="-9525"/>
            <a:ext cx="3647433" cy="5178425"/>
          </a:xfrm>
          <a:custGeom>
            <a:avLst/>
            <a:gdLst>
              <a:gd name="connsiteX0" fmla="*/ 0 w 3662362"/>
              <a:gd name="connsiteY0" fmla="*/ 0 h 5168900"/>
              <a:gd name="connsiteX1" fmla="*/ 3662362 w 3662362"/>
              <a:gd name="connsiteY1" fmla="*/ 0 h 5168900"/>
              <a:gd name="connsiteX2" fmla="*/ 3662362 w 3662362"/>
              <a:gd name="connsiteY2" fmla="*/ 5168900 h 5168900"/>
              <a:gd name="connsiteX3" fmla="*/ 0 w 3662362"/>
              <a:gd name="connsiteY3" fmla="*/ 5168900 h 5168900"/>
              <a:gd name="connsiteX4" fmla="*/ 0 w 3662362"/>
              <a:gd name="connsiteY4" fmla="*/ 0 h 5168900"/>
              <a:gd name="connsiteX0" fmla="*/ 1724025 w 3662362"/>
              <a:gd name="connsiteY0" fmla="*/ 0 h 5178425"/>
              <a:gd name="connsiteX1" fmla="*/ 3662362 w 3662362"/>
              <a:gd name="connsiteY1" fmla="*/ 9525 h 5178425"/>
              <a:gd name="connsiteX2" fmla="*/ 3662362 w 3662362"/>
              <a:gd name="connsiteY2" fmla="*/ 5178425 h 5178425"/>
              <a:gd name="connsiteX3" fmla="*/ 0 w 3662362"/>
              <a:gd name="connsiteY3" fmla="*/ 5178425 h 5178425"/>
              <a:gd name="connsiteX4" fmla="*/ 1724025 w 3662362"/>
              <a:gd name="connsiteY4" fmla="*/ 0 h 5178425"/>
              <a:gd name="connsiteX0" fmla="*/ 1724025 w 3662362"/>
              <a:gd name="connsiteY0" fmla="*/ 0 h 5178425"/>
              <a:gd name="connsiteX1" fmla="*/ 3662362 w 3662362"/>
              <a:gd name="connsiteY1" fmla="*/ 9525 h 5178425"/>
              <a:gd name="connsiteX2" fmla="*/ 3662362 w 3662362"/>
              <a:gd name="connsiteY2" fmla="*/ 5178425 h 5178425"/>
              <a:gd name="connsiteX3" fmla="*/ 0 w 3662362"/>
              <a:gd name="connsiteY3" fmla="*/ 5178425 h 5178425"/>
              <a:gd name="connsiteX4" fmla="*/ 1724025 w 3662362"/>
              <a:gd name="connsiteY4" fmla="*/ 0 h 5178425"/>
              <a:gd name="connsiteX0" fmla="*/ 1609725 w 3548062"/>
              <a:gd name="connsiteY0" fmla="*/ 0 h 5178425"/>
              <a:gd name="connsiteX1" fmla="*/ 3548062 w 3548062"/>
              <a:gd name="connsiteY1" fmla="*/ 9525 h 5178425"/>
              <a:gd name="connsiteX2" fmla="*/ 3548062 w 3548062"/>
              <a:gd name="connsiteY2" fmla="*/ 5178425 h 5178425"/>
              <a:gd name="connsiteX3" fmla="*/ 0 w 3548062"/>
              <a:gd name="connsiteY3" fmla="*/ 5178425 h 5178425"/>
              <a:gd name="connsiteX4" fmla="*/ 1609725 w 3548062"/>
              <a:gd name="connsiteY4" fmla="*/ 0 h 5178425"/>
              <a:gd name="connsiteX0" fmla="*/ 1758948 w 3697285"/>
              <a:gd name="connsiteY0" fmla="*/ 0 h 5178425"/>
              <a:gd name="connsiteX1" fmla="*/ 3697285 w 3697285"/>
              <a:gd name="connsiteY1" fmla="*/ 9525 h 5178425"/>
              <a:gd name="connsiteX2" fmla="*/ 3697285 w 3697285"/>
              <a:gd name="connsiteY2" fmla="*/ 5178425 h 5178425"/>
              <a:gd name="connsiteX3" fmla="*/ 149223 w 3697285"/>
              <a:gd name="connsiteY3" fmla="*/ 5178425 h 5178425"/>
              <a:gd name="connsiteX4" fmla="*/ 1758948 w 3697285"/>
              <a:gd name="connsiteY4" fmla="*/ 0 h 5178425"/>
              <a:gd name="connsiteX0" fmla="*/ 1709096 w 3647433"/>
              <a:gd name="connsiteY0" fmla="*/ 0 h 5178425"/>
              <a:gd name="connsiteX1" fmla="*/ 3647433 w 3647433"/>
              <a:gd name="connsiteY1" fmla="*/ 9525 h 5178425"/>
              <a:gd name="connsiteX2" fmla="*/ 3647433 w 3647433"/>
              <a:gd name="connsiteY2" fmla="*/ 5178425 h 5178425"/>
              <a:gd name="connsiteX3" fmla="*/ 99371 w 3647433"/>
              <a:gd name="connsiteY3" fmla="*/ 5178425 h 5178425"/>
              <a:gd name="connsiteX4" fmla="*/ 1709096 w 3647433"/>
              <a:gd name="connsiteY4" fmla="*/ 0 h 51784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47433" h="5178425">
                <a:moveTo>
                  <a:pt x="1709096" y="0"/>
                </a:moveTo>
                <a:lnTo>
                  <a:pt x="3647433" y="9525"/>
                </a:lnTo>
                <a:lnTo>
                  <a:pt x="3647433" y="5178425"/>
                </a:lnTo>
                <a:lnTo>
                  <a:pt x="99371" y="5178425"/>
                </a:lnTo>
                <a:cubicBezTo>
                  <a:pt x="-30804" y="4471458"/>
                  <a:pt x="-351479" y="2116667"/>
                  <a:pt x="1709096" y="0"/>
                </a:cubicBezTo>
                <a:close/>
              </a:path>
            </a:pathLst>
          </a:custGeom>
          <a:solidFill>
            <a:schemeClr val="bg1">
              <a:lumMod val="85000"/>
            </a:schemeClr>
          </a:solidFill>
          <a:ln>
            <a:noFill/>
          </a:ln>
          <a:effectLst/>
          <a:extLst/>
        </p:spPr>
        <p:txBody>
          <a:bodyPr lIns="432000" rtlCol="0" anchor="ctr">
            <a:noAutofit/>
          </a:bodyPr>
          <a:lstStyle>
            <a:lvl1pPr marL="0" indent="0" algn="ctr">
              <a:buFontTx/>
              <a:buNone/>
              <a:defRPr b="0" baseline="0">
                <a:solidFill>
                  <a:schemeClr val="bg1"/>
                </a:solidFill>
              </a:defRPr>
            </a:lvl1pPr>
          </a:lstStyle>
          <a:p>
            <a:pPr lvl="0"/>
            <a:r>
              <a:rPr lang="en-US" noProof="0" dirty="0" smtClean="0"/>
              <a:t>Cliquez sur l'icône pour ajouter une image</a:t>
            </a:r>
            <a:endParaRPr lang="en-AU" noProof="0" dirty="0"/>
          </a:p>
        </p:txBody>
      </p:sp>
    </p:spTree>
    <p:extLst>
      <p:ext uri="{BB962C8B-B14F-4D97-AF65-F5344CB8AC3E}">
        <p14:creationId xmlns:p14="http://schemas.microsoft.com/office/powerpoint/2010/main" val="4023075772"/>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1- Slide Title">
    <p:spTree>
      <p:nvGrpSpPr>
        <p:cNvPr id="1" name=""/>
        <p:cNvGrpSpPr/>
        <p:nvPr/>
      </p:nvGrpSpPr>
      <p:grpSpPr>
        <a:xfrm>
          <a:off x="0" y="0"/>
          <a:ext cx="0" cy="0"/>
          <a:chOff x="0" y="0"/>
          <a:chExt cx="0" cy="0"/>
        </a:xfrm>
      </p:grpSpPr>
      <p:sp>
        <p:nvSpPr>
          <p:cNvPr id="4" name="Freeform 47"/>
          <p:cNvSpPr>
            <a:spLocks/>
          </p:cNvSpPr>
          <p:nvPr userDrawn="1"/>
        </p:nvSpPr>
        <p:spPr bwMode="auto">
          <a:xfrm>
            <a:off x="5210175" y="0"/>
            <a:ext cx="3946525" cy="5178425"/>
          </a:xfrm>
          <a:custGeom>
            <a:avLst/>
            <a:gdLst>
              <a:gd name="T0" fmla="*/ 2147483647 w 10000"/>
              <a:gd name="T1" fmla="*/ 2147483647 h 10001"/>
              <a:gd name="T2" fmla="*/ 2147483647 w 10000"/>
              <a:gd name="T3" fmla="*/ 2147483647 h 10001"/>
              <a:gd name="T4" fmla="*/ 2147483647 w 10000"/>
              <a:gd name="T5" fmla="*/ 2147483647 h 10001"/>
              <a:gd name="T6" fmla="*/ 2147483647 w 10000"/>
              <a:gd name="T7" fmla="*/ 0 h 10001"/>
              <a:gd name="T8" fmla="*/ 2147483647 w 10000"/>
              <a:gd name="T9" fmla="*/ 2147483647 h 1000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0000" h="10001">
                <a:moveTo>
                  <a:pt x="5085" y="1"/>
                </a:moveTo>
                <a:cubicBezTo>
                  <a:pt x="2196" y="2118"/>
                  <a:pt x="-623" y="5218"/>
                  <a:pt x="120" y="9977"/>
                </a:cubicBezTo>
                <a:lnTo>
                  <a:pt x="9976" y="10001"/>
                </a:lnTo>
                <a:cubicBezTo>
                  <a:pt x="9988" y="5013"/>
                  <a:pt x="9992" y="3325"/>
                  <a:pt x="10000" y="0"/>
                </a:cubicBezTo>
                <a:lnTo>
                  <a:pt x="5085" y="1"/>
                </a:lnTo>
                <a:close/>
              </a:path>
            </a:pathLst>
          </a:custGeom>
          <a:solidFill>
            <a:srgbClr val="5DBFD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pic>
        <p:nvPicPr>
          <p:cNvPr id="5" name="Image 27" descr="logo_thales.png"/>
          <p:cNvPicPr>
            <a:picLocks noChangeAspect="1"/>
          </p:cNvPicPr>
          <p:nvPr userDrawn="1"/>
        </p:nvPicPr>
        <p:blipFill>
          <a:blip r:embed="rId2">
            <a:extLst>
              <a:ext uri="{28A0092B-C50C-407E-A947-70E740481C1C}">
                <a14:useLocalDpi xmlns:a14="http://schemas.microsoft.com/office/drawing/2010/main" val="0"/>
              </a:ext>
            </a:extLst>
          </a:blip>
          <a:srcRect r="830"/>
          <a:stretch>
            <a:fillRect/>
          </a:stretch>
        </p:blipFill>
        <p:spPr bwMode="auto">
          <a:xfrm>
            <a:off x="236538" y="187325"/>
            <a:ext cx="2336800"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Demi-cadre 28"/>
          <p:cNvSpPr/>
          <p:nvPr userDrawn="1"/>
        </p:nvSpPr>
        <p:spPr bwMode="auto">
          <a:xfrm>
            <a:off x="301625" y="1849438"/>
            <a:ext cx="387350" cy="288925"/>
          </a:xfrm>
          <a:prstGeom prst="halfFrame">
            <a:avLst>
              <a:gd name="adj1" fmla="val 12269"/>
              <a:gd name="adj2" fmla="val 13535"/>
            </a:avLst>
          </a:prstGeom>
          <a:solidFill>
            <a:srgbClr val="5DBFD4"/>
          </a:solidFill>
          <a:ln>
            <a:noFill/>
          </a:ln>
        </p:spPr>
        <p:txBody>
          <a:bodyPr/>
          <a:lstStyle/>
          <a:p>
            <a:pPr algn="ctr" eaLnBrk="1" fontAlgn="auto" hangingPunct="1">
              <a:spcBef>
                <a:spcPts val="0"/>
              </a:spcBef>
              <a:spcAft>
                <a:spcPts val="0"/>
              </a:spcAft>
              <a:defRPr/>
            </a:pPr>
            <a:endParaRPr lang="fr-FR">
              <a:solidFill>
                <a:srgbClr val="333366"/>
              </a:solidFill>
              <a:latin typeface="+mn-lt"/>
            </a:endParaRPr>
          </a:p>
        </p:txBody>
      </p:sp>
      <p:sp>
        <p:nvSpPr>
          <p:cNvPr id="7" name="Rectangle 1030"/>
          <p:cNvSpPr>
            <a:spLocks noChangeArrowheads="1"/>
          </p:cNvSpPr>
          <p:nvPr userDrawn="1"/>
        </p:nvSpPr>
        <p:spPr bwMode="auto">
          <a:xfrm>
            <a:off x="219075" y="4819650"/>
            <a:ext cx="4403725" cy="136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tIns="0" bIns="0"/>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defRPr>
            </a:lvl9pPr>
          </a:lstStyle>
          <a:p>
            <a:pPr eaLnBrk="1" hangingPunct="1">
              <a:defRPr/>
            </a:pPr>
            <a:r>
              <a:rPr lang="en-AU" altLang="fr-FR" sz="900" smtClean="0">
                <a:solidFill>
                  <a:srgbClr val="333366"/>
                </a:solidFill>
                <a:latin typeface="Century Gothic" panose="020B0502020202020204" pitchFamily="34" charset="0"/>
              </a:rPr>
              <a:t>www.thalesgroup.com</a:t>
            </a:r>
          </a:p>
        </p:txBody>
      </p:sp>
      <p:sp>
        <p:nvSpPr>
          <p:cNvPr id="8" name="ZoneTexte 11"/>
          <p:cNvSpPr txBox="1">
            <a:spLocks noChangeArrowheads="1"/>
          </p:cNvSpPr>
          <p:nvPr userDrawn="1"/>
        </p:nvSpPr>
        <p:spPr bwMode="auto">
          <a:xfrm>
            <a:off x="3708400" y="4667250"/>
            <a:ext cx="1727200" cy="461963"/>
          </a:xfrm>
          <a:prstGeom prst="rect">
            <a:avLst/>
          </a:prstGeom>
          <a:solidFill>
            <a:schemeClr val="bg1">
              <a:alpha val="50000"/>
            </a:schemeClr>
          </a:solidFill>
          <a:ln w="6350">
            <a:solidFill>
              <a:schemeClr val="bg1">
                <a:lumMod val="85000"/>
              </a:schemeClr>
            </a:solidFill>
            <a:miter lim="800000"/>
            <a:headEnd/>
            <a:tailEnd/>
          </a:ln>
          <a:extLst/>
        </p:spPr>
        <p:txBody>
          <a:bodyPr tIns="46800" anchor="ctr">
            <a:spAutoFit/>
          </a:bodyPr>
          <a:lstStyle>
            <a:lvl1pPr eaLnBrk="0" hangingPunct="0">
              <a:defRPr sz="2400">
                <a:solidFill>
                  <a:schemeClr val="tx1"/>
                </a:solidFill>
                <a:latin typeface="Times New Roman" charset="0"/>
              </a:defRPr>
            </a:lvl1pPr>
            <a:lvl2pPr marL="742950" indent="-285750" eaLnBrk="0" hangingPunct="0">
              <a:defRPr sz="2400">
                <a:solidFill>
                  <a:schemeClr val="tx1"/>
                </a:solidFill>
                <a:latin typeface="Times New Roman" charset="0"/>
              </a:defRPr>
            </a:lvl2pPr>
            <a:lvl3pPr marL="1143000" indent="-228600" eaLnBrk="0" hangingPunct="0">
              <a:defRPr sz="2400">
                <a:solidFill>
                  <a:schemeClr val="tx1"/>
                </a:solidFill>
                <a:latin typeface="Times New Roman" charset="0"/>
              </a:defRPr>
            </a:lvl3pPr>
            <a:lvl4pPr marL="1600200" indent="-228600" eaLnBrk="0" hangingPunct="0">
              <a:defRPr sz="2400">
                <a:solidFill>
                  <a:schemeClr val="tx1"/>
                </a:solidFill>
                <a:latin typeface="Times New Roman" charset="0"/>
              </a:defRPr>
            </a:lvl4pPr>
            <a:lvl5pPr marL="2057400" indent="-228600" eaLnBrk="0" hangingPunct="0">
              <a:defRPr sz="2400">
                <a:solidFill>
                  <a:schemeClr val="tx1"/>
                </a:solidFill>
                <a:latin typeface="Times New Roman" charset="0"/>
              </a:defRPr>
            </a:lvl5pPr>
            <a:lvl6pPr marL="2514600" indent="-228600" eaLnBrk="0" fontAlgn="base" hangingPunct="0">
              <a:spcBef>
                <a:spcPct val="0"/>
              </a:spcBef>
              <a:spcAft>
                <a:spcPct val="0"/>
              </a:spcAft>
              <a:defRPr sz="2400">
                <a:solidFill>
                  <a:schemeClr val="tx1"/>
                </a:solidFill>
                <a:latin typeface="Times New Roman" charset="0"/>
              </a:defRPr>
            </a:lvl6pPr>
            <a:lvl7pPr marL="2971800" indent="-228600" eaLnBrk="0" fontAlgn="base" hangingPunct="0">
              <a:spcBef>
                <a:spcPct val="0"/>
              </a:spcBef>
              <a:spcAft>
                <a:spcPct val="0"/>
              </a:spcAft>
              <a:defRPr sz="2400">
                <a:solidFill>
                  <a:schemeClr val="tx1"/>
                </a:solidFill>
                <a:latin typeface="Times New Roman" charset="0"/>
              </a:defRPr>
            </a:lvl7pPr>
            <a:lvl8pPr marL="3429000" indent="-228600" eaLnBrk="0" fontAlgn="base" hangingPunct="0">
              <a:spcBef>
                <a:spcPct val="0"/>
              </a:spcBef>
              <a:spcAft>
                <a:spcPct val="0"/>
              </a:spcAft>
              <a:defRPr sz="2400">
                <a:solidFill>
                  <a:schemeClr val="tx1"/>
                </a:solidFill>
                <a:latin typeface="Times New Roman" charset="0"/>
              </a:defRPr>
            </a:lvl8pPr>
            <a:lvl9pPr marL="3886200" indent="-228600" eaLnBrk="0" fontAlgn="base" hangingPunct="0">
              <a:spcBef>
                <a:spcPct val="0"/>
              </a:spcBef>
              <a:spcAft>
                <a:spcPct val="0"/>
              </a:spcAft>
              <a:defRPr sz="2400">
                <a:solidFill>
                  <a:schemeClr val="tx1"/>
                </a:solidFill>
                <a:latin typeface="Times New Roman" charset="0"/>
              </a:defRPr>
            </a:lvl9pPr>
          </a:lstStyle>
          <a:p>
            <a:pPr algn="ctr" eaLnBrk="1" fontAlgn="auto" hangingPunct="1">
              <a:spcBef>
                <a:spcPts val="0"/>
              </a:spcBef>
              <a:spcAft>
                <a:spcPts val="0"/>
              </a:spcAft>
              <a:defRPr/>
            </a:pPr>
            <a:r>
              <a:rPr lang="en-US" sz="600" dirty="0" smtClean="0">
                <a:solidFill>
                  <a:srgbClr val="FFFFFF">
                    <a:lumMod val="65000"/>
                  </a:srgbClr>
                </a:solidFill>
                <a:latin typeface="Arial" charset="0"/>
              </a:rPr>
              <a:t>OPEN</a:t>
            </a:r>
          </a:p>
          <a:p>
            <a:pPr algn="ctr" eaLnBrk="1" fontAlgn="auto" hangingPunct="1">
              <a:spcBef>
                <a:spcPts val="0"/>
              </a:spcBef>
              <a:spcAft>
                <a:spcPts val="0"/>
              </a:spcAft>
              <a:defRPr/>
            </a:pPr>
            <a:r>
              <a:rPr lang="en-US" sz="600" dirty="0" smtClean="0">
                <a:solidFill>
                  <a:srgbClr val="FFFFFF">
                    <a:lumMod val="65000"/>
                  </a:srgbClr>
                </a:solidFill>
                <a:latin typeface="Arial" charset="0"/>
              </a:rPr>
              <a:t>THALES GROUP INTERNAL</a:t>
            </a:r>
          </a:p>
          <a:p>
            <a:pPr algn="ctr" eaLnBrk="1" fontAlgn="auto" hangingPunct="1">
              <a:spcBef>
                <a:spcPts val="0"/>
              </a:spcBef>
              <a:spcAft>
                <a:spcPts val="0"/>
              </a:spcAft>
              <a:defRPr/>
            </a:pPr>
            <a:r>
              <a:rPr lang="en-US" sz="600" dirty="0" smtClean="0">
                <a:solidFill>
                  <a:srgbClr val="FF0000"/>
                </a:solidFill>
                <a:latin typeface="Arial" charset="0"/>
              </a:rPr>
              <a:t>THALES GROUP CONFIDENTIAL</a:t>
            </a:r>
          </a:p>
          <a:p>
            <a:pPr algn="ctr" eaLnBrk="1" fontAlgn="auto" hangingPunct="1">
              <a:spcBef>
                <a:spcPts val="0"/>
              </a:spcBef>
              <a:spcAft>
                <a:spcPts val="0"/>
              </a:spcAft>
              <a:defRPr/>
            </a:pPr>
            <a:r>
              <a:rPr lang="en-US" sz="600" dirty="0" smtClean="0">
                <a:solidFill>
                  <a:srgbClr val="FF0000"/>
                </a:solidFill>
                <a:latin typeface="Arial" charset="0"/>
              </a:rPr>
              <a:t>THALES GROUP SECRET</a:t>
            </a:r>
          </a:p>
        </p:txBody>
      </p:sp>
      <p:pic>
        <p:nvPicPr>
          <p:cNvPr id="9" name="Espace réservé pour une image  5" descr="5.jpg"/>
          <p:cNvPicPr>
            <a:picLocks noGrp="1" noChangeAspect="1"/>
          </p:cNvPicPr>
          <p:nvPr userDrawn="1"/>
        </p:nvPicPr>
        <p:blipFill>
          <a:blip r:embed="rId3"/>
          <a:srcRect r="60"/>
          <a:stretch>
            <a:fillRect/>
          </a:stretch>
        </p:blipFill>
        <p:spPr bwMode="auto">
          <a:xfrm>
            <a:off x="5505450" y="-12700"/>
            <a:ext cx="3648075" cy="5178425"/>
          </a:xfrm>
          <a:custGeom>
            <a:avLst/>
            <a:gdLst>
              <a:gd name="connsiteX0" fmla="*/ 0 w 3662362"/>
              <a:gd name="connsiteY0" fmla="*/ 0 h 5168900"/>
              <a:gd name="connsiteX1" fmla="*/ 3662362 w 3662362"/>
              <a:gd name="connsiteY1" fmla="*/ 0 h 5168900"/>
              <a:gd name="connsiteX2" fmla="*/ 3662362 w 3662362"/>
              <a:gd name="connsiteY2" fmla="*/ 5168900 h 5168900"/>
              <a:gd name="connsiteX3" fmla="*/ 0 w 3662362"/>
              <a:gd name="connsiteY3" fmla="*/ 5168900 h 5168900"/>
              <a:gd name="connsiteX4" fmla="*/ 0 w 3662362"/>
              <a:gd name="connsiteY4" fmla="*/ 0 h 5168900"/>
              <a:gd name="connsiteX0" fmla="*/ 1724025 w 3662362"/>
              <a:gd name="connsiteY0" fmla="*/ 0 h 5178425"/>
              <a:gd name="connsiteX1" fmla="*/ 3662362 w 3662362"/>
              <a:gd name="connsiteY1" fmla="*/ 9525 h 5178425"/>
              <a:gd name="connsiteX2" fmla="*/ 3662362 w 3662362"/>
              <a:gd name="connsiteY2" fmla="*/ 5178425 h 5178425"/>
              <a:gd name="connsiteX3" fmla="*/ 0 w 3662362"/>
              <a:gd name="connsiteY3" fmla="*/ 5178425 h 5178425"/>
              <a:gd name="connsiteX4" fmla="*/ 1724025 w 3662362"/>
              <a:gd name="connsiteY4" fmla="*/ 0 h 5178425"/>
              <a:gd name="connsiteX0" fmla="*/ 1724025 w 3662362"/>
              <a:gd name="connsiteY0" fmla="*/ 0 h 5178425"/>
              <a:gd name="connsiteX1" fmla="*/ 3662362 w 3662362"/>
              <a:gd name="connsiteY1" fmla="*/ 9525 h 5178425"/>
              <a:gd name="connsiteX2" fmla="*/ 3662362 w 3662362"/>
              <a:gd name="connsiteY2" fmla="*/ 5178425 h 5178425"/>
              <a:gd name="connsiteX3" fmla="*/ 0 w 3662362"/>
              <a:gd name="connsiteY3" fmla="*/ 5178425 h 5178425"/>
              <a:gd name="connsiteX4" fmla="*/ 1724025 w 3662362"/>
              <a:gd name="connsiteY4" fmla="*/ 0 h 5178425"/>
              <a:gd name="connsiteX0" fmla="*/ 1609725 w 3548062"/>
              <a:gd name="connsiteY0" fmla="*/ 0 h 5178425"/>
              <a:gd name="connsiteX1" fmla="*/ 3548062 w 3548062"/>
              <a:gd name="connsiteY1" fmla="*/ 9525 h 5178425"/>
              <a:gd name="connsiteX2" fmla="*/ 3548062 w 3548062"/>
              <a:gd name="connsiteY2" fmla="*/ 5178425 h 5178425"/>
              <a:gd name="connsiteX3" fmla="*/ 0 w 3548062"/>
              <a:gd name="connsiteY3" fmla="*/ 5178425 h 5178425"/>
              <a:gd name="connsiteX4" fmla="*/ 1609725 w 3548062"/>
              <a:gd name="connsiteY4" fmla="*/ 0 h 5178425"/>
              <a:gd name="connsiteX0" fmla="*/ 1758948 w 3697285"/>
              <a:gd name="connsiteY0" fmla="*/ 0 h 5178425"/>
              <a:gd name="connsiteX1" fmla="*/ 3697285 w 3697285"/>
              <a:gd name="connsiteY1" fmla="*/ 9525 h 5178425"/>
              <a:gd name="connsiteX2" fmla="*/ 3697285 w 3697285"/>
              <a:gd name="connsiteY2" fmla="*/ 5178425 h 5178425"/>
              <a:gd name="connsiteX3" fmla="*/ 149223 w 3697285"/>
              <a:gd name="connsiteY3" fmla="*/ 5178425 h 5178425"/>
              <a:gd name="connsiteX4" fmla="*/ 1758948 w 3697285"/>
              <a:gd name="connsiteY4" fmla="*/ 0 h 5178425"/>
              <a:gd name="connsiteX0" fmla="*/ 1709096 w 3647433"/>
              <a:gd name="connsiteY0" fmla="*/ 0 h 5178425"/>
              <a:gd name="connsiteX1" fmla="*/ 3647433 w 3647433"/>
              <a:gd name="connsiteY1" fmla="*/ 9525 h 5178425"/>
              <a:gd name="connsiteX2" fmla="*/ 3647433 w 3647433"/>
              <a:gd name="connsiteY2" fmla="*/ 5178425 h 5178425"/>
              <a:gd name="connsiteX3" fmla="*/ 99371 w 3647433"/>
              <a:gd name="connsiteY3" fmla="*/ 5178425 h 5178425"/>
              <a:gd name="connsiteX4" fmla="*/ 1709096 w 3647433"/>
              <a:gd name="connsiteY4" fmla="*/ 0 h 51784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47433" h="5178425">
                <a:moveTo>
                  <a:pt x="1709096" y="0"/>
                </a:moveTo>
                <a:lnTo>
                  <a:pt x="3647433" y="9525"/>
                </a:lnTo>
                <a:lnTo>
                  <a:pt x="3647433" y="5178425"/>
                </a:lnTo>
                <a:lnTo>
                  <a:pt x="99371" y="5178425"/>
                </a:lnTo>
                <a:cubicBezTo>
                  <a:pt x="-30804" y="4471458"/>
                  <a:pt x="-351479" y="2116667"/>
                  <a:pt x="1709096" y="0"/>
                </a:cubicBezTo>
                <a:close/>
              </a:path>
            </a:pathLst>
          </a:custGeom>
          <a:solidFill>
            <a:schemeClr val="bg1">
              <a:lumMod val="85000"/>
            </a:schemeClr>
          </a:solidFill>
          <a:ln>
            <a:noFill/>
          </a:ln>
          <a:effectLst/>
          <a:extLst/>
        </p:spPr>
      </p:pic>
      <p:sp>
        <p:nvSpPr>
          <p:cNvPr id="2" name="Titre 1"/>
          <p:cNvSpPr>
            <a:spLocks noGrp="1"/>
          </p:cNvSpPr>
          <p:nvPr>
            <p:ph type="ctrTitle"/>
          </p:nvPr>
        </p:nvSpPr>
        <p:spPr>
          <a:xfrm>
            <a:off x="302049" y="1007215"/>
            <a:ext cx="4918023" cy="3190787"/>
          </a:xfrm>
        </p:spPr>
        <p:txBody>
          <a:bodyPr/>
          <a:lstStyle>
            <a:lvl1pPr algn="l">
              <a:defRPr sz="2600">
                <a:solidFill>
                  <a:srgbClr val="333366"/>
                </a:solidFill>
              </a:defRPr>
            </a:lvl1pPr>
          </a:lstStyle>
          <a:p>
            <a:r>
              <a:rPr lang="en-US" noProof="0" dirty="0" smtClean="0"/>
              <a:t>Cliquez pour modifier le style du titre</a:t>
            </a:r>
            <a:endParaRPr lang="fr-FR" dirty="0"/>
          </a:p>
        </p:txBody>
      </p:sp>
      <p:sp>
        <p:nvSpPr>
          <p:cNvPr id="32" name="Sous-titre 2"/>
          <p:cNvSpPr>
            <a:spLocks noGrp="1"/>
          </p:cNvSpPr>
          <p:nvPr>
            <p:ph type="subTitle" idx="1"/>
          </p:nvPr>
        </p:nvSpPr>
        <p:spPr>
          <a:xfrm>
            <a:off x="302049" y="3134826"/>
            <a:ext cx="4918023" cy="307777"/>
          </a:xfrm>
        </p:spPr>
        <p:txBody>
          <a:bodyPr>
            <a:spAutoFit/>
          </a:bodyPr>
          <a:lstStyle>
            <a:lvl1pPr marL="0" indent="0" algn="l">
              <a:lnSpc>
                <a:spcPct val="100000"/>
              </a:lnSpc>
              <a:spcBef>
                <a:spcPts val="0"/>
              </a:spcBef>
              <a:spcAft>
                <a:spcPts val="0"/>
              </a:spcAft>
              <a:buNone/>
              <a:defRPr sz="1400" b="1" cap="all">
                <a:solidFill>
                  <a:srgbClr val="5DBFD4"/>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noProof="0" dirty="0" smtClean="0"/>
              <a:t>Cliquez pour modifier le style des sous-titres du masque</a:t>
            </a:r>
            <a:endParaRPr lang="en-AU" noProof="0" dirty="0" smtClean="0"/>
          </a:p>
        </p:txBody>
      </p:sp>
    </p:spTree>
    <p:extLst>
      <p:ext uri="{BB962C8B-B14F-4D97-AF65-F5344CB8AC3E}">
        <p14:creationId xmlns:p14="http://schemas.microsoft.com/office/powerpoint/2010/main" val="1433455497"/>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obj" preserve="1">
  <p:cSld name="1- Title and Content">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en-US" dirty="0" smtClean="0"/>
              <a:t>Cliquez pour modifier le style du titre</a:t>
            </a:r>
            <a:endParaRPr lang="fr-FR" dirty="0"/>
          </a:p>
        </p:txBody>
      </p:sp>
      <p:sp>
        <p:nvSpPr>
          <p:cNvPr id="3" name="Espace réservé du contenu 2"/>
          <p:cNvSpPr>
            <a:spLocks noGrp="1"/>
          </p:cNvSpPr>
          <p:nvPr>
            <p:ph idx="1"/>
          </p:nvPr>
        </p:nvSpPr>
        <p:spPr/>
        <p:txBody>
          <a:bodyPr/>
          <a:lstStyle>
            <a:lvl1pPr>
              <a:spcBef>
                <a:spcPts val="600"/>
              </a:spcBef>
              <a:spcAft>
                <a:spcPts val="1200"/>
              </a:spcAft>
              <a:defRPr/>
            </a:lvl1pPr>
          </a:lstStyle>
          <a:p>
            <a:pPr lvl="0"/>
            <a:r>
              <a:rPr lang="en-US" dirty="0" smtClean="0"/>
              <a:t>Cliquez pour modifier les styles du texte du masque</a:t>
            </a:r>
          </a:p>
          <a:p>
            <a:pPr lvl="1"/>
            <a:r>
              <a:rPr lang="en-US" dirty="0" smtClean="0"/>
              <a:t>Deuxième niveau</a:t>
            </a:r>
          </a:p>
          <a:p>
            <a:pPr lvl="2"/>
            <a:r>
              <a:rPr lang="en-US" dirty="0" smtClean="0"/>
              <a:t>Troisième niveau</a:t>
            </a:r>
          </a:p>
        </p:txBody>
      </p:sp>
    </p:spTree>
    <p:extLst>
      <p:ext uri="{BB962C8B-B14F-4D97-AF65-F5344CB8AC3E}">
        <p14:creationId xmlns:p14="http://schemas.microsoft.com/office/powerpoint/2010/main" val="1830060429"/>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Slide Title of section">
    <p:spTree>
      <p:nvGrpSpPr>
        <p:cNvPr id="1" name=""/>
        <p:cNvGrpSpPr/>
        <p:nvPr/>
      </p:nvGrpSpPr>
      <p:grpSpPr>
        <a:xfrm>
          <a:off x="0" y="0"/>
          <a:ext cx="0" cy="0"/>
          <a:chOff x="0" y="0"/>
          <a:chExt cx="0" cy="0"/>
        </a:xfrm>
      </p:grpSpPr>
      <p:sp>
        <p:nvSpPr>
          <p:cNvPr id="7" name="Freeform 47"/>
          <p:cNvSpPr>
            <a:spLocks/>
          </p:cNvSpPr>
          <p:nvPr userDrawn="1"/>
        </p:nvSpPr>
        <p:spPr bwMode="auto">
          <a:xfrm>
            <a:off x="5210175" y="0"/>
            <a:ext cx="3946525" cy="5178425"/>
          </a:xfrm>
          <a:custGeom>
            <a:avLst/>
            <a:gdLst>
              <a:gd name="T0" fmla="*/ 2147483647 w 10000"/>
              <a:gd name="T1" fmla="*/ 2147483647 h 10001"/>
              <a:gd name="T2" fmla="*/ 2147483647 w 10000"/>
              <a:gd name="T3" fmla="*/ 2147483647 h 10001"/>
              <a:gd name="T4" fmla="*/ 2147483647 w 10000"/>
              <a:gd name="T5" fmla="*/ 2147483647 h 10001"/>
              <a:gd name="T6" fmla="*/ 2147483647 w 10000"/>
              <a:gd name="T7" fmla="*/ 0 h 10001"/>
              <a:gd name="T8" fmla="*/ 2147483647 w 10000"/>
              <a:gd name="T9" fmla="*/ 2147483647 h 1000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0000" h="10001">
                <a:moveTo>
                  <a:pt x="5085" y="1"/>
                </a:moveTo>
                <a:cubicBezTo>
                  <a:pt x="2196" y="2118"/>
                  <a:pt x="-623" y="5218"/>
                  <a:pt x="120" y="9977"/>
                </a:cubicBezTo>
                <a:lnTo>
                  <a:pt x="9976" y="10001"/>
                </a:lnTo>
                <a:cubicBezTo>
                  <a:pt x="9988" y="5013"/>
                  <a:pt x="9992" y="3325"/>
                  <a:pt x="10000" y="0"/>
                </a:cubicBezTo>
                <a:lnTo>
                  <a:pt x="5085" y="1"/>
                </a:lnTo>
                <a:close/>
              </a:path>
            </a:pathLst>
          </a:custGeom>
          <a:solidFill>
            <a:srgbClr val="5DBFD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pic>
        <p:nvPicPr>
          <p:cNvPr id="8" name="Image 27" descr="logo_thales.png"/>
          <p:cNvPicPr>
            <a:picLocks noChangeAspect="1"/>
          </p:cNvPicPr>
          <p:nvPr userDrawn="1"/>
        </p:nvPicPr>
        <p:blipFill>
          <a:blip r:embed="rId2">
            <a:extLst>
              <a:ext uri="{28A0092B-C50C-407E-A947-70E740481C1C}">
                <a14:useLocalDpi xmlns:a14="http://schemas.microsoft.com/office/drawing/2010/main" val="0"/>
              </a:ext>
            </a:extLst>
          </a:blip>
          <a:srcRect r="830"/>
          <a:stretch>
            <a:fillRect/>
          </a:stretch>
        </p:blipFill>
        <p:spPr bwMode="auto">
          <a:xfrm>
            <a:off x="236538" y="187325"/>
            <a:ext cx="2336800"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Rectangle 1030"/>
          <p:cNvSpPr>
            <a:spLocks noChangeArrowheads="1"/>
          </p:cNvSpPr>
          <p:nvPr userDrawn="1"/>
        </p:nvSpPr>
        <p:spPr bwMode="auto">
          <a:xfrm>
            <a:off x="219075" y="4819650"/>
            <a:ext cx="4403725" cy="136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tIns="0" bIns="0"/>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defRPr>
            </a:lvl9pPr>
          </a:lstStyle>
          <a:p>
            <a:pPr eaLnBrk="1" hangingPunct="1">
              <a:defRPr/>
            </a:pPr>
            <a:r>
              <a:rPr lang="en-AU" altLang="fr-FR" sz="900" smtClean="0">
                <a:solidFill>
                  <a:srgbClr val="333366"/>
                </a:solidFill>
                <a:latin typeface="Century Gothic" panose="020B0502020202020204" pitchFamily="34" charset="0"/>
              </a:rPr>
              <a:t>www.thalesgroup.com</a:t>
            </a:r>
          </a:p>
        </p:txBody>
      </p:sp>
      <p:sp>
        <p:nvSpPr>
          <p:cNvPr id="11" name="ZoneTexte 11"/>
          <p:cNvSpPr txBox="1">
            <a:spLocks noChangeArrowheads="1"/>
          </p:cNvSpPr>
          <p:nvPr userDrawn="1"/>
        </p:nvSpPr>
        <p:spPr bwMode="auto">
          <a:xfrm>
            <a:off x="3708400" y="4667250"/>
            <a:ext cx="1727200" cy="461963"/>
          </a:xfrm>
          <a:prstGeom prst="rect">
            <a:avLst/>
          </a:prstGeom>
          <a:solidFill>
            <a:schemeClr val="bg1">
              <a:alpha val="50000"/>
            </a:schemeClr>
          </a:solidFill>
          <a:ln w="6350">
            <a:solidFill>
              <a:schemeClr val="bg1">
                <a:lumMod val="85000"/>
              </a:schemeClr>
            </a:solidFill>
            <a:miter lim="800000"/>
            <a:headEnd/>
            <a:tailEnd/>
          </a:ln>
          <a:extLst/>
        </p:spPr>
        <p:txBody>
          <a:bodyPr tIns="46800" anchor="ctr">
            <a:spAutoFit/>
          </a:bodyPr>
          <a:lstStyle>
            <a:lvl1pPr eaLnBrk="0" hangingPunct="0">
              <a:defRPr sz="2400">
                <a:solidFill>
                  <a:schemeClr val="tx1"/>
                </a:solidFill>
                <a:latin typeface="Times New Roman" charset="0"/>
              </a:defRPr>
            </a:lvl1pPr>
            <a:lvl2pPr marL="742950" indent="-285750" eaLnBrk="0" hangingPunct="0">
              <a:defRPr sz="2400">
                <a:solidFill>
                  <a:schemeClr val="tx1"/>
                </a:solidFill>
                <a:latin typeface="Times New Roman" charset="0"/>
              </a:defRPr>
            </a:lvl2pPr>
            <a:lvl3pPr marL="1143000" indent="-228600" eaLnBrk="0" hangingPunct="0">
              <a:defRPr sz="2400">
                <a:solidFill>
                  <a:schemeClr val="tx1"/>
                </a:solidFill>
                <a:latin typeface="Times New Roman" charset="0"/>
              </a:defRPr>
            </a:lvl3pPr>
            <a:lvl4pPr marL="1600200" indent="-228600" eaLnBrk="0" hangingPunct="0">
              <a:defRPr sz="2400">
                <a:solidFill>
                  <a:schemeClr val="tx1"/>
                </a:solidFill>
                <a:latin typeface="Times New Roman" charset="0"/>
              </a:defRPr>
            </a:lvl4pPr>
            <a:lvl5pPr marL="2057400" indent="-228600" eaLnBrk="0" hangingPunct="0">
              <a:defRPr sz="2400">
                <a:solidFill>
                  <a:schemeClr val="tx1"/>
                </a:solidFill>
                <a:latin typeface="Times New Roman" charset="0"/>
              </a:defRPr>
            </a:lvl5pPr>
            <a:lvl6pPr marL="2514600" indent="-228600" eaLnBrk="0" fontAlgn="base" hangingPunct="0">
              <a:spcBef>
                <a:spcPct val="0"/>
              </a:spcBef>
              <a:spcAft>
                <a:spcPct val="0"/>
              </a:spcAft>
              <a:defRPr sz="2400">
                <a:solidFill>
                  <a:schemeClr val="tx1"/>
                </a:solidFill>
                <a:latin typeface="Times New Roman" charset="0"/>
              </a:defRPr>
            </a:lvl6pPr>
            <a:lvl7pPr marL="2971800" indent="-228600" eaLnBrk="0" fontAlgn="base" hangingPunct="0">
              <a:spcBef>
                <a:spcPct val="0"/>
              </a:spcBef>
              <a:spcAft>
                <a:spcPct val="0"/>
              </a:spcAft>
              <a:defRPr sz="2400">
                <a:solidFill>
                  <a:schemeClr val="tx1"/>
                </a:solidFill>
                <a:latin typeface="Times New Roman" charset="0"/>
              </a:defRPr>
            </a:lvl7pPr>
            <a:lvl8pPr marL="3429000" indent="-228600" eaLnBrk="0" fontAlgn="base" hangingPunct="0">
              <a:spcBef>
                <a:spcPct val="0"/>
              </a:spcBef>
              <a:spcAft>
                <a:spcPct val="0"/>
              </a:spcAft>
              <a:defRPr sz="2400">
                <a:solidFill>
                  <a:schemeClr val="tx1"/>
                </a:solidFill>
                <a:latin typeface="Times New Roman" charset="0"/>
              </a:defRPr>
            </a:lvl8pPr>
            <a:lvl9pPr marL="3886200" indent="-228600" eaLnBrk="0" fontAlgn="base" hangingPunct="0">
              <a:spcBef>
                <a:spcPct val="0"/>
              </a:spcBef>
              <a:spcAft>
                <a:spcPct val="0"/>
              </a:spcAft>
              <a:defRPr sz="2400">
                <a:solidFill>
                  <a:schemeClr val="tx1"/>
                </a:solidFill>
                <a:latin typeface="Times New Roman" charset="0"/>
              </a:defRPr>
            </a:lvl9pPr>
          </a:lstStyle>
          <a:p>
            <a:pPr algn="ctr" eaLnBrk="1" fontAlgn="auto" hangingPunct="1">
              <a:spcBef>
                <a:spcPts val="0"/>
              </a:spcBef>
              <a:spcAft>
                <a:spcPts val="0"/>
              </a:spcAft>
              <a:defRPr/>
            </a:pPr>
            <a:r>
              <a:rPr lang="en-US" sz="600" dirty="0" smtClean="0">
                <a:solidFill>
                  <a:srgbClr val="FFFFFF">
                    <a:lumMod val="65000"/>
                  </a:srgbClr>
                </a:solidFill>
                <a:latin typeface="Arial" charset="0"/>
              </a:rPr>
              <a:t>OPEN</a:t>
            </a:r>
          </a:p>
          <a:p>
            <a:pPr algn="ctr" eaLnBrk="1" fontAlgn="auto" hangingPunct="1">
              <a:spcBef>
                <a:spcPts val="0"/>
              </a:spcBef>
              <a:spcAft>
                <a:spcPts val="0"/>
              </a:spcAft>
              <a:defRPr/>
            </a:pPr>
            <a:r>
              <a:rPr lang="en-US" sz="600" dirty="0" smtClean="0">
                <a:solidFill>
                  <a:srgbClr val="FFFFFF">
                    <a:lumMod val="65000"/>
                  </a:srgbClr>
                </a:solidFill>
                <a:latin typeface="Arial" charset="0"/>
              </a:rPr>
              <a:t>THALES GROUP INTERNAL</a:t>
            </a:r>
          </a:p>
          <a:p>
            <a:pPr algn="ctr" eaLnBrk="1" fontAlgn="auto" hangingPunct="1">
              <a:spcBef>
                <a:spcPts val="0"/>
              </a:spcBef>
              <a:spcAft>
                <a:spcPts val="0"/>
              </a:spcAft>
              <a:defRPr/>
            </a:pPr>
            <a:r>
              <a:rPr lang="en-US" sz="600" dirty="0" smtClean="0">
                <a:solidFill>
                  <a:srgbClr val="FF0000"/>
                </a:solidFill>
                <a:latin typeface="Arial" charset="0"/>
              </a:rPr>
              <a:t>THALES GROUP CONFIDENTIAL</a:t>
            </a:r>
          </a:p>
          <a:p>
            <a:pPr algn="ctr" eaLnBrk="1" fontAlgn="auto" hangingPunct="1">
              <a:spcBef>
                <a:spcPts val="0"/>
              </a:spcBef>
              <a:spcAft>
                <a:spcPts val="0"/>
              </a:spcAft>
              <a:defRPr/>
            </a:pPr>
            <a:r>
              <a:rPr lang="en-US" sz="600" dirty="0" smtClean="0">
                <a:solidFill>
                  <a:srgbClr val="FF0000"/>
                </a:solidFill>
                <a:latin typeface="Arial" charset="0"/>
              </a:rPr>
              <a:t>THALES GROUP SECRET</a:t>
            </a:r>
          </a:p>
        </p:txBody>
      </p:sp>
      <p:sp>
        <p:nvSpPr>
          <p:cNvPr id="12" name="Rectangle 12"/>
          <p:cNvSpPr>
            <a:spLocks noChangeArrowheads="1"/>
          </p:cNvSpPr>
          <p:nvPr userDrawn="1"/>
        </p:nvSpPr>
        <p:spPr bwMode="auto">
          <a:xfrm>
            <a:off x="201613" y="1609725"/>
            <a:ext cx="95250" cy="307975"/>
          </a:xfrm>
          <a:prstGeom prst="rect">
            <a:avLst/>
          </a:prstGeom>
          <a:solidFill>
            <a:srgbClr val="5DBFD4"/>
          </a:solidFill>
          <a:ln>
            <a:noFill/>
          </a:ln>
          <a:extLst>
            <a:ext uri="{91240B29-F687-4F45-9708-019B960494DF}">
              <a14:hiddenLine xmlns:a14="http://schemas.microsoft.com/office/drawing/2010/main" w="9525" algn="ctr">
                <a:solidFill>
                  <a:srgbClr val="000000"/>
                </a:solidFill>
                <a:round/>
                <a:headEnd/>
                <a:tailEnd/>
              </a14:hiddenLine>
            </a:ext>
          </a:extLst>
        </p:spPr>
        <p:txBody>
          <a:bodyPr anchor="ct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defTabSz="914400">
              <a:defRPr/>
            </a:pPr>
            <a:endParaRPr lang="en-AU" altLang="fr-FR" sz="1400" smtClean="0">
              <a:solidFill>
                <a:srgbClr val="323265"/>
              </a:solidFill>
              <a:cs typeface="Arial" panose="020B0604020202020204" pitchFamily="34" charset="0"/>
            </a:endParaRPr>
          </a:p>
        </p:txBody>
      </p:sp>
      <p:sp>
        <p:nvSpPr>
          <p:cNvPr id="2" name="Titre 1"/>
          <p:cNvSpPr>
            <a:spLocks noGrp="1"/>
          </p:cNvSpPr>
          <p:nvPr>
            <p:ph type="ctrTitle"/>
          </p:nvPr>
        </p:nvSpPr>
        <p:spPr>
          <a:xfrm>
            <a:off x="302049" y="1344553"/>
            <a:ext cx="4918023" cy="866897"/>
          </a:xfrm>
        </p:spPr>
        <p:txBody>
          <a:bodyPr/>
          <a:lstStyle>
            <a:lvl1pPr algn="l">
              <a:defRPr sz="2400" baseline="0">
                <a:solidFill>
                  <a:srgbClr val="333366"/>
                </a:solidFill>
              </a:defRPr>
            </a:lvl1pPr>
          </a:lstStyle>
          <a:p>
            <a:r>
              <a:rPr lang="en-US" noProof="0" dirty="0" smtClean="0"/>
              <a:t>Cliquez pour modifier le style du titre</a:t>
            </a:r>
            <a:endParaRPr lang="fr-FR" dirty="0"/>
          </a:p>
        </p:txBody>
      </p:sp>
      <p:sp>
        <p:nvSpPr>
          <p:cNvPr id="32" name="Sous-titre 2"/>
          <p:cNvSpPr>
            <a:spLocks noGrp="1"/>
          </p:cNvSpPr>
          <p:nvPr>
            <p:ph type="subTitle" idx="1"/>
          </p:nvPr>
        </p:nvSpPr>
        <p:spPr>
          <a:xfrm>
            <a:off x="302049" y="2019651"/>
            <a:ext cx="4918023" cy="307777"/>
          </a:xfrm>
        </p:spPr>
        <p:txBody>
          <a:bodyPr>
            <a:spAutoFit/>
          </a:bodyPr>
          <a:lstStyle>
            <a:lvl1pPr marL="0" indent="0" algn="l">
              <a:lnSpc>
                <a:spcPct val="100000"/>
              </a:lnSpc>
              <a:spcBef>
                <a:spcPts val="0"/>
              </a:spcBef>
              <a:spcAft>
                <a:spcPts val="0"/>
              </a:spcAft>
              <a:buNone/>
              <a:defRPr sz="1400" b="0" cap="all">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noProof="0" dirty="0" smtClean="0"/>
              <a:t>Cliquez pour modifier le style des sous-titres du masque</a:t>
            </a:r>
            <a:endParaRPr lang="en-AU" noProof="0" dirty="0" smtClean="0"/>
          </a:p>
        </p:txBody>
      </p:sp>
      <p:sp>
        <p:nvSpPr>
          <p:cNvPr id="6" name="Espace réservé du texte 5"/>
          <p:cNvSpPr>
            <a:spLocks noGrp="1"/>
          </p:cNvSpPr>
          <p:nvPr>
            <p:ph type="body" sz="quarter" idx="10"/>
          </p:nvPr>
        </p:nvSpPr>
        <p:spPr>
          <a:xfrm>
            <a:off x="302049" y="2502958"/>
            <a:ext cx="4918022" cy="1751542"/>
          </a:xfrm>
        </p:spPr>
        <p:txBody>
          <a:bodyPr/>
          <a:lstStyle>
            <a:lvl1pPr marL="0" indent="0" algn="l">
              <a:spcBef>
                <a:spcPts val="0"/>
              </a:spcBef>
              <a:buFontTx/>
              <a:buNone/>
              <a:defRPr sz="1400" b="0">
                <a:solidFill>
                  <a:srgbClr val="505050"/>
                </a:solidFill>
              </a:defRPr>
            </a:lvl1pPr>
            <a:lvl2pPr marL="0" indent="0" algn="l">
              <a:buFontTx/>
              <a:buNone/>
              <a:defRPr/>
            </a:lvl2pPr>
            <a:lvl3pPr marL="0" indent="0" algn="l">
              <a:buFontTx/>
              <a:buNone/>
              <a:defRPr/>
            </a:lvl3pPr>
            <a:lvl4pPr marL="0" indent="0" algn="l">
              <a:buFontTx/>
              <a:buNone/>
              <a:defRPr/>
            </a:lvl4pPr>
            <a:lvl5pPr marL="0" indent="0" algn="l">
              <a:buFontTx/>
              <a:buNone/>
              <a:defRPr/>
            </a:lvl5pPr>
          </a:lstStyle>
          <a:p>
            <a:pPr lvl="0"/>
            <a:r>
              <a:rPr lang="en-US" dirty="0" smtClean="0"/>
              <a:t>Cliquez pour modifier les styles du texte du masque</a:t>
            </a:r>
          </a:p>
        </p:txBody>
      </p:sp>
      <p:sp>
        <p:nvSpPr>
          <p:cNvPr id="10" name="Picture Placeholder 2"/>
          <p:cNvSpPr>
            <a:spLocks noGrp="1"/>
          </p:cNvSpPr>
          <p:nvPr>
            <p:ph type="pic" sz="quarter" idx="11"/>
          </p:nvPr>
        </p:nvSpPr>
        <p:spPr bwMode="auto">
          <a:xfrm>
            <a:off x="5501950" y="-9525"/>
            <a:ext cx="3647433" cy="5178425"/>
          </a:xfrm>
          <a:custGeom>
            <a:avLst/>
            <a:gdLst>
              <a:gd name="connsiteX0" fmla="*/ 0 w 3662362"/>
              <a:gd name="connsiteY0" fmla="*/ 0 h 5168900"/>
              <a:gd name="connsiteX1" fmla="*/ 3662362 w 3662362"/>
              <a:gd name="connsiteY1" fmla="*/ 0 h 5168900"/>
              <a:gd name="connsiteX2" fmla="*/ 3662362 w 3662362"/>
              <a:gd name="connsiteY2" fmla="*/ 5168900 h 5168900"/>
              <a:gd name="connsiteX3" fmla="*/ 0 w 3662362"/>
              <a:gd name="connsiteY3" fmla="*/ 5168900 h 5168900"/>
              <a:gd name="connsiteX4" fmla="*/ 0 w 3662362"/>
              <a:gd name="connsiteY4" fmla="*/ 0 h 5168900"/>
              <a:gd name="connsiteX0" fmla="*/ 1724025 w 3662362"/>
              <a:gd name="connsiteY0" fmla="*/ 0 h 5178425"/>
              <a:gd name="connsiteX1" fmla="*/ 3662362 w 3662362"/>
              <a:gd name="connsiteY1" fmla="*/ 9525 h 5178425"/>
              <a:gd name="connsiteX2" fmla="*/ 3662362 w 3662362"/>
              <a:gd name="connsiteY2" fmla="*/ 5178425 h 5178425"/>
              <a:gd name="connsiteX3" fmla="*/ 0 w 3662362"/>
              <a:gd name="connsiteY3" fmla="*/ 5178425 h 5178425"/>
              <a:gd name="connsiteX4" fmla="*/ 1724025 w 3662362"/>
              <a:gd name="connsiteY4" fmla="*/ 0 h 5178425"/>
              <a:gd name="connsiteX0" fmla="*/ 1724025 w 3662362"/>
              <a:gd name="connsiteY0" fmla="*/ 0 h 5178425"/>
              <a:gd name="connsiteX1" fmla="*/ 3662362 w 3662362"/>
              <a:gd name="connsiteY1" fmla="*/ 9525 h 5178425"/>
              <a:gd name="connsiteX2" fmla="*/ 3662362 w 3662362"/>
              <a:gd name="connsiteY2" fmla="*/ 5178425 h 5178425"/>
              <a:gd name="connsiteX3" fmla="*/ 0 w 3662362"/>
              <a:gd name="connsiteY3" fmla="*/ 5178425 h 5178425"/>
              <a:gd name="connsiteX4" fmla="*/ 1724025 w 3662362"/>
              <a:gd name="connsiteY4" fmla="*/ 0 h 5178425"/>
              <a:gd name="connsiteX0" fmla="*/ 1609725 w 3548062"/>
              <a:gd name="connsiteY0" fmla="*/ 0 h 5178425"/>
              <a:gd name="connsiteX1" fmla="*/ 3548062 w 3548062"/>
              <a:gd name="connsiteY1" fmla="*/ 9525 h 5178425"/>
              <a:gd name="connsiteX2" fmla="*/ 3548062 w 3548062"/>
              <a:gd name="connsiteY2" fmla="*/ 5178425 h 5178425"/>
              <a:gd name="connsiteX3" fmla="*/ 0 w 3548062"/>
              <a:gd name="connsiteY3" fmla="*/ 5178425 h 5178425"/>
              <a:gd name="connsiteX4" fmla="*/ 1609725 w 3548062"/>
              <a:gd name="connsiteY4" fmla="*/ 0 h 5178425"/>
              <a:gd name="connsiteX0" fmla="*/ 1758948 w 3697285"/>
              <a:gd name="connsiteY0" fmla="*/ 0 h 5178425"/>
              <a:gd name="connsiteX1" fmla="*/ 3697285 w 3697285"/>
              <a:gd name="connsiteY1" fmla="*/ 9525 h 5178425"/>
              <a:gd name="connsiteX2" fmla="*/ 3697285 w 3697285"/>
              <a:gd name="connsiteY2" fmla="*/ 5178425 h 5178425"/>
              <a:gd name="connsiteX3" fmla="*/ 149223 w 3697285"/>
              <a:gd name="connsiteY3" fmla="*/ 5178425 h 5178425"/>
              <a:gd name="connsiteX4" fmla="*/ 1758948 w 3697285"/>
              <a:gd name="connsiteY4" fmla="*/ 0 h 5178425"/>
              <a:gd name="connsiteX0" fmla="*/ 1709096 w 3647433"/>
              <a:gd name="connsiteY0" fmla="*/ 0 h 5178425"/>
              <a:gd name="connsiteX1" fmla="*/ 3647433 w 3647433"/>
              <a:gd name="connsiteY1" fmla="*/ 9525 h 5178425"/>
              <a:gd name="connsiteX2" fmla="*/ 3647433 w 3647433"/>
              <a:gd name="connsiteY2" fmla="*/ 5178425 h 5178425"/>
              <a:gd name="connsiteX3" fmla="*/ 99371 w 3647433"/>
              <a:gd name="connsiteY3" fmla="*/ 5178425 h 5178425"/>
              <a:gd name="connsiteX4" fmla="*/ 1709096 w 3647433"/>
              <a:gd name="connsiteY4" fmla="*/ 0 h 51784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47433" h="5178425">
                <a:moveTo>
                  <a:pt x="1709096" y="0"/>
                </a:moveTo>
                <a:lnTo>
                  <a:pt x="3647433" y="9525"/>
                </a:lnTo>
                <a:lnTo>
                  <a:pt x="3647433" y="5178425"/>
                </a:lnTo>
                <a:lnTo>
                  <a:pt x="99371" y="5178425"/>
                </a:lnTo>
                <a:cubicBezTo>
                  <a:pt x="-30804" y="4471458"/>
                  <a:pt x="-351479" y="2116667"/>
                  <a:pt x="1709096" y="0"/>
                </a:cubicBezTo>
                <a:close/>
              </a:path>
            </a:pathLst>
          </a:custGeom>
          <a:solidFill>
            <a:schemeClr val="bg1">
              <a:lumMod val="85000"/>
            </a:schemeClr>
          </a:solidFill>
          <a:ln>
            <a:noFill/>
          </a:ln>
          <a:effectLst/>
          <a:extLst/>
        </p:spPr>
        <p:txBody>
          <a:bodyPr lIns="432000" rtlCol="0" anchor="ctr">
            <a:noAutofit/>
          </a:bodyPr>
          <a:lstStyle>
            <a:lvl1pPr marL="0" indent="0" algn="ctr">
              <a:buFontTx/>
              <a:buNone/>
              <a:defRPr b="0" baseline="0">
                <a:solidFill>
                  <a:schemeClr val="bg1"/>
                </a:solidFill>
              </a:defRPr>
            </a:lvl1pPr>
          </a:lstStyle>
          <a:p>
            <a:pPr lvl="0"/>
            <a:r>
              <a:rPr lang="en-US" noProof="0" dirty="0" smtClean="0"/>
              <a:t>Cliquez sur l'icône pour ajouter une image</a:t>
            </a:r>
            <a:endParaRPr lang="en-AU" noProof="0" dirty="0"/>
          </a:p>
        </p:txBody>
      </p:sp>
    </p:spTree>
    <p:extLst>
      <p:ext uri="{BB962C8B-B14F-4D97-AF65-F5344CB8AC3E}">
        <p14:creationId xmlns:p14="http://schemas.microsoft.com/office/powerpoint/2010/main" val="3798183769"/>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1_Disposition personnalisée">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Tree>
    <p:extLst>
      <p:ext uri="{BB962C8B-B14F-4D97-AF65-F5344CB8AC3E}">
        <p14:creationId xmlns:p14="http://schemas.microsoft.com/office/powerpoint/2010/main" val="3941520548"/>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Disposition personnalisée">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Tree>
    <p:extLst>
      <p:ext uri="{BB962C8B-B14F-4D97-AF65-F5344CB8AC3E}">
        <p14:creationId xmlns:p14="http://schemas.microsoft.com/office/powerpoint/2010/main" val="3166678014"/>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2- Title and Content">
    <p:spTree>
      <p:nvGrpSpPr>
        <p:cNvPr id="1" name=""/>
        <p:cNvGrpSpPr/>
        <p:nvPr/>
      </p:nvGrpSpPr>
      <p:grpSpPr>
        <a:xfrm>
          <a:off x="0" y="0"/>
          <a:ext cx="0" cy="0"/>
          <a:chOff x="0" y="0"/>
          <a:chExt cx="0" cy="0"/>
        </a:xfrm>
      </p:grpSpPr>
      <p:sp>
        <p:nvSpPr>
          <p:cNvPr id="6" name="Rectangle 1"/>
          <p:cNvSpPr>
            <a:spLocks/>
          </p:cNvSpPr>
          <p:nvPr userDrawn="1"/>
        </p:nvSpPr>
        <p:spPr bwMode="auto">
          <a:xfrm>
            <a:off x="5502275" y="-15875"/>
            <a:ext cx="3641725" cy="5165725"/>
          </a:xfrm>
          <a:custGeom>
            <a:avLst/>
            <a:gdLst>
              <a:gd name="T0" fmla="*/ 1707376 w 3642050"/>
              <a:gd name="T1" fmla="*/ 0 h 5165725"/>
              <a:gd name="T2" fmla="*/ 3632960 w 3642050"/>
              <a:gd name="T3" fmla="*/ 15875 h 5165725"/>
              <a:gd name="T4" fmla="*/ 3632960 w 3642050"/>
              <a:gd name="T5" fmla="*/ 5159375 h 5165725"/>
              <a:gd name="T6" fmla="*/ 104848 w 3642050"/>
              <a:gd name="T7" fmla="*/ 5165725 h 5165725"/>
              <a:gd name="T8" fmla="*/ 1707376 w 3642050"/>
              <a:gd name="T9" fmla="*/ 0 h 516572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642050" h="5165725">
                <a:moveTo>
                  <a:pt x="1711650" y="0"/>
                </a:moveTo>
                <a:lnTo>
                  <a:pt x="3642050" y="15875"/>
                </a:lnTo>
                <a:lnTo>
                  <a:pt x="3642050" y="5159375"/>
                </a:lnTo>
                <a:lnTo>
                  <a:pt x="105100" y="5165725"/>
                </a:lnTo>
                <a:cubicBezTo>
                  <a:pt x="-374325" y="2705100"/>
                  <a:pt x="895675" y="796925"/>
                  <a:pt x="1711650" y="0"/>
                </a:cubicBezTo>
                <a:close/>
              </a:path>
            </a:pathLst>
          </a:custGeom>
          <a:solidFill>
            <a:srgbClr val="5DBFD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grpSp>
        <p:nvGrpSpPr>
          <p:cNvPr id="7" name="Group 25"/>
          <p:cNvGrpSpPr>
            <a:grpSpLocks/>
          </p:cNvGrpSpPr>
          <p:nvPr userDrawn="1"/>
        </p:nvGrpSpPr>
        <p:grpSpPr bwMode="auto">
          <a:xfrm>
            <a:off x="7126288" y="4860925"/>
            <a:ext cx="1692275" cy="153988"/>
            <a:chOff x="2619375" y="-595312"/>
            <a:chExt cx="1785938" cy="215899"/>
          </a:xfrm>
        </p:grpSpPr>
        <p:sp>
          <p:nvSpPr>
            <p:cNvPr id="8" name="Freeform 12"/>
            <p:cNvSpPr>
              <a:spLocks/>
            </p:cNvSpPr>
            <p:nvPr userDrawn="1"/>
          </p:nvSpPr>
          <p:spPr bwMode="auto">
            <a:xfrm>
              <a:off x="4175788" y="-595312"/>
              <a:ext cx="229525" cy="215899"/>
            </a:xfrm>
            <a:custGeom>
              <a:avLst/>
              <a:gdLst>
                <a:gd name="T0" fmla="*/ 2147483647 w 180"/>
                <a:gd name="T1" fmla="*/ 2147483647 h 166"/>
                <a:gd name="T2" fmla="*/ 2147483647 w 180"/>
                <a:gd name="T3" fmla="*/ 2147483647 h 166"/>
                <a:gd name="T4" fmla="*/ 2147483647 w 180"/>
                <a:gd name="T5" fmla="*/ 2147483647 h 166"/>
                <a:gd name="T6" fmla="*/ 0 w 180"/>
                <a:gd name="T7" fmla="*/ 2147483647 h 166"/>
                <a:gd name="T8" fmla="*/ 0 w 180"/>
                <a:gd name="T9" fmla="*/ 2147483647 h 166"/>
                <a:gd name="T10" fmla="*/ 2147483647 w 180"/>
                <a:gd name="T11" fmla="*/ 2147483647 h 166"/>
                <a:gd name="T12" fmla="*/ 2147483647 w 180"/>
                <a:gd name="T13" fmla="*/ 2147483647 h 166"/>
                <a:gd name="T14" fmla="*/ 2147483647 w 180"/>
                <a:gd name="T15" fmla="*/ 2147483647 h 166"/>
                <a:gd name="T16" fmla="*/ 2147483647 w 180"/>
                <a:gd name="T17" fmla="*/ 2147483647 h 166"/>
                <a:gd name="T18" fmla="*/ 2147483647 w 180"/>
                <a:gd name="T19" fmla="*/ 2147483647 h 166"/>
                <a:gd name="T20" fmla="*/ 2147483647 w 180"/>
                <a:gd name="T21" fmla="*/ 2147483647 h 166"/>
                <a:gd name="T22" fmla="*/ 2147483647 w 180"/>
                <a:gd name="T23" fmla="*/ 0 h 166"/>
                <a:gd name="T24" fmla="*/ 2147483647 w 180"/>
                <a:gd name="T25" fmla="*/ 2147483647 h 166"/>
                <a:gd name="T26" fmla="*/ 2147483647 w 180"/>
                <a:gd name="T27" fmla="*/ 2147483647 h 166"/>
                <a:gd name="T28" fmla="*/ 2147483647 w 180"/>
                <a:gd name="T29" fmla="*/ 2147483647 h 166"/>
                <a:gd name="T30" fmla="*/ 2147483647 w 180"/>
                <a:gd name="T31" fmla="*/ 2147483647 h 166"/>
                <a:gd name="T32" fmla="*/ 2147483647 w 180"/>
                <a:gd name="T33" fmla="*/ 2147483647 h 166"/>
                <a:gd name="T34" fmla="*/ 2147483647 w 180"/>
                <a:gd name="T35" fmla="*/ 2147483647 h 166"/>
                <a:gd name="T36" fmla="*/ 2147483647 w 180"/>
                <a:gd name="T37" fmla="*/ 2147483647 h 16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180" h="166">
                  <a:moveTo>
                    <a:pt x="180" y="122"/>
                  </a:moveTo>
                  <a:cubicBezTo>
                    <a:pt x="180" y="144"/>
                    <a:pt x="173" y="151"/>
                    <a:pt x="155" y="156"/>
                  </a:cubicBezTo>
                  <a:cubicBezTo>
                    <a:pt x="136" y="162"/>
                    <a:pt x="101" y="166"/>
                    <a:pt x="81" y="166"/>
                  </a:cubicBezTo>
                  <a:cubicBezTo>
                    <a:pt x="57" y="166"/>
                    <a:pt x="26" y="164"/>
                    <a:pt x="0" y="158"/>
                  </a:cubicBezTo>
                  <a:cubicBezTo>
                    <a:pt x="0" y="132"/>
                    <a:pt x="0" y="132"/>
                    <a:pt x="0" y="132"/>
                  </a:cubicBezTo>
                  <a:cubicBezTo>
                    <a:pt x="143" y="132"/>
                    <a:pt x="143" y="132"/>
                    <a:pt x="143" y="132"/>
                  </a:cubicBezTo>
                  <a:cubicBezTo>
                    <a:pt x="143" y="97"/>
                    <a:pt x="143" y="97"/>
                    <a:pt x="143" y="97"/>
                  </a:cubicBezTo>
                  <a:cubicBezTo>
                    <a:pt x="42" y="97"/>
                    <a:pt x="42" y="97"/>
                    <a:pt x="42" y="97"/>
                  </a:cubicBezTo>
                  <a:cubicBezTo>
                    <a:pt x="12" y="97"/>
                    <a:pt x="1" y="89"/>
                    <a:pt x="1" y="59"/>
                  </a:cubicBezTo>
                  <a:cubicBezTo>
                    <a:pt x="1" y="44"/>
                    <a:pt x="1" y="44"/>
                    <a:pt x="1" y="44"/>
                  </a:cubicBezTo>
                  <a:cubicBezTo>
                    <a:pt x="1" y="20"/>
                    <a:pt x="7" y="13"/>
                    <a:pt x="26" y="9"/>
                  </a:cubicBezTo>
                  <a:cubicBezTo>
                    <a:pt x="45" y="4"/>
                    <a:pt x="77" y="0"/>
                    <a:pt x="97" y="0"/>
                  </a:cubicBezTo>
                  <a:cubicBezTo>
                    <a:pt x="122" y="0"/>
                    <a:pt x="151" y="2"/>
                    <a:pt x="177" y="8"/>
                  </a:cubicBezTo>
                  <a:cubicBezTo>
                    <a:pt x="177" y="34"/>
                    <a:pt x="177" y="34"/>
                    <a:pt x="177" y="34"/>
                  </a:cubicBezTo>
                  <a:cubicBezTo>
                    <a:pt x="37" y="34"/>
                    <a:pt x="37" y="34"/>
                    <a:pt x="37" y="34"/>
                  </a:cubicBezTo>
                  <a:cubicBezTo>
                    <a:pt x="37" y="64"/>
                    <a:pt x="37" y="64"/>
                    <a:pt x="37" y="64"/>
                  </a:cubicBezTo>
                  <a:cubicBezTo>
                    <a:pt x="138" y="64"/>
                    <a:pt x="138" y="64"/>
                    <a:pt x="138" y="64"/>
                  </a:cubicBezTo>
                  <a:cubicBezTo>
                    <a:pt x="168" y="64"/>
                    <a:pt x="180" y="72"/>
                    <a:pt x="180" y="102"/>
                  </a:cubicBezTo>
                  <a:cubicBezTo>
                    <a:pt x="180" y="122"/>
                    <a:pt x="180" y="122"/>
                    <a:pt x="180" y="122"/>
                  </a:cubicBezTo>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9" name="Freeform 13"/>
            <p:cNvSpPr>
              <a:spLocks/>
            </p:cNvSpPr>
            <p:nvPr userDrawn="1"/>
          </p:nvSpPr>
          <p:spPr bwMode="auto">
            <a:xfrm>
              <a:off x="3869197" y="-595312"/>
              <a:ext cx="224499" cy="215899"/>
            </a:xfrm>
            <a:custGeom>
              <a:avLst/>
              <a:gdLst>
                <a:gd name="T0" fmla="*/ 2147483647 w 177"/>
                <a:gd name="T1" fmla="*/ 2147483647 h 166"/>
                <a:gd name="T2" fmla="*/ 2147483647 w 177"/>
                <a:gd name="T3" fmla="*/ 2147483647 h 166"/>
                <a:gd name="T4" fmla="*/ 0 w 177"/>
                <a:gd name="T5" fmla="*/ 2147483647 h 166"/>
                <a:gd name="T6" fmla="*/ 0 w 177"/>
                <a:gd name="T7" fmla="*/ 2147483647 h 166"/>
                <a:gd name="T8" fmla="*/ 2147483647 w 177"/>
                <a:gd name="T9" fmla="*/ 0 h 166"/>
                <a:gd name="T10" fmla="*/ 2147483647 w 177"/>
                <a:gd name="T11" fmla="*/ 2147483647 h 166"/>
                <a:gd name="T12" fmla="*/ 2147483647 w 177"/>
                <a:gd name="T13" fmla="*/ 2147483647 h 166"/>
                <a:gd name="T14" fmla="*/ 2147483647 w 177"/>
                <a:gd name="T15" fmla="*/ 2147483647 h 166"/>
                <a:gd name="T16" fmla="*/ 2147483647 w 177"/>
                <a:gd name="T17" fmla="*/ 2147483647 h 166"/>
                <a:gd name="T18" fmla="*/ 2147483647 w 177"/>
                <a:gd name="T19" fmla="*/ 2147483647 h 166"/>
                <a:gd name="T20" fmla="*/ 2147483647 w 177"/>
                <a:gd name="T21" fmla="*/ 2147483647 h 166"/>
                <a:gd name="T22" fmla="*/ 2147483647 w 177"/>
                <a:gd name="T23" fmla="*/ 2147483647 h 166"/>
                <a:gd name="T24" fmla="*/ 2147483647 w 177"/>
                <a:gd name="T25" fmla="*/ 2147483647 h 166"/>
                <a:gd name="T26" fmla="*/ 2147483647 w 177"/>
                <a:gd name="T27" fmla="*/ 2147483647 h 166"/>
                <a:gd name="T28" fmla="*/ 2147483647 w 177"/>
                <a:gd name="T29" fmla="*/ 2147483647 h 16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177" h="166">
                  <a:moveTo>
                    <a:pt x="177" y="158"/>
                  </a:moveTo>
                  <a:cubicBezTo>
                    <a:pt x="147" y="164"/>
                    <a:pt x="118" y="166"/>
                    <a:pt x="89" y="166"/>
                  </a:cubicBezTo>
                  <a:cubicBezTo>
                    <a:pt x="60" y="166"/>
                    <a:pt x="30" y="164"/>
                    <a:pt x="0" y="158"/>
                  </a:cubicBezTo>
                  <a:cubicBezTo>
                    <a:pt x="0" y="8"/>
                    <a:pt x="0" y="8"/>
                    <a:pt x="0" y="8"/>
                  </a:cubicBezTo>
                  <a:cubicBezTo>
                    <a:pt x="30" y="2"/>
                    <a:pt x="60" y="0"/>
                    <a:pt x="88" y="0"/>
                  </a:cubicBezTo>
                  <a:cubicBezTo>
                    <a:pt x="117" y="0"/>
                    <a:pt x="147" y="2"/>
                    <a:pt x="176" y="8"/>
                  </a:cubicBezTo>
                  <a:cubicBezTo>
                    <a:pt x="176" y="35"/>
                    <a:pt x="176" y="35"/>
                    <a:pt x="176" y="35"/>
                  </a:cubicBezTo>
                  <a:cubicBezTo>
                    <a:pt x="43" y="35"/>
                    <a:pt x="43" y="35"/>
                    <a:pt x="43" y="35"/>
                  </a:cubicBezTo>
                  <a:cubicBezTo>
                    <a:pt x="43" y="65"/>
                    <a:pt x="43" y="65"/>
                    <a:pt x="43" y="65"/>
                  </a:cubicBezTo>
                  <a:cubicBezTo>
                    <a:pt x="130" y="65"/>
                    <a:pt x="130" y="65"/>
                    <a:pt x="130" y="65"/>
                  </a:cubicBezTo>
                  <a:cubicBezTo>
                    <a:pt x="130" y="96"/>
                    <a:pt x="130" y="96"/>
                    <a:pt x="130" y="96"/>
                  </a:cubicBezTo>
                  <a:cubicBezTo>
                    <a:pt x="43" y="96"/>
                    <a:pt x="43" y="96"/>
                    <a:pt x="43" y="96"/>
                  </a:cubicBezTo>
                  <a:cubicBezTo>
                    <a:pt x="43" y="132"/>
                    <a:pt x="43" y="132"/>
                    <a:pt x="43" y="132"/>
                  </a:cubicBezTo>
                  <a:cubicBezTo>
                    <a:pt x="177" y="132"/>
                    <a:pt x="177" y="132"/>
                    <a:pt x="177" y="132"/>
                  </a:cubicBezTo>
                  <a:cubicBezTo>
                    <a:pt x="177" y="158"/>
                    <a:pt x="177" y="158"/>
                    <a:pt x="177" y="158"/>
                  </a:cubicBezTo>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10" name="Freeform 14"/>
            <p:cNvSpPr>
              <a:spLocks/>
            </p:cNvSpPr>
            <p:nvPr userDrawn="1"/>
          </p:nvSpPr>
          <p:spPr bwMode="auto">
            <a:xfrm>
              <a:off x="3602813" y="-588634"/>
              <a:ext cx="201044" cy="209221"/>
            </a:xfrm>
            <a:custGeom>
              <a:avLst/>
              <a:gdLst>
                <a:gd name="T0" fmla="*/ 2147483647 w 158"/>
                <a:gd name="T1" fmla="*/ 2147483647 h 162"/>
                <a:gd name="T2" fmla="*/ 2147483647 w 158"/>
                <a:gd name="T3" fmla="*/ 2147483647 h 162"/>
                <a:gd name="T4" fmla="*/ 0 w 158"/>
                <a:gd name="T5" fmla="*/ 2147483647 h 162"/>
                <a:gd name="T6" fmla="*/ 0 w 158"/>
                <a:gd name="T7" fmla="*/ 0 h 162"/>
                <a:gd name="T8" fmla="*/ 2147483647 w 158"/>
                <a:gd name="T9" fmla="*/ 0 h 162"/>
                <a:gd name="T10" fmla="*/ 2147483647 w 158"/>
                <a:gd name="T11" fmla="*/ 2147483647 h 162"/>
                <a:gd name="T12" fmla="*/ 2147483647 w 158"/>
                <a:gd name="T13" fmla="*/ 2147483647 h 162"/>
                <a:gd name="T14" fmla="*/ 2147483647 w 158"/>
                <a:gd name="T15" fmla="*/ 2147483647 h 162"/>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58" h="162">
                  <a:moveTo>
                    <a:pt x="158" y="154"/>
                  </a:moveTo>
                  <a:cubicBezTo>
                    <a:pt x="132" y="160"/>
                    <a:pt x="105" y="162"/>
                    <a:pt x="80" y="162"/>
                  </a:cubicBezTo>
                  <a:cubicBezTo>
                    <a:pt x="54" y="162"/>
                    <a:pt x="27" y="160"/>
                    <a:pt x="0" y="154"/>
                  </a:cubicBezTo>
                  <a:cubicBezTo>
                    <a:pt x="0" y="0"/>
                    <a:pt x="0" y="0"/>
                    <a:pt x="0" y="0"/>
                  </a:cubicBezTo>
                  <a:cubicBezTo>
                    <a:pt x="43" y="0"/>
                    <a:pt x="43" y="0"/>
                    <a:pt x="43" y="0"/>
                  </a:cubicBezTo>
                  <a:cubicBezTo>
                    <a:pt x="43" y="126"/>
                    <a:pt x="43" y="126"/>
                    <a:pt x="43" y="126"/>
                  </a:cubicBezTo>
                  <a:cubicBezTo>
                    <a:pt x="158" y="126"/>
                    <a:pt x="158" y="126"/>
                    <a:pt x="158" y="126"/>
                  </a:cubicBezTo>
                  <a:cubicBezTo>
                    <a:pt x="158" y="154"/>
                    <a:pt x="158" y="154"/>
                    <a:pt x="158" y="154"/>
                  </a:cubicBezTo>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11" name="Freeform 15"/>
            <p:cNvSpPr>
              <a:spLocks/>
            </p:cNvSpPr>
            <p:nvPr userDrawn="1"/>
          </p:nvSpPr>
          <p:spPr bwMode="auto">
            <a:xfrm>
              <a:off x="3247636" y="-588634"/>
              <a:ext cx="289838" cy="206995"/>
            </a:xfrm>
            <a:custGeom>
              <a:avLst/>
              <a:gdLst>
                <a:gd name="T0" fmla="*/ 2147483647 w 226"/>
                <a:gd name="T1" fmla="*/ 2147483647 h 161"/>
                <a:gd name="T2" fmla="*/ 2147483647 w 226"/>
                <a:gd name="T3" fmla="*/ 2147483647 h 161"/>
                <a:gd name="T4" fmla="*/ 2147483647 w 226"/>
                <a:gd name="T5" fmla="*/ 2147483647 h 161"/>
                <a:gd name="T6" fmla="*/ 2147483647 w 226"/>
                <a:gd name="T7" fmla="*/ 2147483647 h 161"/>
                <a:gd name="T8" fmla="*/ 2147483647 w 226"/>
                <a:gd name="T9" fmla="*/ 2147483647 h 161"/>
                <a:gd name="T10" fmla="*/ 0 w 226"/>
                <a:gd name="T11" fmla="*/ 2147483647 h 161"/>
                <a:gd name="T12" fmla="*/ 2147483647 w 226"/>
                <a:gd name="T13" fmla="*/ 0 h 161"/>
                <a:gd name="T14" fmla="*/ 2147483647 w 226"/>
                <a:gd name="T15" fmla="*/ 0 h 161"/>
                <a:gd name="T16" fmla="*/ 2147483647 w 226"/>
                <a:gd name="T17" fmla="*/ 2147483647 h 16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26" h="161">
                  <a:moveTo>
                    <a:pt x="226" y="155"/>
                  </a:moveTo>
                  <a:cubicBezTo>
                    <a:pt x="212" y="159"/>
                    <a:pt x="193" y="161"/>
                    <a:pt x="179" y="161"/>
                  </a:cubicBezTo>
                  <a:cubicBezTo>
                    <a:pt x="114" y="29"/>
                    <a:pt x="114" y="29"/>
                    <a:pt x="114" y="29"/>
                  </a:cubicBezTo>
                  <a:cubicBezTo>
                    <a:pt x="110" y="29"/>
                    <a:pt x="110" y="29"/>
                    <a:pt x="110" y="29"/>
                  </a:cubicBezTo>
                  <a:cubicBezTo>
                    <a:pt x="45" y="161"/>
                    <a:pt x="45" y="161"/>
                    <a:pt x="45" y="161"/>
                  </a:cubicBezTo>
                  <a:cubicBezTo>
                    <a:pt x="31" y="161"/>
                    <a:pt x="15" y="159"/>
                    <a:pt x="0" y="155"/>
                  </a:cubicBezTo>
                  <a:cubicBezTo>
                    <a:pt x="83" y="0"/>
                    <a:pt x="83" y="0"/>
                    <a:pt x="83" y="0"/>
                  </a:cubicBezTo>
                  <a:cubicBezTo>
                    <a:pt x="142" y="0"/>
                    <a:pt x="142" y="0"/>
                    <a:pt x="142" y="0"/>
                  </a:cubicBezTo>
                  <a:cubicBezTo>
                    <a:pt x="226" y="155"/>
                    <a:pt x="226" y="155"/>
                    <a:pt x="226" y="155"/>
                  </a:cubicBezTo>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12" name="Oval 16"/>
            <p:cNvSpPr>
              <a:spLocks noChangeArrowheads="1"/>
            </p:cNvSpPr>
            <p:nvPr userDrawn="1"/>
          </p:nvSpPr>
          <p:spPr bwMode="auto">
            <a:xfrm>
              <a:off x="3356535" y="-475121"/>
              <a:ext cx="70365" cy="71224"/>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defRPr>
              </a:lvl9pPr>
            </a:lstStyle>
            <a:p>
              <a:pPr eaLnBrk="1" hangingPunct="1">
                <a:defRPr/>
              </a:pPr>
              <a:endParaRPr lang="en-AU" altLang="fr-FR" smtClean="0">
                <a:solidFill>
                  <a:srgbClr val="333366"/>
                </a:solidFill>
                <a:latin typeface="Century Gothic" panose="020B0502020202020204" pitchFamily="34" charset="0"/>
              </a:endParaRPr>
            </a:p>
          </p:txBody>
        </p:sp>
        <p:sp>
          <p:nvSpPr>
            <p:cNvPr id="13" name="Freeform 17"/>
            <p:cNvSpPr>
              <a:spLocks/>
            </p:cNvSpPr>
            <p:nvPr userDrawn="1"/>
          </p:nvSpPr>
          <p:spPr bwMode="auto">
            <a:xfrm>
              <a:off x="2939369" y="-593086"/>
              <a:ext cx="242928" cy="211446"/>
            </a:xfrm>
            <a:custGeom>
              <a:avLst/>
              <a:gdLst>
                <a:gd name="T0" fmla="*/ 2147483647 w 190"/>
                <a:gd name="T1" fmla="*/ 2147483647 h 163"/>
                <a:gd name="T2" fmla="*/ 2147483647 w 190"/>
                <a:gd name="T3" fmla="*/ 2147483647 h 163"/>
                <a:gd name="T4" fmla="*/ 2147483647 w 190"/>
                <a:gd name="T5" fmla="*/ 2147483647 h 163"/>
                <a:gd name="T6" fmla="*/ 2147483647 w 190"/>
                <a:gd name="T7" fmla="*/ 2147483647 h 163"/>
                <a:gd name="T8" fmla="*/ 2147483647 w 190"/>
                <a:gd name="T9" fmla="*/ 2147483647 h 163"/>
                <a:gd name="T10" fmla="*/ 0 w 190"/>
                <a:gd name="T11" fmla="*/ 2147483647 h 163"/>
                <a:gd name="T12" fmla="*/ 0 w 190"/>
                <a:gd name="T13" fmla="*/ 2147483647 h 163"/>
                <a:gd name="T14" fmla="*/ 2147483647 w 190"/>
                <a:gd name="T15" fmla="*/ 0 h 163"/>
                <a:gd name="T16" fmla="*/ 2147483647 w 190"/>
                <a:gd name="T17" fmla="*/ 2147483647 h 163"/>
                <a:gd name="T18" fmla="*/ 2147483647 w 190"/>
                <a:gd name="T19" fmla="*/ 2147483647 h 163"/>
                <a:gd name="T20" fmla="*/ 2147483647 w 190"/>
                <a:gd name="T21" fmla="*/ 0 h 163"/>
                <a:gd name="T22" fmla="*/ 2147483647 w 190"/>
                <a:gd name="T23" fmla="*/ 2147483647 h 163"/>
                <a:gd name="T24" fmla="*/ 2147483647 w 190"/>
                <a:gd name="T25" fmla="*/ 2147483647 h 163"/>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190" h="163">
                  <a:moveTo>
                    <a:pt x="190" y="158"/>
                  </a:moveTo>
                  <a:cubicBezTo>
                    <a:pt x="177" y="161"/>
                    <a:pt x="162" y="163"/>
                    <a:pt x="148" y="163"/>
                  </a:cubicBezTo>
                  <a:cubicBezTo>
                    <a:pt x="148" y="96"/>
                    <a:pt x="148" y="96"/>
                    <a:pt x="148" y="96"/>
                  </a:cubicBezTo>
                  <a:cubicBezTo>
                    <a:pt x="42" y="96"/>
                    <a:pt x="42" y="96"/>
                    <a:pt x="42" y="96"/>
                  </a:cubicBezTo>
                  <a:cubicBezTo>
                    <a:pt x="42" y="163"/>
                    <a:pt x="42" y="163"/>
                    <a:pt x="42" y="163"/>
                  </a:cubicBezTo>
                  <a:cubicBezTo>
                    <a:pt x="28" y="163"/>
                    <a:pt x="13" y="161"/>
                    <a:pt x="0" y="158"/>
                  </a:cubicBezTo>
                  <a:cubicBezTo>
                    <a:pt x="0" y="5"/>
                    <a:pt x="0" y="5"/>
                    <a:pt x="0" y="5"/>
                  </a:cubicBezTo>
                  <a:cubicBezTo>
                    <a:pt x="13" y="1"/>
                    <a:pt x="28" y="0"/>
                    <a:pt x="42" y="0"/>
                  </a:cubicBezTo>
                  <a:cubicBezTo>
                    <a:pt x="42" y="65"/>
                    <a:pt x="42" y="65"/>
                    <a:pt x="42" y="65"/>
                  </a:cubicBezTo>
                  <a:cubicBezTo>
                    <a:pt x="148" y="65"/>
                    <a:pt x="148" y="65"/>
                    <a:pt x="148" y="65"/>
                  </a:cubicBezTo>
                  <a:cubicBezTo>
                    <a:pt x="148" y="0"/>
                    <a:pt x="148" y="0"/>
                    <a:pt x="148" y="0"/>
                  </a:cubicBezTo>
                  <a:cubicBezTo>
                    <a:pt x="162" y="0"/>
                    <a:pt x="177" y="1"/>
                    <a:pt x="190" y="5"/>
                  </a:cubicBezTo>
                  <a:cubicBezTo>
                    <a:pt x="190" y="158"/>
                    <a:pt x="190" y="158"/>
                    <a:pt x="190" y="158"/>
                  </a:cubicBezTo>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14" name="Freeform 18"/>
            <p:cNvSpPr>
              <a:spLocks/>
            </p:cNvSpPr>
            <p:nvPr userDrawn="1"/>
          </p:nvSpPr>
          <p:spPr bwMode="auto">
            <a:xfrm>
              <a:off x="2619375" y="-595312"/>
              <a:ext cx="244603" cy="211447"/>
            </a:xfrm>
            <a:custGeom>
              <a:avLst/>
              <a:gdLst>
                <a:gd name="T0" fmla="*/ 2147483647 w 192"/>
                <a:gd name="T1" fmla="*/ 2147483647 h 162"/>
                <a:gd name="T2" fmla="*/ 2147483647 w 192"/>
                <a:gd name="T3" fmla="*/ 2147483647 h 162"/>
                <a:gd name="T4" fmla="*/ 2147483647 w 192"/>
                <a:gd name="T5" fmla="*/ 2147483647 h 162"/>
                <a:gd name="T6" fmla="*/ 2147483647 w 192"/>
                <a:gd name="T7" fmla="*/ 2147483647 h 162"/>
                <a:gd name="T8" fmla="*/ 2147483647 w 192"/>
                <a:gd name="T9" fmla="*/ 2147483647 h 162"/>
                <a:gd name="T10" fmla="*/ 0 w 192"/>
                <a:gd name="T11" fmla="*/ 2147483647 h 162"/>
                <a:gd name="T12" fmla="*/ 0 w 192"/>
                <a:gd name="T13" fmla="*/ 2147483647 h 162"/>
                <a:gd name="T14" fmla="*/ 2147483647 w 192"/>
                <a:gd name="T15" fmla="*/ 0 h 162"/>
                <a:gd name="T16" fmla="*/ 2147483647 w 192"/>
                <a:gd name="T17" fmla="*/ 2147483647 h 162"/>
                <a:gd name="T18" fmla="*/ 2147483647 w 192"/>
                <a:gd name="T19" fmla="*/ 2147483647 h 16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92" h="162">
                  <a:moveTo>
                    <a:pt x="192" y="35"/>
                  </a:moveTo>
                  <a:cubicBezTo>
                    <a:pt x="117" y="35"/>
                    <a:pt x="117" y="35"/>
                    <a:pt x="117" y="35"/>
                  </a:cubicBezTo>
                  <a:cubicBezTo>
                    <a:pt x="117" y="162"/>
                    <a:pt x="117" y="162"/>
                    <a:pt x="117" y="162"/>
                  </a:cubicBezTo>
                  <a:cubicBezTo>
                    <a:pt x="75" y="162"/>
                    <a:pt x="75" y="162"/>
                    <a:pt x="75" y="162"/>
                  </a:cubicBezTo>
                  <a:cubicBezTo>
                    <a:pt x="75" y="35"/>
                    <a:pt x="75" y="35"/>
                    <a:pt x="75" y="35"/>
                  </a:cubicBezTo>
                  <a:cubicBezTo>
                    <a:pt x="0" y="35"/>
                    <a:pt x="0" y="35"/>
                    <a:pt x="0" y="35"/>
                  </a:cubicBezTo>
                  <a:cubicBezTo>
                    <a:pt x="0" y="8"/>
                    <a:pt x="0" y="8"/>
                    <a:pt x="0" y="8"/>
                  </a:cubicBezTo>
                  <a:cubicBezTo>
                    <a:pt x="33" y="2"/>
                    <a:pt x="65" y="0"/>
                    <a:pt x="96" y="0"/>
                  </a:cubicBezTo>
                  <a:cubicBezTo>
                    <a:pt x="127" y="0"/>
                    <a:pt x="160" y="2"/>
                    <a:pt x="192" y="8"/>
                  </a:cubicBezTo>
                  <a:cubicBezTo>
                    <a:pt x="192" y="35"/>
                    <a:pt x="192" y="35"/>
                    <a:pt x="192" y="35"/>
                  </a:cubicBezTo>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grpSp>
      <p:sp>
        <p:nvSpPr>
          <p:cNvPr id="2" name="Titre 1"/>
          <p:cNvSpPr>
            <a:spLocks noGrp="1"/>
          </p:cNvSpPr>
          <p:nvPr>
            <p:ph type="title"/>
          </p:nvPr>
        </p:nvSpPr>
        <p:spPr/>
        <p:txBody>
          <a:bodyPr/>
          <a:lstStyle/>
          <a:p>
            <a:r>
              <a:rPr lang="en-US" dirty="0" smtClean="0"/>
              <a:t>Cliquez pour modifier le style du titre</a:t>
            </a:r>
            <a:endParaRPr lang="fr-FR" dirty="0"/>
          </a:p>
        </p:txBody>
      </p:sp>
      <p:sp>
        <p:nvSpPr>
          <p:cNvPr id="4" name="Picture Placeholder 3"/>
          <p:cNvSpPr>
            <a:spLocks noGrp="1"/>
          </p:cNvSpPr>
          <p:nvPr>
            <p:ph type="pic" sz="quarter" idx="10"/>
          </p:nvPr>
        </p:nvSpPr>
        <p:spPr bwMode="auto">
          <a:xfrm>
            <a:off x="4740166" y="1169559"/>
            <a:ext cx="3993826" cy="2817677"/>
          </a:xfrm>
          <a:custGeom>
            <a:avLst/>
            <a:gdLst>
              <a:gd name="connsiteX0" fmla="*/ 0 w 2871788"/>
              <a:gd name="connsiteY0" fmla="*/ 0 h 3617912"/>
              <a:gd name="connsiteX1" fmla="*/ 2871788 w 2871788"/>
              <a:gd name="connsiteY1" fmla="*/ 0 h 3617912"/>
              <a:gd name="connsiteX2" fmla="*/ 2871788 w 2871788"/>
              <a:gd name="connsiteY2" fmla="*/ 3617912 h 3617912"/>
              <a:gd name="connsiteX3" fmla="*/ 0 w 2871788"/>
              <a:gd name="connsiteY3" fmla="*/ 3617912 h 3617912"/>
              <a:gd name="connsiteX4" fmla="*/ 0 w 2871788"/>
              <a:gd name="connsiteY4" fmla="*/ 0 h 3617912"/>
              <a:gd name="connsiteX0" fmla="*/ 0 w 2871788"/>
              <a:gd name="connsiteY0" fmla="*/ 0 h 3883583"/>
              <a:gd name="connsiteX1" fmla="*/ 2871788 w 2871788"/>
              <a:gd name="connsiteY1" fmla="*/ 0 h 3883583"/>
              <a:gd name="connsiteX2" fmla="*/ 2871788 w 2871788"/>
              <a:gd name="connsiteY2" fmla="*/ 3883583 h 3883583"/>
              <a:gd name="connsiteX3" fmla="*/ 0 w 2871788"/>
              <a:gd name="connsiteY3" fmla="*/ 3617912 h 3883583"/>
              <a:gd name="connsiteX4" fmla="*/ 0 w 2871788"/>
              <a:gd name="connsiteY4" fmla="*/ 0 h 3883583"/>
              <a:gd name="connsiteX0" fmla="*/ 0 w 2871788"/>
              <a:gd name="connsiteY0" fmla="*/ 0 h 3883583"/>
              <a:gd name="connsiteX1" fmla="*/ 2871788 w 2871788"/>
              <a:gd name="connsiteY1" fmla="*/ 0 h 3883583"/>
              <a:gd name="connsiteX2" fmla="*/ 2871788 w 2871788"/>
              <a:gd name="connsiteY2" fmla="*/ 3883583 h 3883583"/>
              <a:gd name="connsiteX3" fmla="*/ 0 w 2871788"/>
              <a:gd name="connsiteY3" fmla="*/ 3716766 h 3883583"/>
              <a:gd name="connsiteX4" fmla="*/ 0 w 2871788"/>
              <a:gd name="connsiteY4" fmla="*/ 0 h 3883583"/>
              <a:gd name="connsiteX0" fmla="*/ 0 w 2871788"/>
              <a:gd name="connsiteY0" fmla="*/ 0 h 3930717"/>
              <a:gd name="connsiteX1" fmla="*/ 2871788 w 2871788"/>
              <a:gd name="connsiteY1" fmla="*/ 0 h 3930717"/>
              <a:gd name="connsiteX2" fmla="*/ 2871788 w 2871788"/>
              <a:gd name="connsiteY2" fmla="*/ 3930717 h 3930717"/>
              <a:gd name="connsiteX3" fmla="*/ 0 w 2871788"/>
              <a:gd name="connsiteY3" fmla="*/ 3716766 h 3930717"/>
              <a:gd name="connsiteX4" fmla="*/ 0 w 2871788"/>
              <a:gd name="connsiteY4" fmla="*/ 0 h 3930717"/>
              <a:gd name="connsiteX0" fmla="*/ 6724 w 2878512"/>
              <a:gd name="connsiteY0" fmla="*/ 0 h 3931919"/>
              <a:gd name="connsiteX1" fmla="*/ 2878512 w 2878512"/>
              <a:gd name="connsiteY1" fmla="*/ 0 h 3931919"/>
              <a:gd name="connsiteX2" fmla="*/ 2878512 w 2878512"/>
              <a:gd name="connsiteY2" fmla="*/ 3930717 h 3931919"/>
              <a:gd name="connsiteX3" fmla="*/ 0 w 2878512"/>
              <a:gd name="connsiteY3" fmla="*/ 3931919 h 3931919"/>
              <a:gd name="connsiteX4" fmla="*/ 6724 w 2878512"/>
              <a:gd name="connsiteY4" fmla="*/ 0 h 3931919"/>
              <a:gd name="connsiteX0" fmla="*/ 6724 w 2878512"/>
              <a:gd name="connsiteY0" fmla="*/ 0 h 3931919"/>
              <a:gd name="connsiteX1" fmla="*/ 2878512 w 2878512"/>
              <a:gd name="connsiteY1" fmla="*/ 0 h 3931919"/>
              <a:gd name="connsiteX2" fmla="*/ 2878512 w 2878512"/>
              <a:gd name="connsiteY2" fmla="*/ 3930717 h 3931919"/>
              <a:gd name="connsiteX3" fmla="*/ 0 w 2878512"/>
              <a:gd name="connsiteY3" fmla="*/ 3931919 h 3931919"/>
              <a:gd name="connsiteX4" fmla="*/ 6724 w 2878512"/>
              <a:gd name="connsiteY4" fmla="*/ 0 h 3931919"/>
              <a:gd name="connsiteX0" fmla="*/ 232246 w 3104034"/>
              <a:gd name="connsiteY0" fmla="*/ 0 h 3938217"/>
              <a:gd name="connsiteX1" fmla="*/ 3104034 w 3104034"/>
              <a:gd name="connsiteY1" fmla="*/ 0 h 3938217"/>
              <a:gd name="connsiteX2" fmla="*/ 3104034 w 3104034"/>
              <a:gd name="connsiteY2" fmla="*/ 3930717 h 3938217"/>
              <a:gd name="connsiteX3" fmla="*/ 0 w 3104034"/>
              <a:gd name="connsiteY3" fmla="*/ 3938217 h 3938217"/>
              <a:gd name="connsiteX4" fmla="*/ 232246 w 3104034"/>
              <a:gd name="connsiteY4" fmla="*/ 0 h 3938217"/>
              <a:gd name="connsiteX0" fmla="*/ 232246 w 3104034"/>
              <a:gd name="connsiteY0" fmla="*/ 0 h 3938217"/>
              <a:gd name="connsiteX1" fmla="*/ 3104034 w 3104034"/>
              <a:gd name="connsiteY1" fmla="*/ 0 h 3938217"/>
              <a:gd name="connsiteX2" fmla="*/ 3104034 w 3104034"/>
              <a:gd name="connsiteY2" fmla="*/ 3930717 h 3938217"/>
              <a:gd name="connsiteX3" fmla="*/ 0 w 3104034"/>
              <a:gd name="connsiteY3" fmla="*/ 3938217 h 3938217"/>
              <a:gd name="connsiteX4" fmla="*/ 232246 w 3104034"/>
              <a:gd name="connsiteY4" fmla="*/ 0 h 3938217"/>
              <a:gd name="connsiteX0" fmla="*/ 232246 w 3104034"/>
              <a:gd name="connsiteY0" fmla="*/ 0 h 3938217"/>
              <a:gd name="connsiteX1" fmla="*/ 3104034 w 3104034"/>
              <a:gd name="connsiteY1" fmla="*/ 0 h 3938217"/>
              <a:gd name="connsiteX2" fmla="*/ 3104034 w 3104034"/>
              <a:gd name="connsiteY2" fmla="*/ 3930717 h 3938217"/>
              <a:gd name="connsiteX3" fmla="*/ 0 w 3104034"/>
              <a:gd name="connsiteY3" fmla="*/ 3938217 h 3938217"/>
              <a:gd name="connsiteX4" fmla="*/ 232246 w 3104034"/>
              <a:gd name="connsiteY4" fmla="*/ 0 h 3938217"/>
              <a:gd name="connsiteX0" fmla="*/ 239295 w 3104034"/>
              <a:gd name="connsiteY0" fmla="*/ 97081 h 3938217"/>
              <a:gd name="connsiteX1" fmla="*/ 3104034 w 3104034"/>
              <a:gd name="connsiteY1" fmla="*/ 0 h 3938217"/>
              <a:gd name="connsiteX2" fmla="*/ 3104034 w 3104034"/>
              <a:gd name="connsiteY2" fmla="*/ 3930717 h 3938217"/>
              <a:gd name="connsiteX3" fmla="*/ 0 w 3104034"/>
              <a:gd name="connsiteY3" fmla="*/ 3938217 h 3938217"/>
              <a:gd name="connsiteX4" fmla="*/ 239295 w 3104034"/>
              <a:gd name="connsiteY4" fmla="*/ 97081 h 3938217"/>
              <a:gd name="connsiteX0" fmla="*/ 239295 w 3104034"/>
              <a:gd name="connsiteY0" fmla="*/ 97081 h 3938217"/>
              <a:gd name="connsiteX1" fmla="*/ 3104034 w 3104034"/>
              <a:gd name="connsiteY1" fmla="*/ 0 h 3938217"/>
              <a:gd name="connsiteX2" fmla="*/ 3104034 w 3104034"/>
              <a:gd name="connsiteY2" fmla="*/ 3930717 h 3938217"/>
              <a:gd name="connsiteX3" fmla="*/ 0 w 3104034"/>
              <a:gd name="connsiteY3" fmla="*/ 3938217 h 3938217"/>
              <a:gd name="connsiteX4" fmla="*/ 239295 w 3104034"/>
              <a:gd name="connsiteY4" fmla="*/ 97081 h 3938217"/>
              <a:gd name="connsiteX0" fmla="*/ 239295 w 3104034"/>
              <a:gd name="connsiteY0" fmla="*/ 97081 h 3938217"/>
              <a:gd name="connsiteX1" fmla="*/ 3104034 w 3104034"/>
              <a:gd name="connsiteY1" fmla="*/ 0 h 3938217"/>
              <a:gd name="connsiteX2" fmla="*/ 3104034 w 3104034"/>
              <a:gd name="connsiteY2" fmla="*/ 3930717 h 3938217"/>
              <a:gd name="connsiteX3" fmla="*/ 0 w 3104034"/>
              <a:gd name="connsiteY3" fmla="*/ 3938217 h 3938217"/>
              <a:gd name="connsiteX4" fmla="*/ 239295 w 3104034"/>
              <a:gd name="connsiteY4" fmla="*/ 97081 h 3938217"/>
              <a:gd name="connsiteX0" fmla="*/ 394341 w 3104034"/>
              <a:gd name="connsiteY0" fmla="*/ 97081 h 3938217"/>
              <a:gd name="connsiteX1" fmla="*/ 3104034 w 3104034"/>
              <a:gd name="connsiteY1" fmla="*/ 0 h 3938217"/>
              <a:gd name="connsiteX2" fmla="*/ 3104034 w 3104034"/>
              <a:gd name="connsiteY2" fmla="*/ 3930717 h 3938217"/>
              <a:gd name="connsiteX3" fmla="*/ 0 w 3104034"/>
              <a:gd name="connsiteY3" fmla="*/ 3938217 h 3938217"/>
              <a:gd name="connsiteX4" fmla="*/ 394341 w 3104034"/>
              <a:gd name="connsiteY4" fmla="*/ 97081 h 3938217"/>
              <a:gd name="connsiteX0" fmla="*/ 443673 w 3104034"/>
              <a:gd name="connsiteY0" fmla="*/ 103553 h 3938217"/>
              <a:gd name="connsiteX1" fmla="*/ 3104034 w 3104034"/>
              <a:gd name="connsiteY1" fmla="*/ 0 h 3938217"/>
              <a:gd name="connsiteX2" fmla="*/ 3104034 w 3104034"/>
              <a:gd name="connsiteY2" fmla="*/ 3930717 h 3938217"/>
              <a:gd name="connsiteX3" fmla="*/ 0 w 3104034"/>
              <a:gd name="connsiteY3" fmla="*/ 3938217 h 3938217"/>
              <a:gd name="connsiteX4" fmla="*/ 443673 w 3104034"/>
              <a:gd name="connsiteY4" fmla="*/ 103553 h 3938217"/>
              <a:gd name="connsiteX0" fmla="*/ 443673 w 3104034"/>
              <a:gd name="connsiteY0" fmla="*/ 103553 h 3938217"/>
              <a:gd name="connsiteX1" fmla="*/ 3104034 w 3104034"/>
              <a:gd name="connsiteY1" fmla="*/ 0 h 3938217"/>
              <a:gd name="connsiteX2" fmla="*/ 3104034 w 3104034"/>
              <a:gd name="connsiteY2" fmla="*/ 3930717 h 3938217"/>
              <a:gd name="connsiteX3" fmla="*/ 0 w 3104034"/>
              <a:gd name="connsiteY3" fmla="*/ 3938217 h 3938217"/>
              <a:gd name="connsiteX4" fmla="*/ 443673 w 3104034"/>
              <a:gd name="connsiteY4" fmla="*/ 103553 h 3938217"/>
              <a:gd name="connsiteX0" fmla="*/ 443673 w 3104034"/>
              <a:gd name="connsiteY0" fmla="*/ 0 h 3834664"/>
              <a:gd name="connsiteX1" fmla="*/ 3104034 w 3104034"/>
              <a:gd name="connsiteY1" fmla="*/ 0 h 3834664"/>
              <a:gd name="connsiteX2" fmla="*/ 3104034 w 3104034"/>
              <a:gd name="connsiteY2" fmla="*/ 3827164 h 3834664"/>
              <a:gd name="connsiteX3" fmla="*/ 0 w 3104034"/>
              <a:gd name="connsiteY3" fmla="*/ 3834664 h 3834664"/>
              <a:gd name="connsiteX4" fmla="*/ 443673 w 3104034"/>
              <a:gd name="connsiteY4" fmla="*/ 0 h 3834664"/>
              <a:gd name="connsiteX0" fmla="*/ 443673 w 3104034"/>
              <a:gd name="connsiteY0" fmla="*/ 0 h 3834664"/>
              <a:gd name="connsiteX1" fmla="*/ 3104034 w 3104034"/>
              <a:gd name="connsiteY1" fmla="*/ 0 h 3834664"/>
              <a:gd name="connsiteX2" fmla="*/ 3104034 w 3104034"/>
              <a:gd name="connsiteY2" fmla="*/ 3827164 h 3834664"/>
              <a:gd name="connsiteX3" fmla="*/ 0 w 3104034"/>
              <a:gd name="connsiteY3" fmla="*/ 3834664 h 3834664"/>
              <a:gd name="connsiteX4" fmla="*/ 443673 w 3104034"/>
              <a:gd name="connsiteY4" fmla="*/ 0 h 3834664"/>
              <a:gd name="connsiteX0" fmla="*/ 464021 w 3124382"/>
              <a:gd name="connsiteY0" fmla="*/ 0 h 4009409"/>
              <a:gd name="connsiteX1" fmla="*/ 3124382 w 3124382"/>
              <a:gd name="connsiteY1" fmla="*/ 0 h 4009409"/>
              <a:gd name="connsiteX2" fmla="*/ 3124382 w 3124382"/>
              <a:gd name="connsiteY2" fmla="*/ 3827164 h 4009409"/>
              <a:gd name="connsiteX3" fmla="*/ 0 w 3124382"/>
              <a:gd name="connsiteY3" fmla="*/ 4009409 h 4009409"/>
              <a:gd name="connsiteX4" fmla="*/ 464021 w 3124382"/>
              <a:gd name="connsiteY4" fmla="*/ 0 h 4009409"/>
              <a:gd name="connsiteX0" fmla="*/ 464021 w 3131164"/>
              <a:gd name="connsiteY0" fmla="*/ 0 h 4009409"/>
              <a:gd name="connsiteX1" fmla="*/ 3124382 w 3131164"/>
              <a:gd name="connsiteY1" fmla="*/ 0 h 4009409"/>
              <a:gd name="connsiteX2" fmla="*/ 3131164 w 3131164"/>
              <a:gd name="connsiteY2" fmla="*/ 4008382 h 4009409"/>
              <a:gd name="connsiteX3" fmla="*/ 0 w 3131164"/>
              <a:gd name="connsiteY3" fmla="*/ 4009409 h 4009409"/>
              <a:gd name="connsiteX4" fmla="*/ 464021 w 3131164"/>
              <a:gd name="connsiteY4" fmla="*/ 0 h 4009409"/>
              <a:gd name="connsiteX0" fmla="*/ 464021 w 3131164"/>
              <a:gd name="connsiteY0" fmla="*/ 0 h 4009409"/>
              <a:gd name="connsiteX1" fmla="*/ 3124382 w 3131164"/>
              <a:gd name="connsiteY1" fmla="*/ 0 h 4009409"/>
              <a:gd name="connsiteX2" fmla="*/ 3131164 w 3131164"/>
              <a:gd name="connsiteY2" fmla="*/ 4008382 h 4009409"/>
              <a:gd name="connsiteX3" fmla="*/ 0 w 3131164"/>
              <a:gd name="connsiteY3" fmla="*/ 4009409 h 4009409"/>
              <a:gd name="connsiteX4" fmla="*/ 464021 w 3131164"/>
              <a:gd name="connsiteY4" fmla="*/ 0 h 4009409"/>
              <a:gd name="connsiteX0" fmla="*/ 464021 w 3131164"/>
              <a:gd name="connsiteY0" fmla="*/ 0 h 4009409"/>
              <a:gd name="connsiteX1" fmla="*/ 3124382 w 3131164"/>
              <a:gd name="connsiteY1" fmla="*/ 0 h 4009409"/>
              <a:gd name="connsiteX2" fmla="*/ 3131164 w 3131164"/>
              <a:gd name="connsiteY2" fmla="*/ 4008382 h 4009409"/>
              <a:gd name="connsiteX3" fmla="*/ 0 w 3131164"/>
              <a:gd name="connsiteY3" fmla="*/ 4009409 h 4009409"/>
              <a:gd name="connsiteX4" fmla="*/ 464021 w 3131164"/>
              <a:gd name="connsiteY4" fmla="*/ 0 h 4009409"/>
              <a:gd name="connsiteX0" fmla="*/ 29946 w 3131164"/>
              <a:gd name="connsiteY0" fmla="*/ 0 h 4009409"/>
              <a:gd name="connsiteX1" fmla="*/ 3124382 w 3131164"/>
              <a:gd name="connsiteY1" fmla="*/ 0 h 4009409"/>
              <a:gd name="connsiteX2" fmla="*/ 3131164 w 3131164"/>
              <a:gd name="connsiteY2" fmla="*/ 4008382 h 4009409"/>
              <a:gd name="connsiteX3" fmla="*/ 0 w 3131164"/>
              <a:gd name="connsiteY3" fmla="*/ 4009409 h 4009409"/>
              <a:gd name="connsiteX4" fmla="*/ 29946 w 3131164"/>
              <a:gd name="connsiteY4" fmla="*/ 0 h 4009409"/>
              <a:gd name="connsiteX0" fmla="*/ 9599 w 3131164"/>
              <a:gd name="connsiteY0" fmla="*/ 0 h 4009409"/>
              <a:gd name="connsiteX1" fmla="*/ 3124382 w 3131164"/>
              <a:gd name="connsiteY1" fmla="*/ 0 h 4009409"/>
              <a:gd name="connsiteX2" fmla="*/ 3131164 w 3131164"/>
              <a:gd name="connsiteY2" fmla="*/ 4008382 h 4009409"/>
              <a:gd name="connsiteX3" fmla="*/ 0 w 3131164"/>
              <a:gd name="connsiteY3" fmla="*/ 4009409 h 4009409"/>
              <a:gd name="connsiteX4" fmla="*/ 9599 w 3131164"/>
              <a:gd name="connsiteY4" fmla="*/ 0 h 4009409"/>
              <a:gd name="connsiteX0" fmla="*/ 399 w 3142312"/>
              <a:gd name="connsiteY0" fmla="*/ 0 h 4009409"/>
              <a:gd name="connsiteX1" fmla="*/ 3135530 w 3142312"/>
              <a:gd name="connsiteY1" fmla="*/ 0 h 4009409"/>
              <a:gd name="connsiteX2" fmla="*/ 3142312 w 3142312"/>
              <a:gd name="connsiteY2" fmla="*/ 4008382 h 4009409"/>
              <a:gd name="connsiteX3" fmla="*/ 11148 w 3142312"/>
              <a:gd name="connsiteY3" fmla="*/ 4009409 h 4009409"/>
              <a:gd name="connsiteX4" fmla="*/ 399 w 3142312"/>
              <a:gd name="connsiteY4" fmla="*/ 0 h 4009409"/>
              <a:gd name="connsiteX0" fmla="*/ 622 w 3135753"/>
              <a:gd name="connsiteY0" fmla="*/ 0 h 4009409"/>
              <a:gd name="connsiteX1" fmla="*/ 3128971 w 3135753"/>
              <a:gd name="connsiteY1" fmla="*/ 0 h 4009409"/>
              <a:gd name="connsiteX2" fmla="*/ 3135753 w 3135753"/>
              <a:gd name="connsiteY2" fmla="*/ 4008382 h 4009409"/>
              <a:gd name="connsiteX3" fmla="*/ 4589 w 3135753"/>
              <a:gd name="connsiteY3" fmla="*/ 4009409 h 4009409"/>
              <a:gd name="connsiteX4" fmla="*/ 622 w 3135753"/>
              <a:gd name="connsiteY4" fmla="*/ 0 h 4009409"/>
              <a:gd name="connsiteX0" fmla="*/ 0 w 3135131"/>
              <a:gd name="connsiteY0" fmla="*/ 0 h 4009409"/>
              <a:gd name="connsiteX1" fmla="*/ 3128349 w 3135131"/>
              <a:gd name="connsiteY1" fmla="*/ 0 h 4009409"/>
              <a:gd name="connsiteX2" fmla="*/ 3135131 w 3135131"/>
              <a:gd name="connsiteY2" fmla="*/ 4008382 h 4009409"/>
              <a:gd name="connsiteX3" fmla="*/ 3967 w 3135131"/>
              <a:gd name="connsiteY3" fmla="*/ 4009409 h 4009409"/>
              <a:gd name="connsiteX4" fmla="*/ 0 w 3135131"/>
              <a:gd name="connsiteY4" fmla="*/ 0 h 40094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35131" h="4009409">
                <a:moveTo>
                  <a:pt x="0" y="0"/>
                </a:moveTo>
                <a:lnTo>
                  <a:pt x="3128349" y="0"/>
                </a:lnTo>
                <a:cubicBezTo>
                  <a:pt x="3130610" y="1336127"/>
                  <a:pt x="3131740" y="2004191"/>
                  <a:pt x="3135131" y="4008382"/>
                </a:cubicBezTo>
                <a:lnTo>
                  <a:pt x="3967" y="4009409"/>
                </a:lnTo>
                <a:cubicBezTo>
                  <a:pt x="7167" y="2672939"/>
                  <a:pt x="1983" y="2004704"/>
                  <a:pt x="0" y="0"/>
                </a:cubicBezTo>
                <a:close/>
              </a:path>
            </a:pathLst>
          </a:custGeom>
          <a:solidFill>
            <a:schemeClr val="bg1">
              <a:lumMod val="85000"/>
            </a:schemeClr>
          </a:solidFill>
          <a:ln>
            <a:noFill/>
          </a:ln>
          <a:effectLst/>
          <a:extLst/>
        </p:spPr>
        <p:txBody>
          <a:bodyPr rtlCol="0" anchor="ctr">
            <a:noAutofit/>
          </a:bodyPr>
          <a:lstStyle>
            <a:lvl1pPr marL="0" indent="0" algn="ctr">
              <a:buFontTx/>
              <a:buNone/>
              <a:defRPr sz="1600" b="0">
                <a:solidFill>
                  <a:schemeClr val="bg1"/>
                </a:solidFill>
              </a:defRPr>
            </a:lvl1pPr>
          </a:lstStyle>
          <a:p>
            <a:pPr lvl="0"/>
            <a:r>
              <a:rPr lang="en-US" noProof="0" dirty="0" smtClean="0"/>
              <a:t>Cliquez sur l'icône pour ajouter une image</a:t>
            </a:r>
            <a:endParaRPr lang="en-AU" noProof="0" dirty="0"/>
          </a:p>
        </p:txBody>
      </p:sp>
      <p:sp>
        <p:nvSpPr>
          <p:cNvPr id="5" name="Espace réservé du texte 2"/>
          <p:cNvSpPr>
            <a:spLocks noGrp="1"/>
          </p:cNvSpPr>
          <p:nvPr>
            <p:ph idx="1"/>
          </p:nvPr>
        </p:nvSpPr>
        <p:spPr>
          <a:xfrm>
            <a:off x="179515" y="696542"/>
            <a:ext cx="4450659" cy="3934455"/>
          </a:xfrm>
          <a:prstGeom prst="rect">
            <a:avLst/>
          </a:prstGeom>
        </p:spPr>
        <p:txBody>
          <a:bodyPr rtlCol="0">
            <a:noAutofit/>
          </a:bodyPr>
          <a:lstStyle/>
          <a:p>
            <a:pPr lvl="0"/>
            <a:r>
              <a:rPr lang="en-US" dirty="0" smtClean="0"/>
              <a:t>Cliquez pour modifier les styles du texte du masque</a:t>
            </a:r>
          </a:p>
          <a:p>
            <a:pPr lvl="1"/>
            <a:r>
              <a:rPr lang="en-US" dirty="0" smtClean="0"/>
              <a:t>Deuxième niveau</a:t>
            </a:r>
          </a:p>
          <a:p>
            <a:pPr lvl="2"/>
            <a:r>
              <a:rPr lang="en-US" dirty="0" smtClean="0"/>
              <a:t>Troisième niveau</a:t>
            </a:r>
          </a:p>
        </p:txBody>
      </p:sp>
    </p:spTree>
    <p:extLst>
      <p:ext uri="{BB962C8B-B14F-4D97-AF65-F5344CB8AC3E}">
        <p14:creationId xmlns:p14="http://schemas.microsoft.com/office/powerpoint/2010/main" val="3894127269"/>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3- Title and Content">
    <p:spTree>
      <p:nvGrpSpPr>
        <p:cNvPr id="1" name=""/>
        <p:cNvGrpSpPr/>
        <p:nvPr/>
      </p:nvGrpSpPr>
      <p:grpSpPr>
        <a:xfrm>
          <a:off x="0" y="0"/>
          <a:ext cx="0" cy="0"/>
          <a:chOff x="0" y="0"/>
          <a:chExt cx="0" cy="0"/>
        </a:xfrm>
      </p:grpSpPr>
      <p:sp>
        <p:nvSpPr>
          <p:cNvPr id="6" name="Rectangle 1"/>
          <p:cNvSpPr>
            <a:spLocks/>
          </p:cNvSpPr>
          <p:nvPr userDrawn="1"/>
        </p:nvSpPr>
        <p:spPr bwMode="auto">
          <a:xfrm>
            <a:off x="5502275" y="-15875"/>
            <a:ext cx="3641725" cy="5165725"/>
          </a:xfrm>
          <a:custGeom>
            <a:avLst/>
            <a:gdLst>
              <a:gd name="T0" fmla="*/ 1707376 w 3642050"/>
              <a:gd name="T1" fmla="*/ 0 h 5165725"/>
              <a:gd name="T2" fmla="*/ 3632960 w 3642050"/>
              <a:gd name="T3" fmla="*/ 15875 h 5165725"/>
              <a:gd name="T4" fmla="*/ 3632960 w 3642050"/>
              <a:gd name="T5" fmla="*/ 5159375 h 5165725"/>
              <a:gd name="T6" fmla="*/ 104848 w 3642050"/>
              <a:gd name="T7" fmla="*/ 5165725 h 5165725"/>
              <a:gd name="T8" fmla="*/ 1707376 w 3642050"/>
              <a:gd name="T9" fmla="*/ 0 h 516572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642050" h="5165725">
                <a:moveTo>
                  <a:pt x="1711650" y="0"/>
                </a:moveTo>
                <a:lnTo>
                  <a:pt x="3642050" y="15875"/>
                </a:lnTo>
                <a:lnTo>
                  <a:pt x="3642050" y="5159375"/>
                </a:lnTo>
                <a:lnTo>
                  <a:pt x="105100" y="5165725"/>
                </a:lnTo>
                <a:cubicBezTo>
                  <a:pt x="-374325" y="2705100"/>
                  <a:pt x="895675" y="796925"/>
                  <a:pt x="1711650" y="0"/>
                </a:cubicBezTo>
                <a:close/>
              </a:path>
            </a:pathLst>
          </a:custGeom>
          <a:solidFill>
            <a:srgbClr val="5DBFD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grpSp>
        <p:nvGrpSpPr>
          <p:cNvPr id="9" name="Group 25"/>
          <p:cNvGrpSpPr>
            <a:grpSpLocks/>
          </p:cNvGrpSpPr>
          <p:nvPr userDrawn="1"/>
        </p:nvGrpSpPr>
        <p:grpSpPr bwMode="auto">
          <a:xfrm>
            <a:off x="7126288" y="4860925"/>
            <a:ext cx="1692275" cy="153988"/>
            <a:chOff x="2619375" y="-595312"/>
            <a:chExt cx="1785938" cy="215899"/>
          </a:xfrm>
        </p:grpSpPr>
        <p:sp>
          <p:nvSpPr>
            <p:cNvPr id="10" name="Freeform 12"/>
            <p:cNvSpPr>
              <a:spLocks/>
            </p:cNvSpPr>
            <p:nvPr userDrawn="1"/>
          </p:nvSpPr>
          <p:spPr bwMode="auto">
            <a:xfrm>
              <a:off x="4175788" y="-595312"/>
              <a:ext cx="229525" cy="215899"/>
            </a:xfrm>
            <a:custGeom>
              <a:avLst/>
              <a:gdLst>
                <a:gd name="T0" fmla="*/ 2147483647 w 180"/>
                <a:gd name="T1" fmla="*/ 2147483647 h 166"/>
                <a:gd name="T2" fmla="*/ 2147483647 w 180"/>
                <a:gd name="T3" fmla="*/ 2147483647 h 166"/>
                <a:gd name="T4" fmla="*/ 2147483647 w 180"/>
                <a:gd name="T5" fmla="*/ 2147483647 h 166"/>
                <a:gd name="T6" fmla="*/ 0 w 180"/>
                <a:gd name="T7" fmla="*/ 2147483647 h 166"/>
                <a:gd name="T8" fmla="*/ 0 w 180"/>
                <a:gd name="T9" fmla="*/ 2147483647 h 166"/>
                <a:gd name="T10" fmla="*/ 2147483647 w 180"/>
                <a:gd name="T11" fmla="*/ 2147483647 h 166"/>
                <a:gd name="T12" fmla="*/ 2147483647 w 180"/>
                <a:gd name="T13" fmla="*/ 2147483647 h 166"/>
                <a:gd name="T14" fmla="*/ 2147483647 w 180"/>
                <a:gd name="T15" fmla="*/ 2147483647 h 166"/>
                <a:gd name="T16" fmla="*/ 2147483647 w 180"/>
                <a:gd name="T17" fmla="*/ 2147483647 h 166"/>
                <a:gd name="T18" fmla="*/ 2147483647 w 180"/>
                <a:gd name="T19" fmla="*/ 2147483647 h 166"/>
                <a:gd name="T20" fmla="*/ 2147483647 w 180"/>
                <a:gd name="T21" fmla="*/ 2147483647 h 166"/>
                <a:gd name="T22" fmla="*/ 2147483647 w 180"/>
                <a:gd name="T23" fmla="*/ 0 h 166"/>
                <a:gd name="T24" fmla="*/ 2147483647 w 180"/>
                <a:gd name="T25" fmla="*/ 2147483647 h 166"/>
                <a:gd name="T26" fmla="*/ 2147483647 w 180"/>
                <a:gd name="T27" fmla="*/ 2147483647 h 166"/>
                <a:gd name="T28" fmla="*/ 2147483647 w 180"/>
                <a:gd name="T29" fmla="*/ 2147483647 h 166"/>
                <a:gd name="T30" fmla="*/ 2147483647 w 180"/>
                <a:gd name="T31" fmla="*/ 2147483647 h 166"/>
                <a:gd name="T32" fmla="*/ 2147483647 w 180"/>
                <a:gd name="T33" fmla="*/ 2147483647 h 166"/>
                <a:gd name="T34" fmla="*/ 2147483647 w 180"/>
                <a:gd name="T35" fmla="*/ 2147483647 h 166"/>
                <a:gd name="T36" fmla="*/ 2147483647 w 180"/>
                <a:gd name="T37" fmla="*/ 2147483647 h 16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180" h="166">
                  <a:moveTo>
                    <a:pt x="180" y="122"/>
                  </a:moveTo>
                  <a:cubicBezTo>
                    <a:pt x="180" y="144"/>
                    <a:pt x="173" y="151"/>
                    <a:pt x="155" y="156"/>
                  </a:cubicBezTo>
                  <a:cubicBezTo>
                    <a:pt x="136" y="162"/>
                    <a:pt x="101" y="166"/>
                    <a:pt x="81" y="166"/>
                  </a:cubicBezTo>
                  <a:cubicBezTo>
                    <a:pt x="57" y="166"/>
                    <a:pt x="26" y="164"/>
                    <a:pt x="0" y="158"/>
                  </a:cubicBezTo>
                  <a:cubicBezTo>
                    <a:pt x="0" y="132"/>
                    <a:pt x="0" y="132"/>
                    <a:pt x="0" y="132"/>
                  </a:cubicBezTo>
                  <a:cubicBezTo>
                    <a:pt x="143" y="132"/>
                    <a:pt x="143" y="132"/>
                    <a:pt x="143" y="132"/>
                  </a:cubicBezTo>
                  <a:cubicBezTo>
                    <a:pt x="143" y="97"/>
                    <a:pt x="143" y="97"/>
                    <a:pt x="143" y="97"/>
                  </a:cubicBezTo>
                  <a:cubicBezTo>
                    <a:pt x="42" y="97"/>
                    <a:pt x="42" y="97"/>
                    <a:pt x="42" y="97"/>
                  </a:cubicBezTo>
                  <a:cubicBezTo>
                    <a:pt x="12" y="97"/>
                    <a:pt x="1" y="89"/>
                    <a:pt x="1" y="59"/>
                  </a:cubicBezTo>
                  <a:cubicBezTo>
                    <a:pt x="1" y="44"/>
                    <a:pt x="1" y="44"/>
                    <a:pt x="1" y="44"/>
                  </a:cubicBezTo>
                  <a:cubicBezTo>
                    <a:pt x="1" y="20"/>
                    <a:pt x="7" y="13"/>
                    <a:pt x="26" y="9"/>
                  </a:cubicBezTo>
                  <a:cubicBezTo>
                    <a:pt x="45" y="4"/>
                    <a:pt x="77" y="0"/>
                    <a:pt x="97" y="0"/>
                  </a:cubicBezTo>
                  <a:cubicBezTo>
                    <a:pt x="122" y="0"/>
                    <a:pt x="151" y="2"/>
                    <a:pt x="177" y="8"/>
                  </a:cubicBezTo>
                  <a:cubicBezTo>
                    <a:pt x="177" y="34"/>
                    <a:pt x="177" y="34"/>
                    <a:pt x="177" y="34"/>
                  </a:cubicBezTo>
                  <a:cubicBezTo>
                    <a:pt x="37" y="34"/>
                    <a:pt x="37" y="34"/>
                    <a:pt x="37" y="34"/>
                  </a:cubicBezTo>
                  <a:cubicBezTo>
                    <a:pt x="37" y="64"/>
                    <a:pt x="37" y="64"/>
                    <a:pt x="37" y="64"/>
                  </a:cubicBezTo>
                  <a:cubicBezTo>
                    <a:pt x="138" y="64"/>
                    <a:pt x="138" y="64"/>
                    <a:pt x="138" y="64"/>
                  </a:cubicBezTo>
                  <a:cubicBezTo>
                    <a:pt x="168" y="64"/>
                    <a:pt x="180" y="72"/>
                    <a:pt x="180" y="102"/>
                  </a:cubicBezTo>
                  <a:cubicBezTo>
                    <a:pt x="180" y="122"/>
                    <a:pt x="180" y="122"/>
                    <a:pt x="180" y="122"/>
                  </a:cubicBezTo>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11" name="Freeform 13"/>
            <p:cNvSpPr>
              <a:spLocks/>
            </p:cNvSpPr>
            <p:nvPr userDrawn="1"/>
          </p:nvSpPr>
          <p:spPr bwMode="auto">
            <a:xfrm>
              <a:off x="3869197" y="-595312"/>
              <a:ext cx="224499" cy="215899"/>
            </a:xfrm>
            <a:custGeom>
              <a:avLst/>
              <a:gdLst>
                <a:gd name="T0" fmla="*/ 2147483647 w 177"/>
                <a:gd name="T1" fmla="*/ 2147483647 h 166"/>
                <a:gd name="T2" fmla="*/ 2147483647 w 177"/>
                <a:gd name="T3" fmla="*/ 2147483647 h 166"/>
                <a:gd name="T4" fmla="*/ 0 w 177"/>
                <a:gd name="T5" fmla="*/ 2147483647 h 166"/>
                <a:gd name="T6" fmla="*/ 0 w 177"/>
                <a:gd name="T7" fmla="*/ 2147483647 h 166"/>
                <a:gd name="T8" fmla="*/ 2147483647 w 177"/>
                <a:gd name="T9" fmla="*/ 0 h 166"/>
                <a:gd name="T10" fmla="*/ 2147483647 w 177"/>
                <a:gd name="T11" fmla="*/ 2147483647 h 166"/>
                <a:gd name="T12" fmla="*/ 2147483647 w 177"/>
                <a:gd name="T13" fmla="*/ 2147483647 h 166"/>
                <a:gd name="T14" fmla="*/ 2147483647 w 177"/>
                <a:gd name="T15" fmla="*/ 2147483647 h 166"/>
                <a:gd name="T16" fmla="*/ 2147483647 w 177"/>
                <a:gd name="T17" fmla="*/ 2147483647 h 166"/>
                <a:gd name="T18" fmla="*/ 2147483647 w 177"/>
                <a:gd name="T19" fmla="*/ 2147483647 h 166"/>
                <a:gd name="T20" fmla="*/ 2147483647 w 177"/>
                <a:gd name="T21" fmla="*/ 2147483647 h 166"/>
                <a:gd name="T22" fmla="*/ 2147483647 w 177"/>
                <a:gd name="T23" fmla="*/ 2147483647 h 166"/>
                <a:gd name="T24" fmla="*/ 2147483647 w 177"/>
                <a:gd name="T25" fmla="*/ 2147483647 h 166"/>
                <a:gd name="T26" fmla="*/ 2147483647 w 177"/>
                <a:gd name="T27" fmla="*/ 2147483647 h 166"/>
                <a:gd name="T28" fmla="*/ 2147483647 w 177"/>
                <a:gd name="T29" fmla="*/ 2147483647 h 16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177" h="166">
                  <a:moveTo>
                    <a:pt x="177" y="158"/>
                  </a:moveTo>
                  <a:cubicBezTo>
                    <a:pt x="147" y="164"/>
                    <a:pt x="118" y="166"/>
                    <a:pt x="89" y="166"/>
                  </a:cubicBezTo>
                  <a:cubicBezTo>
                    <a:pt x="60" y="166"/>
                    <a:pt x="30" y="164"/>
                    <a:pt x="0" y="158"/>
                  </a:cubicBezTo>
                  <a:cubicBezTo>
                    <a:pt x="0" y="8"/>
                    <a:pt x="0" y="8"/>
                    <a:pt x="0" y="8"/>
                  </a:cubicBezTo>
                  <a:cubicBezTo>
                    <a:pt x="30" y="2"/>
                    <a:pt x="60" y="0"/>
                    <a:pt x="88" y="0"/>
                  </a:cubicBezTo>
                  <a:cubicBezTo>
                    <a:pt x="117" y="0"/>
                    <a:pt x="147" y="2"/>
                    <a:pt x="176" y="8"/>
                  </a:cubicBezTo>
                  <a:cubicBezTo>
                    <a:pt x="176" y="35"/>
                    <a:pt x="176" y="35"/>
                    <a:pt x="176" y="35"/>
                  </a:cubicBezTo>
                  <a:cubicBezTo>
                    <a:pt x="43" y="35"/>
                    <a:pt x="43" y="35"/>
                    <a:pt x="43" y="35"/>
                  </a:cubicBezTo>
                  <a:cubicBezTo>
                    <a:pt x="43" y="65"/>
                    <a:pt x="43" y="65"/>
                    <a:pt x="43" y="65"/>
                  </a:cubicBezTo>
                  <a:cubicBezTo>
                    <a:pt x="130" y="65"/>
                    <a:pt x="130" y="65"/>
                    <a:pt x="130" y="65"/>
                  </a:cubicBezTo>
                  <a:cubicBezTo>
                    <a:pt x="130" y="96"/>
                    <a:pt x="130" y="96"/>
                    <a:pt x="130" y="96"/>
                  </a:cubicBezTo>
                  <a:cubicBezTo>
                    <a:pt x="43" y="96"/>
                    <a:pt x="43" y="96"/>
                    <a:pt x="43" y="96"/>
                  </a:cubicBezTo>
                  <a:cubicBezTo>
                    <a:pt x="43" y="132"/>
                    <a:pt x="43" y="132"/>
                    <a:pt x="43" y="132"/>
                  </a:cubicBezTo>
                  <a:cubicBezTo>
                    <a:pt x="177" y="132"/>
                    <a:pt x="177" y="132"/>
                    <a:pt x="177" y="132"/>
                  </a:cubicBezTo>
                  <a:cubicBezTo>
                    <a:pt x="177" y="158"/>
                    <a:pt x="177" y="158"/>
                    <a:pt x="177" y="158"/>
                  </a:cubicBezTo>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12" name="Freeform 14"/>
            <p:cNvSpPr>
              <a:spLocks/>
            </p:cNvSpPr>
            <p:nvPr userDrawn="1"/>
          </p:nvSpPr>
          <p:spPr bwMode="auto">
            <a:xfrm>
              <a:off x="3602813" y="-588634"/>
              <a:ext cx="201044" cy="209221"/>
            </a:xfrm>
            <a:custGeom>
              <a:avLst/>
              <a:gdLst>
                <a:gd name="T0" fmla="*/ 2147483647 w 158"/>
                <a:gd name="T1" fmla="*/ 2147483647 h 162"/>
                <a:gd name="T2" fmla="*/ 2147483647 w 158"/>
                <a:gd name="T3" fmla="*/ 2147483647 h 162"/>
                <a:gd name="T4" fmla="*/ 0 w 158"/>
                <a:gd name="T5" fmla="*/ 2147483647 h 162"/>
                <a:gd name="T6" fmla="*/ 0 w 158"/>
                <a:gd name="T7" fmla="*/ 0 h 162"/>
                <a:gd name="T8" fmla="*/ 2147483647 w 158"/>
                <a:gd name="T9" fmla="*/ 0 h 162"/>
                <a:gd name="T10" fmla="*/ 2147483647 w 158"/>
                <a:gd name="T11" fmla="*/ 2147483647 h 162"/>
                <a:gd name="T12" fmla="*/ 2147483647 w 158"/>
                <a:gd name="T13" fmla="*/ 2147483647 h 162"/>
                <a:gd name="T14" fmla="*/ 2147483647 w 158"/>
                <a:gd name="T15" fmla="*/ 2147483647 h 162"/>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58" h="162">
                  <a:moveTo>
                    <a:pt x="158" y="154"/>
                  </a:moveTo>
                  <a:cubicBezTo>
                    <a:pt x="132" y="160"/>
                    <a:pt x="105" y="162"/>
                    <a:pt x="80" y="162"/>
                  </a:cubicBezTo>
                  <a:cubicBezTo>
                    <a:pt x="54" y="162"/>
                    <a:pt x="27" y="160"/>
                    <a:pt x="0" y="154"/>
                  </a:cubicBezTo>
                  <a:cubicBezTo>
                    <a:pt x="0" y="0"/>
                    <a:pt x="0" y="0"/>
                    <a:pt x="0" y="0"/>
                  </a:cubicBezTo>
                  <a:cubicBezTo>
                    <a:pt x="43" y="0"/>
                    <a:pt x="43" y="0"/>
                    <a:pt x="43" y="0"/>
                  </a:cubicBezTo>
                  <a:cubicBezTo>
                    <a:pt x="43" y="126"/>
                    <a:pt x="43" y="126"/>
                    <a:pt x="43" y="126"/>
                  </a:cubicBezTo>
                  <a:cubicBezTo>
                    <a:pt x="158" y="126"/>
                    <a:pt x="158" y="126"/>
                    <a:pt x="158" y="126"/>
                  </a:cubicBezTo>
                  <a:cubicBezTo>
                    <a:pt x="158" y="154"/>
                    <a:pt x="158" y="154"/>
                    <a:pt x="158" y="154"/>
                  </a:cubicBezTo>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13" name="Freeform 15"/>
            <p:cNvSpPr>
              <a:spLocks/>
            </p:cNvSpPr>
            <p:nvPr userDrawn="1"/>
          </p:nvSpPr>
          <p:spPr bwMode="auto">
            <a:xfrm>
              <a:off x="3247636" y="-588634"/>
              <a:ext cx="289838" cy="206995"/>
            </a:xfrm>
            <a:custGeom>
              <a:avLst/>
              <a:gdLst>
                <a:gd name="T0" fmla="*/ 2147483647 w 226"/>
                <a:gd name="T1" fmla="*/ 2147483647 h 161"/>
                <a:gd name="T2" fmla="*/ 2147483647 w 226"/>
                <a:gd name="T3" fmla="*/ 2147483647 h 161"/>
                <a:gd name="T4" fmla="*/ 2147483647 w 226"/>
                <a:gd name="T5" fmla="*/ 2147483647 h 161"/>
                <a:gd name="T6" fmla="*/ 2147483647 w 226"/>
                <a:gd name="T7" fmla="*/ 2147483647 h 161"/>
                <a:gd name="T8" fmla="*/ 2147483647 w 226"/>
                <a:gd name="T9" fmla="*/ 2147483647 h 161"/>
                <a:gd name="T10" fmla="*/ 0 w 226"/>
                <a:gd name="T11" fmla="*/ 2147483647 h 161"/>
                <a:gd name="T12" fmla="*/ 2147483647 w 226"/>
                <a:gd name="T13" fmla="*/ 0 h 161"/>
                <a:gd name="T14" fmla="*/ 2147483647 w 226"/>
                <a:gd name="T15" fmla="*/ 0 h 161"/>
                <a:gd name="T16" fmla="*/ 2147483647 w 226"/>
                <a:gd name="T17" fmla="*/ 2147483647 h 16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26" h="161">
                  <a:moveTo>
                    <a:pt x="226" y="155"/>
                  </a:moveTo>
                  <a:cubicBezTo>
                    <a:pt x="212" y="159"/>
                    <a:pt x="193" y="161"/>
                    <a:pt x="179" y="161"/>
                  </a:cubicBezTo>
                  <a:cubicBezTo>
                    <a:pt x="114" y="29"/>
                    <a:pt x="114" y="29"/>
                    <a:pt x="114" y="29"/>
                  </a:cubicBezTo>
                  <a:cubicBezTo>
                    <a:pt x="110" y="29"/>
                    <a:pt x="110" y="29"/>
                    <a:pt x="110" y="29"/>
                  </a:cubicBezTo>
                  <a:cubicBezTo>
                    <a:pt x="45" y="161"/>
                    <a:pt x="45" y="161"/>
                    <a:pt x="45" y="161"/>
                  </a:cubicBezTo>
                  <a:cubicBezTo>
                    <a:pt x="31" y="161"/>
                    <a:pt x="15" y="159"/>
                    <a:pt x="0" y="155"/>
                  </a:cubicBezTo>
                  <a:cubicBezTo>
                    <a:pt x="83" y="0"/>
                    <a:pt x="83" y="0"/>
                    <a:pt x="83" y="0"/>
                  </a:cubicBezTo>
                  <a:cubicBezTo>
                    <a:pt x="142" y="0"/>
                    <a:pt x="142" y="0"/>
                    <a:pt x="142" y="0"/>
                  </a:cubicBezTo>
                  <a:cubicBezTo>
                    <a:pt x="226" y="155"/>
                    <a:pt x="226" y="155"/>
                    <a:pt x="226" y="155"/>
                  </a:cubicBezTo>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14" name="Oval 16"/>
            <p:cNvSpPr>
              <a:spLocks noChangeArrowheads="1"/>
            </p:cNvSpPr>
            <p:nvPr userDrawn="1"/>
          </p:nvSpPr>
          <p:spPr bwMode="auto">
            <a:xfrm>
              <a:off x="3356535" y="-475121"/>
              <a:ext cx="70365" cy="71224"/>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defRPr>
              </a:lvl9pPr>
            </a:lstStyle>
            <a:p>
              <a:pPr eaLnBrk="1" hangingPunct="1">
                <a:defRPr/>
              </a:pPr>
              <a:endParaRPr lang="en-AU" altLang="fr-FR" smtClean="0">
                <a:solidFill>
                  <a:srgbClr val="333366"/>
                </a:solidFill>
                <a:latin typeface="Century Gothic" panose="020B0502020202020204" pitchFamily="34" charset="0"/>
              </a:endParaRPr>
            </a:p>
          </p:txBody>
        </p:sp>
        <p:sp>
          <p:nvSpPr>
            <p:cNvPr id="15" name="Freeform 17"/>
            <p:cNvSpPr>
              <a:spLocks/>
            </p:cNvSpPr>
            <p:nvPr userDrawn="1"/>
          </p:nvSpPr>
          <p:spPr bwMode="auto">
            <a:xfrm>
              <a:off x="2939369" y="-593086"/>
              <a:ext cx="242928" cy="211446"/>
            </a:xfrm>
            <a:custGeom>
              <a:avLst/>
              <a:gdLst>
                <a:gd name="T0" fmla="*/ 2147483647 w 190"/>
                <a:gd name="T1" fmla="*/ 2147483647 h 163"/>
                <a:gd name="T2" fmla="*/ 2147483647 w 190"/>
                <a:gd name="T3" fmla="*/ 2147483647 h 163"/>
                <a:gd name="T4" fmla="*/ 2147483647 w 190"/>
                <a:gd name="T5" fmla="*/ 2147483647 h 163"/>
                <a:gd name="T6" fmla="*/ 2147483647 w 190"/>
                <a:gd name="T7" fmla="*/ 2147483647 h 163"/>
                <a:gd name="T8" fmla="*/ 2147483647 w 190"/>
                <a:gd name="T9" fmla="*/ 2147483647 h 163"/>
                <a:gd name="T10" fmla="*/ 0 w 190"/>
                <a:gd name="T11" fmla="*/ 2147483647 h 163"/>
                <a:gd name="T12" fmla="*/ 0 w 190"/>
                <a:gd name="T13" fmla="*/ 2147483647 h 163"/>
                <a:gd name="T14" fmla="*/ 2147483647 w 190"/>
                <a:gd name="T15" fmla="*/ 0 h 163"/>
                <a:gd name="T16" fmla="*/ 2147483647 w 190"/>
                <a:gd name="T17" fmla="*/ 2147483647 h 163"/>
                <a:gd name="T18" fmla="*/ 2147483647 w 190"/>
                <a:gd name="T19" fmla="*/ 2147483647 h 163"/>
                <a:gd name="T20" fmla="*/ 2147483647 w 190"/>
                <a:gd name="T21" fmla="*/ 0 h 163"/>
                <a:gd name="T22" fmla="*/ 2147483647 w 190"/>
                <a:gd name="T23" fmla="*/ 2147483647 h 163"/>
                <a:gd name="T24" fmla="*/ 2147483647 w 190"/>
                <a:gd name="T25" fmla="*/ 2147483647 h 163"/>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190" h="163">
                  <a:moveTo>
                    <a:pt x="190" y="158"/>
                  </a:moveTo>
                  <a:cubicBezTo>
                    <a:pt x="177" y="161"/>
                    <a:pt x="162" y="163"/>
                    <a:pt x="148" y="163"/>
                  </a:cubicBezTo>
                  <a:cubicBezTo>
                    <a:pt x="148" y="96"/>
                    <a:pt x="148" y="96"/>
                    <a:pt x="148" y="96"/>
                  </a:cubicBezTo>
                  <a:cubicBezTo>
                    <a:pt x="42" y="96"/>
                    <a:pt x="42" y="96"/>
                    <a:pt x="42" y="96"/>
                  </a:cubicBezTo>
                  <a:cubicBezTo>
                    <a:pt x="42" y="163"/>
                    <a:pt x="42" y="163"/>
                    <a:pt x="42" y="163"/>
                  </a:cubicBezTo>
                  <a:cubicBezTo>
                    <a:pt x="28" y="163"/>
                    <a:pt x="13" y="161"/>
                    <a:pt x="0" y="158"/>
                  </a:cubicBezTo>
                  <a:cubicBezTo>
                    <a:pt x="0" y="5"/>
                    <a:pt x="0" y="5"/>
                    <a:pt x="0" y="5"/>
                  </a:cubicBezTo>
                  <a:cubicBezTo>
                    <a:pt x="13" y="1"/>
                    <a:pt x="28" y="0"/>
                    <a:pt x="42" y="0"/>
                  </a:cubicBezTo>
                  <a:cubicBezTo>
                    <a:pt x="42" y="65"/>
                    <a:pt x="42" y="65"/>
                    <a:pt x="42" y="65"/>
                  </a:cubicBezTo>
                  <a:cubicBezTo>
                    <a:pt x="148" y="65"/>
                    <a:pt x="148" y="65"/>
                    <a:pt x="148" y="65"/>
                  </a:cubicBezTo>
                  <a:cubicBezTo>
                    <a:pt x="148" y="0"/>
                    <a:pt x="148" y="0"/>
                    <a:pt x="148" y="0"/>
                  </a:cubicBezTo>
                  <a:cubicBezTo>
                    <a:pt x="162" y="0"/>
                    <a:pt x="177" y="1"/>
                    <a:pt x="190" y="5"/>
                  </a:cubicBezTo>
                  <a:cubicBezTo>
                    <a:pt x="190" y="158"/>
                    <a:pt x="190" y="158"/>
                    <a:pt x="190" y="158"/>
                  </a:cubicBezTo>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16" name="Freeform 18"/>
            <p:cNvSpPr>
              <a:spLocks/>
            </p:cNvSpPr>
            <p:nvPr userDrawn="1"/>
          </p:nvSpPr>
          <p:spPr bwMode="auto">
            <a:xfrm>
              <a:off x="2619375" y="-595312"/>
              <a:ext cx="244603" cy="211447"/>
            </a:xfrm>
            <a:custGeom>
              <a:avLst/>
              <a:gdLst>
                <a:gd name="T0" fmla="*/ 2147483647 w 192"/>
                <a:gd name="T1" fmla="*/ 2147483647 h 162"/>
                <a:gd name="T2" fmla="*/ 2147483647 w 192"/>
                <a:gd name="T3" fmla="*/ 2147483647 h 162"/>
                <a:gd name="T4" fmla="*/ 2147483647 w 192"/>
                <a:gd name="T5" fmla="*/ 2147483647 h 162"/>
                <a:gd name="T6" fmla="*/ 2147483647 w 192"/>
                <a:gd name="T7" fmla="*/ 2147483647 h 162"/>
                <a:gd name="T8" fmla="*/ 2147483647 w 192"/>
                <a:gd name="T9" fmla="*/ 2147483647 h 162"/>
                <a:gd name="T10" fmla="*/ 0 w 192"/>
                <a:gd name="T11" fmla="*/ 2147483647 h 162"/>
                <a:gd name="T12" fmla="*/ 0 w 192"/>
                <a:gd name="T13" fmla="*/ 2147483647 h 162"/>
                <a:gd name="T14" fmla="*/ 2147483647 w 192"/>
                <a:gd name="T15" fmla="*/ 0 h 162"/>
                <a:gd name="T16" fmla="*/ 2147483647 w 192"/>
                <a:gd name="T17" fmla="*/ 2147483647 h 162"/>
                <a:gd name="T18" fmla="*/ 2147483647 w 192"/>
                <a:gd name="T19" fmla="*/ 2147483647 h 16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92" h="162">
                  <a:moveTo>
                    <a:pt x="192" y="35"/>
                  </a:moveTo>
                  <a:cubicBezTo>
                    <a:pt x="117" y="35"/>
                    <a:pt x="117" y="35"/>
                    <a:pt x="117" y="35"/>
                  </a:cubicBezTo>
                  <a:cubicBezTo>
                    <a:pt x="117" y="162"/>
                    <a:pt x="117" y="162"/>
                    <a:pt x="117" y="162"/>
                  </a:cubicBezTo>
                  <a:cubicBezTo>
                    <a:pt x="75" y="162"/>
                    <a:pt x="75" y="162"/>
                    <a:pt x="75" y="162"/>
                  </a:cubicBezTo>
                  <a:cubicBezTo>
                    <a:pt x="75" y="35"/>
                    <a:pt x="75" y="35"/>
                    <a:pt x="75" y="35"/>
                  </a:cubicBezTo>
                  <a:cubicBezTo>
                    <a:pt x="0" y="35"/>
                    <a:pt x="0" y="35"/>
                    <a:pt x="0" y="35"/>
                  </a:cubicBezTo>
                  <a:cubicBezTo>
                    <a:pt x="0" y="8"/>
                    <a:pt x="0" y="8"/>
                    <a:pt x="0" y="8"/>
                  </a:cubicBezTo>
                  <a:cubicBezTo>
                    <a:pt x="33" y="2"/>
                    <a:pt x="65" y="0"/>
                    <a:pt x="96" y="0"/>
                  </a:cubicBezTo>
                  <a:cubicBezTo>
                    <a:pt x="127" y="0"/>
                    <a:pt x="160" y="2"/>
                    <a:pt x="192" y="8"/>
                  </a:cubicBezTo>
                  <a:cubicBezTo>
                    <a:pt x="192" y="35"/>
                    <a:pt x="192" y="35"/>
                    <a:pt x="192" y="35"/>
                  </a:cubicBezTo>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grpSp>
      <p:sp>
        <p:nvSpPr>
          <p:cNvPr id="2" name="Titre 1"/>
          <p:cNvSpPr>
            <a:spLocks noGrp="1"/>
          </p:cNvSpPr>
          <p:nvPr>
            <p:ph type="title"/>
          </p:nvPr>
        </p:nvSpPr>
        <p:spPr/>
        <p:txBody>
          <a:bodyPr/>
          <a:lstStyle/>
          <a:p>
            <a:r>
              <a:rPr lang="en-US" dirty="0" smtClean="0"/>
              <a:t>Cliquez pour modifier le style du titre</a:t>
            </a:r>
            <a:endParaRPr lang="fr-FR" dirty="0"/>
          </a:p>
        </p:txBody>
      </p:sp>
      <p:sp>
        <p:nvSpPr>
          <p:cNvPr id="5" name="Picture Placeholder 3"/>
          <p:cNvSpPr>
            <a:spLocks noGrp="1"/>
          </p:cNvSpPr>
          <p:nvPr>
            <p:ph type="pic" sz="quarter" idx="10"/>
          </p:nvPr>
        </p:nvSpPr>
        <p:spPr bwMode="auto">
          <a:xfrm>
            <a:off x="5898598" y="1229181"/>
            <a:ext cx="2916868" cy="2057875"/>
          </a:xfrm>
          <a:custGeom>
            <a:avLst/>
            <a:gdLst>
              <a:gd name="connsiteX0" fmla="*/ 0 w 2871788"/>
              <a:gd name="connsiteY0" fmla="*/ 0 h 3617912"/>
              <a:gd name="connsiteX1" fmla="*/ 2871788 w 2871788"/>
              <a:gd name="connsiteY1" fmla="*/ 0 h 3617912"/>
              <a:gd name="connsiteX2" fmla="*/ 2871788 w 2871788"/>
              <a:gd name="connsiteY2" fmla="*/ 3617912 h 3617912"/>
              <a:gd name="connsiteX3" fmla="*/ 0 w 2871788"/>
              <a:gd name="connsiteY3" fmla="*/ 3617912 h 3617912"/>
              <a:gd name="connsiteX4" fmla="*/ 0 w 2871788"/>
              <a:gd name="connsiteY4" fmla="*/ 0 h 3617912"/>
              <a:gd name="connsiteX0" fmla="*/ 0 w 2871788"/>
              <a:gd name="connsiteY0" fmla="*/ 0 h 3883583"/>
              <a:gd name="connsiteX1" fmla="*/ 2871788 w 2871788"/>
              <a:gd name="connsiteY1" fmla="*/ 0 h 3883583"/>
              <a:gd name="connsiteX2" fmla="*/ 2871788 w 2871788"/>
              <a:gd name="connsiteY2" fmla="*/ 3883583 h 3883583"/>
              <a:gd name="connsiteX3" fmla="*/ 0 w 2871788"/>
              <a:gd name="connsiteY3" fmla="*/ 3617912 h 3883583"/>
              <a:gd name="connsiteX4" fmla="*/ 0 w 2871788"/>
              <a:gd name="connsiteY4" fmla="*/ 0 h 3883583"/>
              <a:gd name="connsiteX0" fmla="*/ 0 w 2871788"/>
              <a:gd name="connsiteY0" fmla="*/ 0 h 3883583"/>
              <a:gd name="connsiteX1" fmla="*/ 2871788 w 2871788"/>
              <a:gd name="connsiteY1" fmla="*/ 0 h 3883583"/>
              <a:gd name="connsiteX2" fmla="*/ 2871788 w 2871788"/>
              <a:gd name="connsiteY2" fmla="*/ 3883583 h 3883583"/>
              <a:gd name="connsiteX3" fmla="*/ 0 w 2871788"/>
              <a:gd name="connsiteY3" fmla="*/ 3716766 h 3883583"/>
              <a:gd name="connsiteX4" fmla="*/ 0 w 2871788"/>
              <a:gd name="connsiteY4" fmla="*/ 0 h 3883583"/>
              <a:gd name="connsiteX0" fmla="*/ 0 w 2871788"/>
              <a:gd name="connsiteY0" fmla="*/ 0 h 3930717"/>
              <a:gd name="connsiteX1" fmla="*/ 2871788 w 2871788"/>
              <a:gd name="connsiteY1" fmla="*/ 0 h 3930717"/>
              <a:gd name="connsiteX2" fmla="*/ 2871788 w 2871788"/>
              <a:gd name="connsiteY2" fmla="*/ 3930717 h 3930717"/>
              <a:gd name="connsiteX3" fmla="*/ 0 w 2871788"/>
              <a:gd name="connsiteY3" fmla="*/ 3716766 h 3930717"/>
              <a:gd name="connsiteX4" fmla="*/ 0 w 2871788"/>
              <a:gd name="connsiteY4" fmla="*/ 0 h 3930717"/>
              <a:gd name="connsiteX0" fmla="*/ 6724 w 2878512"/>
              <a:gd name="connsiteY0" fmla="*/ 0 h 3931919"/>
              <a:gd name="connsiteX1" fmla="*/ 2878512 w 2878512"/>
              <a:gd name="connsiteY1" fmla="*/ 0 h 3931919"/>
              <a:gd name="connsiteX2" fmla="*/ 2878512 w 2878512"/>
              <a:gd name="connsiteY2" fmla="*/ 3930717 h 3931919"/>
              <a:gd name="connsiteX3" fmla="*/ 0 w 2878512"/>
              <a:gd name="connsiteY3" fmla="*/ 3931919 h 3931919"/>
              <a:gd name="connsiteX4" fmla="*/ 6724 w 2878512"/>
              <a:gd name="connsiteY4" fmla="*/ 0 h 3931919"/>
              <a:gd name="connsiteX0" fmla="*/ 6724 w 2878512"/>
              <a:gd name="connsiteY0" fmla="*/ 0 h 3931919"/>
              <a:gd name="connsiteX1" fmla="*/ 2878512 w 2878512"/>
              <a:gd name="connsiteY1" fmla="*/ 0 h 3931919"/>
              <a:gd name="connsiteX2" fmla="*/ 2878512 w 2878512"/>
              <a:gd name="connsiteY2" fmla="*/ 3930717 h 3931919"/>
              <a:gd name="connsiteX3" fmla="*/ 0 w 2878512"/>
              <a:gd name="connsiteY3" fmla="*/ 3931919 h 3931919"/>
              <a:gd name="connsiteX4" fmla="*/ 6724 w 2878512"/>
              <a:gd name="connsiteY4" fmla="*/ 0 h 3931919"/>
              <a:gd name="connsiteX0" fmla="*/ 232246 w 3104034"/>
              <a:gd name="connsiteY0" fmla="*/ 0 h 3938217"/>
              <a:gd name="connsiteX1" fmla="*/ 3104034 w 3104034"/>
              <a:gd name="connsiteY1" fmla="*/ 0 h 3938217"/>
              <a:gd name="connsiteX2" fmla="*/ 3104034 w 3104034"/>
              <a:gd name="connsiteY2" fmla="*/ 3930717 h 3938217"/>
              <a:gd name="connsiteX3" fmla="*/ 0 w 3104034"/>
              <a:gd name="connsiteY3" fmla="*/ 3938217 h 3938217"/>
              <a:gd name="connsiteX4" fmla="*/ 232246 w 3104034"/>
              <a:gd name="connsiteY4" fmla="*/ 0 h 3938217"/>
              <a:gd name="connsiteX0" fmla="*/ 232246 w 3104034"/>
              <a:gd name="connsiteY0" fmla="*/ 0 h 3938217"/>
              <a:gd name="connsiteX1" fmla="*/ 3104034 w 3104034"/>
              <a:gd name="connsiteY1" fmla="*/ 0 h 3938217"/>
              <a:gd name="connsiteX2" fmla="*/ 3104034 w 3104034"/>
              <a:gd name="connsiteY2" fmla="*/ 3930717 h 3938217"/>
              <a:gd name="connsiteX3" fmla="*/ 0 w 3104034"/>
              <a:gd name="connsiteY3" fmla="*/ 3938217 h 3938217"/>
              <a:gd name="connsiteX4" fmla="*/ 232246 w 3104034"/>
              <a:gd name="connsiteY4" fmla="*/ 0 h 3938217"/>
              <a:gd name="connsiteX0" fmla="*/ 232246 w 3104034"/>
              <a:gd name="connsiteY0" fmla="*/ 0 h 3938217"/>
              <a:gd name="connsiteX1" fmla="*/ 3104034 w 3104034"/>
              <a:gd name="connsiteY1" fmla="*/ 0 h 3938217"/>
              <a:gd name="connsiteX2" fmla="*/ 3104034 w 3104034"/>
              <a:gd name="connsiteY2" fmla="*/ 3930717 h 3938217"/>
              <a:gd name="connsiteX3" fmla="*/ 0 w 3104034"/>
              <a:gd name="connsiteY3" fmla="*/ 3938217 h 3938217"/>
              <a:gd name="connsiteX4" fmla="*/ 232246 w 3104034"/>
              <a:gd name="connsiteY4" fmla="*/ 0 h 3938217"/>
              <a:gd name="connsiteX0" fmla="*/ 239295 w 3104034"/>
              <a:gd name="connsiteY0" fmla="*/ 97081 h 3938217"/>
              <a:gd name="connsiteX1" fmla="*/ 3104034 w 3104034"/>
              <a:gd name="connsiteY1" fmla="*/ 0 h 3938217"/>
              <a:gd name="connsiteX2" fmla="*/ 3104034 w 3104034"/>
              <a:gd name="connsiteY2" fmla="*/ 3930717 h 3938217"/>
              <a:gd name="connsiteX3" fmla="*/ 0 w 3104034"/>
              <a:gd name="connsiteY3" fmla="*/ 3938217 h 3938217"/>
              <a:gd name="connsiteX4" fmla="*/ 239295 w 3104034"/>
              <a:gd name="connsiteY4" fmla="*/ 97081 h 3938217"/>
              <a:gd name="connsiteX0" fmla="*/ 239295 w 3104034"/>
              <a:gd name="connsiteY0" fmla="*/ 97081 h 3938217"/>
              <a:gd name="connsiteX1" fmla="*/ 3104034 w 3104034"/>
              <a:gd name="connsiteY1" fmla="*/ 0 h 3938217"/>
              <a:gd name="connsiteX2" fmla="*/ 3104034 w 3104034"/>
              <a:gd name="connsiteY2" fmla="*/ 3930717 h 3938217"/>
              <a:gd name="connsiteX3" fmla="*/ 0 w 3104034"/>
              <a:gd name="connsiteY3" fmla="*/ 3938217 h 3938217"/>
              <a:gd name="connsiteX4" fmla="*/ 239295 w 3104034"/>
              <a:gd name="connsiteY4" fmla="*/ 97081 h 3938217"/>
              <a:gd name="connsiteX0" fmla="*/ 239295 w 3104034"/>
              <a:gd name="connsiteY0" fmla="*/ 97081 h 3938217"/>
              <a:gd name="connsiteX1" fmla="*/ 3104034 w 3104034"/>
              <a:gd name="connsiteY1" fmla="*/ 0 h 3938217"/>
              <a:gd name="connsiteX2" fmla="*/ 3104034 w 3104034"/>
              <a:gd name="connsiteY2" fmla="*/ 3930717 h 3938217"/>
              <a:gd name="connsiteX3" fmla="*/ 0 w 3104034"/>
              <a:gd name="connsiteY3" fmla="*/ 3938217 h 3938217"/>
              <a:gd name="connsiteX4" fmla="*/ 239295 w 3104034"/>
              <a:gd name="connsiteY4" fmla="*/ 97081 h 3938217"/>
              <a:gd name="connsiteX0" fmla="*/ 394341 w 3104034"/>
              <a:gd name="connsiteY0" fmla="*/ 97081 h 3938217"/>
              <a:gd name="connsiteX1" fmla="*/ 3104034 w 3104034"/>
              <a:gd name="connsiteY1" fmla="*/ 0 h 3938217"/>
              <a:gd name="connsiteX2" fmla="*/ 3104034 w 3104034"/>
              <a:gd name="connsiteY2" fmla="*/ 3930717 h 3938217"/>
              <a:gd name="connsiteX3" fmla="*/ 0 w 3104034"/>
              <a:gd name="connsiteY3" fmla="*/ 3938217 h 3938217"/>
              <a:gd name="connsiteX4" fmla="*/ 394341 w 3104034"/>
              <a:gd name="connsiteY4" fmla="*/ 97081 h 3938217"/>
              <a:gd name="connsiteX0" fmla="*/ 443673 w 3104034"/>
              <a:gd name="connsiteY0" fmla="*/ 103553 h 3938217"/>
              <a:gd name="connsiteX1" fmla="*/ 3104034 w 3104034"/>
              <a:gd name="connsiteY1" fmla="*/ 0 h 3938217"/>
              <a:gd name="connsiteX2" fmla="*/ 3104034 w 3104034"/>
              <a:gd name="connsiteY2" fmla="*/ 3930717 h 3938217"/>
              <a:gd name="connsiteX3" fmla="*/ 0 w 3104034"/>
              <a:gd name="connsiteY3" fmla="*/ 3938217 h 3938217"/>
              <a:gd name="connsiteX4" fmla="*/ 443673 w 3104034"/>
              <a:gd name="connsiteY4" fmla="*/ 103553 h 3938217"/>
              <a:gd name="connsiteX0" fmla="*/ 443673 w 3104034"/>
              <a:gd name="connsiteY0" fmla="*/ 103553 h 3938217"/>
              <a:gd name="connsiteX1" fmla="*/ 3104034 w 3104034"/>
              <a:gd name="connsiteY1" fmla="*/ 0 h 3938217"/>
              <a:gd name="connsiteX2" fmla="*/ 3104034 w 3104034"/>
              <a:gd name="connsiteY2" fmla="*/ 3930717 h 3938217"/>
              <a:gd name="connsiteX3" fmla="*/ 0 w 3104034"/>
              <a:gd name="connsiteY3" fmla="*/ 3938217 h 3938217"/>
              <a:gd name="connsiteX4" fmla="*/ 443673 w 3104034"/>
              <a:gd name="connsiteY4" fmla="*/ 103553 h 3938217"/>
              <a:gd name="connsiteX0" fmla="*/ 443673 w 3104034"/>
              <a:gd name="connsiteY0" fmla="*/ 0 h 3834664"/>
              <a:gd name="connsiteX1" fmla="*/ 3104034 w 3104034"/>
              <a:gd name="connsiteY1" fmla="*/ 0 h 3834664"/>
              <a:gd name="connsiteX2" fmla="*/ 3104034 w 3104034"/>
              <a:gd name="connsiteY2" fmla="*/ 3827164 h 3834664"/>
              <a:gd name="connsiteX3" fmla="*/ 0 w 3104034"/>
              <a:gd name="connsiteY3" fmla="*/ 3834664 h 3834664"/>
              <a:gd name="connsiteX4" fmla="*/ 443673 w 3104034"/>
              <a:gd name="connsiteY4" fmla="*/ 0 h 3834664"/>
              <a:gd name="connsiteX0" fmla="*/ 443673 w 3104034"/>
              <a:gd name="connsiteY0" fmla="*/ 0 h 3834664"/>
              <a:gd name="connsiteX1" fmla="*/ 3104034 w 3104034"/>
              <a:gd name="connsiteY1" fmla="*/ 0 h 3834664"/>
              <a:gd name="connsiteX2" fmla="*/ 3104034 w 3104034"/>
              <a:gd name="connsiteY2" fmla="*/ 3827164 h 3834664"/>
              <a:gd name="connsiteX3" fmla="*/ 0 w 3104034"/>
              <a:gd name="connsiteY3" fmla="*/ 3834664 h 3834664"/>
              <a:gd name="connsiteX4" fmla="*/ 443673 w 3104034"/>
              <a:gd name="connsiteY4" fmla="*/ 0 h 3834664"/>
              <a:gd name="connsiteX0" fmla="*/ 464021 w 3124382"/>
              <a:gd name="connsiteY0" fmla="*/ 0 h 4009409"/>
              <a:gd name="connsiteX1" fmla="*/ 3124382 w 3124382"/>
              <a:gd name="connsiteY1" fmla="*/ 0 h 4009409"/>
              <a:gd name="connsiteX2" fmla="*/ 3124382 w 3124382"/>
              <a:gd name="connsiteY2" fmla="*/ 3827164 h 4009409"/>
              <a:gd name="connsiteX3" fmla="*/ 0 w 3124382"/>
              <a:gd name="connsiteY3" fmla="*/ 4009409 h 4009409"/>
              <a:gd name="connsiteX4" fmla="*/ 464021 w 3124382"/>
              <a:gd name="connsiteY4" fmla="*/ 0 h 4009409"/>
              <a:gd name="connsiteX0" fmla="*/ 464021 w 3131164"/>
              <a:gd name="connsiteY0" fmla="*/ 0 h 4009409"/>
              <a:gd name="connsiteX1" fmla="*/ 3124382 w 3131164"/>
              <a:gd name="connsiteY1" fmla="*/ 0 h 4009409"/>
              <a:gd name="connsiteX2" fmla="*/ 3131164 w 3131164"/>
              <a:gd name="connsiteY2" fmla="*/ 4008382 h 4009409"/>
              <a:gd name="connsiteX3" fmla="*/ 0 w 3131164"/>
              <a:gd name="connsiteY3" fmla="*/ 4009409 h 4009409"/>
              <a:gd name="connsiteX4" fmla="*/ 464021 w 3131164"/>
              <a:gd name="connsiteY4" fmla="*/ 0 h 4009409"/>
              <a:gd name="connsiteX0" fmla="*/ 464021 w 3131164"/>
              <a:gd name="connsiteY0" fmla="*/ 0 h 4009409"/>
              <a:gd name="connsiteX1" fmla="*/ 3124382 w 3131164"/>
              <a:gd name="connsiteY1" fmla="*/ 0 h 4009409"/>
              <a:gd name="connsiteX2" fmla="*/ 3131164 w 3131164"/>
              <a:gd name="connsiteY2" fmla="*/ 4008382 h 4009409"/>
              <a:gd name="connsiteX3" fmla="*/ 0 w 3131164"/>
              <a:gd name="connsiteY3" fmla="*/ 4009409 h 4009409"/>
              <a:gd name="connsiteX4" fmla="*/ 464021 w 3131164"/>
              <a:gd name="connsiteY4" fmla="*/ 0 h 4009409"/>
              <a:gd name="connsiteX0" fmla="*/ 464021 w 3131164"/>
              <a:gd name="connsiteY0" fmla="*/ 0 h 4009409"/>
              <a:gd name="connsiteX1" fmla="*/ 3124382 w 3131164"/>
              <a:gd name="connsiteY1" fmla="*/ 0 h 4009409"/>
              <a:gd name="connsiteX2" fmla="*/ 3131164 w 3131164"/>
              <a:gd name="connsiteY2" fmla="*/ 4008382 h 4009409"/>
              <a:gd name="connsiteX3" fmla="*/ 0 w 3131164"/>
              <a:gd name="connsiteY3" fmla="*/ 4009409 h 4009409"/>
              <a:gd name="connsiteX4" fmla="*/ 464021 w 3131164"/>
              <a:gd name="connsiteY4" fmla="*/ 0 h 4009409"/>
              <a:gd name="connsiteX0" fmla="*/ 29946 w 3131164"/>
              <a:gd name="connsiteY0" fmla="*/ 0 h 4009409"/>
              <a:gd name="connsiteX1" fmla="*/ 3124382 w 3131164"/>
              <a:gd name="connsiteY1" fmla="*/ 0 h 4009409"/>
              <a:gd name="connsiteX2" fmla="*/ 3131164 w 3131164"/>
              <a:gd name="connsiteY2" fmla="*/ 4008382 h 4009409"/>
              <a:gd name="connsiteX3" fmla="*/ 0 w 3131164"/>
              <a:gd name="connsiteY3" fmla="*/ 4009409 h 4009409"/>
              <a:gd name="connsiteX4" fmla="*/ 29946 w 3131164"/>
              <a:gd name="connsiteY4" fmla="*/ 0 h 4009409"/>
              <a:gd name="connsiteX0" fmla="*/ 9599 w 3131164"/>
              <a:gd name="connsiteY0" fmla="*/ 0 h 4009409"/>
              <a:gd name="connsiteX1" fmla="*/ 3124382 w 3131164"/>
              <a:gd name="connsiteY1" fmla="*/ 0 h 4009409"/>
              <a:gd name="connsiteX2" fmla="*/ 3131164 w 3131164"/>
              <a:gd name="connsiteY2" fmla="*/ 4008382 h 4009409"/>
              <a:gd name="connsiteX3" fmla="*/ 0 w 3131164"/>
              <a:gd name="connsiteY3" fmla="*/ 4009409 h 4009409"/>
              <a:gd name="connsiteX4" fmla="*/ 9599 w 3131164"/>
              <a:gd name="connsiteY4" fmla="*/ 0 h 4009409"/>
              <a:gd name="connsiteX0" fmla="*/ 399 w 3142312"/>
              <a:gd name="connsiteY0" fmla="*/ 0 h 4009409"/>
              <a:gd name="connsiteX1" fmla="*/ 3135530 w 3142312"/>
              <a:gd name="connsiteY1" fmla="*/ 0 h 4009409"/>
              <a:gd name="connsiteX2" fmla="*/ 3142312 w 3142312"/>
              <a:gd name="connsiteY2" fmla="*/ 4008382 h 4009409"/>
              <a:gd name="connsiteX3" fmla="*/ 11148 w 3142312"/>
              <a:gd name="connsiteY3" fmla="*/ 4009409 h 4009409"/>
              <a:gd name="connsiteX4" fmla="*/ 399 w 3142312"/>
              <a:gd name="connsiteY4" fmla="*/ 0 h 4009409"/>
              <a:gd name="connsiteX0" fmla="*/ 622 w 3135753"/>
              <a:gd name="connsiteY0" fmla="*/ 0 h 4009409"/>
              <a:gd name="connsiteX1" fmla="*/ 3128971 w 3135753"/>
              <a:gd name="connsiteY1" fmla="*/ 0 h 4009409"/>
              <a:gd name="connsiteX2" fmla="*/ 3135753 w 3135753"/>
              <a:gd name="connsiteY2" fmla="*/ 4008382 h 4009409"/>
              <a:gd name="connsiteX3" fmla="*/ 4589 w 3135753"/>
              <a:gd name="connsiteY3" fmla="*/ 4009409 h 4009409"/>
              <a:gd name="connsiteX4" fmla="*/ 622 w 3135753"/>
              <a:gd name="connsiteY4" fmla="*/ 0 h 4009409"/>
              <a:gd name="connsiteX0" fmla="*/ 0 w 3135131"/>
              <a:gd name="connsiteY0" fmla="*/ 0 h 4009409"/>
              <a:gd name="connsiteX1" fmla="*/ 3128349 w 3135131"/>
              <a:gd name="connsiteY1" fmla="*/ 0 h 4009409"/>
              <a:gd name="connsiteX2" fmla="*/ 3135131 w 3135131"/>
              <a:gd name="connsiteY2" fmla="*/ 4008382 h 4009409"/>
              <a:gd name="connsiteX3" fmla="*/ 3967 w 3135131"/>
              <a:gd name="connsiteY3" fmla="*/ 4009409 h 4009409"/>
              <a:gd name="connsiteX4" fmla="*/ 0 w 3135131"/>
              <a:gd name="connsiteY4" fmla="*/ 0 h 40094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35131" h="4009409">
                <a:moveTo>
                  <a:pt x="0" y="0"/>
                </a:moveTo>
                <a:lnTo>
                  <a:pt x="3128349" y="0"/>
                </a:lnTo>
                <a:cubicBezTo>
                  <a:pt x="3130610" y="1336127"/>
                  <a:pt x="3131740" y="2004191"/>
                  <a:pt x="3135131" y="4008382"/>
                </a:cubicBezTo>
                <a:lnTo>
                  <a:pt x="3967" y="4009409"/>
                </a:lnTo>
                <a:cubicBezTo>
                  <a:pt x="7167" y="2672939"/>
                  <a:pt x="1983" y="2004704"/>
                  <a:pt x="0" y="0"/>
                </a:cubicBezTo>
                <a:close/>
              </a:path>
            </a:pathLst>
          </a:custGeom>
          <a:solidFill>
            <a:schemeClr val="bg1">
              <a:lumMod val="85000"/>
            </a:schemeClr>
          </a:solidFill>
          <a:ln>
            <a:noFill/>
          </a:ln>
          <a:effectLst/>
          <a:extLst/>
        </p:spPr>
        <p:txBody>
          <a:bodyPr rtlCol="0" anchor="ctr">
            <a:noAutofit/>
          </a:bodyPr>
          <a:lstStyle>
            <a:lvl1pPr marL="0" indent="0" algn="ctr">
              <a:buFontTx/>
              <a:buNone/>
              <a:defRPr sz="1600" b="0">
                <a:solidFill>
                  <a:schemeClr val="bg1"/>
                </a:solidFill>
              </a:defRPr>
            </a:lvl1pPr>
          </a:lstStyle>
          <a:p>
            <a:pPr lvl="0"/>
            <a:r>
              <a:rPr lang="en-US" noProof="0" dirty="0" smtClean="0"/>
              <a:t>Cliquez sur l'icône pour ajouter une image</a:t>
            </a:r>
            <a:endParaRPr lang="en-AU" noProof="0" dirty="0"/>
          </a:p>
        </p:txBody>
      </p:sp>
      <p:sp>
        <p:nvSpPr>
          <p:cNvPr id="7" name="Espace réservé du texte 6"/>
          <p:cNvSpPr>
            <a:spLocks noGrp="1"/>
          </p:cNvSpPr>
          <p:nvPr>
            <p:ph type="body" sz="quarter" idx="11"/>
          </p:nvPr>
        </p:nvSpPr>
        <p:spPr>
          <a:xfrm>
            <a:off x="5898598" y="3396030"/>
            <a:ext cx="2916868" cy="1234967"/>
          </a:xfrm>
        </p:spPr>
        <p:txBody>
          <a:bodyPr/>
          <a:lstStyle>
            <a:lvl1pPr marL="0" indent="0">
              <a:spcBef>
                <a:spcPts val="0"/>
              </a:spcBef>
              <a:buFontTx/>
              <a:buNone/>
              <a:defRPr sz="1200" b="0">
                <a:solidFill>
                  <a:schemeClr val="bg1"/>
                </a:solidFill>
              </a:defRPr>
            </a:lvl1pPr>
          </a:lstStyle>
          <a:p>
            <a:pPr lvl="0"/>
            <a:r>
              <a:rPr lang="en-US" noProof="0" dirty="0" smtClean="0"/>
              <a:t>Cliquez pour modifier les styles du texte du masque</a:t>
            </a:r>
          </a:p>
        </p:txBody>
      </p:sp>
      <p:sp>
        <p:nvSpPr>
          <p:cNvPr id="8" name="Espace réservé du texte 2"/>
          <p:cNvSpPr>
            <a:spLocks noGrp="1"/>
          </p:cNvSpPr>
          <p:nvPr>
            <p:ph idx="1"/>
          </p:nvPr>
        </p:nvSpPr>
        <p:spPr>
          <a:xfrm>
            <a:off x="179515" y="696542"/>
            <a:ext cx="5578623" cy="3934455"/>
          </a:xfrm>
          <a:prstGeom prst="rect">
            <a:avLst/>
          </a:prstGeom>
        </p:spPr>
        <p:txBody>
          <a:bodyPr rtlCol="0">
            <a:noAutofit/>
          </a:bodyPr>
          <a:lstStyle/>
          <a:p>
            <a:pPr lvl="0"/>
            <a:r>
              <a:rPr lang="en-US" dirty="0" smtClean="0"/>
              <a:t>Cliquez pour modifier les styles du texte du masque</a:t>
            </a:r>
          </a:p>
          <a:p>
            <a:pPr lvl="1"/>
            <a:r>
              <a:rPr lang="en-US" dirty="0" smtClean="0"/>
              <a:t>Deuxième niveau</a:t>
            </a:r>
          </a:p>
          <a:p>
            <a:pPr lvl="2"/>
            <a:r>
              <a:rPr lang="en-US" dirty="0" smtClean="0"/>
              <a:t>Troisième niveau</a:t>
            </a:r>
          </a:p>
        </p:txBody>
      </p:sp>
    </p:spTree>
    <p:extLst>
      <p:ext uri="{BB962C8B-B14F-4D97-AF65-F5344CB8AC3E}">
        <p14:creationId xmlns:p14="http://schemas.microsoft.com/office/powerpoint/2010/main" val="298290265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4_Titre et contenu">
    <p:spTree>
      <p:nvGrpSpPr>
        <p:cNvPr id="1" name=""/>
        <p:cNvGrpSpPr/>
        <p:nvPr/>
      </p:nvGrpSpPr>
      <p:grpSpPr>
        <a:xfrm>
          <a:off x="0" y="0"/>
          <a:ext cx="0" cy="0"/>
          <a:chOff x="0" y="0"/>
          <a:chExt cx="0" cy="0"/>
        </a:xfrm>
      </p:grpSpPr>
      <p:sp>
        <p:nvSpPr>
          <p:cNvPr id="8" name="Rectangle 1"/>
          <p:cNvSpPr>
            <a:spLocks/>
          </p:cNvSpPr>
          <p:nvPr userDrawn="1"/>
        </p:nvSpPr>
        <p:spPr bwMode="auto">
          <a:xfrm>
            <a:off x="5502275" y="-15875"/>
            <a:ext cx="3641725" cy="5165725"/>
          </a:xfrm>
          <a:custGeom>
            <a:avLst/>
            <a:gdLst>
              <a:gd name="T0" fmla="*/ 1707376 w 3642050"/>
              <a:gd name="T1" fmla="*/ 0 h 5165725"/>
              <a:gd name="T2" fmla="*/ 3632960 w 3642050"/>
              <a:gd name="T3" fmla="*/ 15875 h 5165725"/>
              <a:gd name="T4" fmla="*/ 3632960 w 3642050"/>
              <a:gd name="T5" fmla="*/ 5159375 h 5165725"/>
              <a:gd name="T6" fmla="*/ 104848 w 3642050"/>
              <a:gd name="T7" fmla="*/ 5165725 h 5165725"/>
              <a:gd name="T8" fmla="*/ 1707376 w 3642050"/>
              <a:gd name="T9" fmla="*/ 0 h 516572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642050" h="5165725">
                <a:moveTo>
                  <a:pt x="1711650" y="0"/>
                </a:moveTo>
                <a:lnTo>
                  <a:pt x="3642050" y="15875"/>
                </a:lnTo>
                <a:lnTo>
                  <a:pt x="3642050" y="5159375"/>
                </a:lnTo>
                <a:lnTo>
                  <a:pt x="105100" y="5165725"/>
                </a:lnTo>
                <a:cubicBezTo>
                  <a:pt x="-374325" y="2705100"/>
                  <a:pt x="895675" y="796925"/>
                  <a:pt x="1711650" y="0"/>
                </a:cubicBezTo>
                <a:close/>
              </a:path>
            </a:pathLst>
          </a:custGeom>
          <a:solidFill>
            <a:srgbClr val="5DBFD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13" name="Oval 41"/>
          <p:cNvSpPr>
            <a:spLocks noChangeArrowheads="1"/>
          </p:cNvSpPr>
          <p:nvPr userDrawn="1"/>
        </p:nvSpPr>
        <p:spPr bwMode="auto">
          <a:xfrm>
            <a:off x="5024438" y="-2908300"/>
            <a:ext cx="11339512" cy="11544300"/>
          </a:xfrm>
          <a:prstGeom prst="ellipse">
            <a:avLst/>
          </a:prstGeom>
          <a:noFill/>
          <a:ln w="6350">
            <a:solidFill>
              <a:schemeClr val="bg1">
                <a:lumMod val="85000"/>
              </a:schemeClr>
            </a:solidFill>
            <a:round/>
            <a:headEnd/>
            <a:tailEnd/>
          </a:ln>
        </p:spPr>
        <p:txBody>
          <a:bodyPr/>
          <a:lstStyle/>
          <a:p>
            <a:pPr eaLnBrk="1" fontAlgn="auto" hangingPunct="1">
              <a:spcBef>
                <a:spcPts val="0"/>
              </a:spcBef>
              <a:spcAft>
                <a:spcPts val="0"/>
              </a:spcAft>
              <a:defRPr/>
            </a:pPr>
            <a:endParaRPr lang="en-AU">
              <a:latin typeface="+mn-lt"/>
            </a:endParaRPr>
          </a:p>
        </p:txBody>
      </p:sp>
      <p:sp>
        <p:nvSpPr>
          <p:cNvPr id="14" name="Oval 41"/>
          <p:cNvSpPr>
            <a:spLocks noChangeArrowheads="1"/>
          </p:cNvSpPr>
          <p:nvPr userDrawn="1"/>
        </p:nvSpPr>
        <p:spPr bwMode="auto">
          <a:xfrm>
            <a:off x="5429250" y="-1897063"/>
            <a:ext cx="11339513" cy="11544301"/>
          </a:xfrm>
          <a:prstGeom prst="ellipse">
            <a:avLst/>
          </a:prstGeom>
          <a:noFill/>
          <a:ln w="6350">
            <a:solidFill>
              <a:schemeClr val="bg1">
                <a:lumMod val="75000"/>
              </a:schemeClr>
            </a:solidFill>
            <a:round/>
            <a:headEnd/>
            <a:tailEnd/>
          </a:ln>
        </p:spPr>
        <p:txBody>
          <a:bodyPr/>
          <a:lstStyle/>
          <a:p>
            <a:pPr eaLnBrk="1" fontAlgn="auto" hangingPunct="1">
              <a:spcBef>
                <a:spcPts val="0"/>
              </a:spcBef>
              <a:spcAft>
                <a:spcPts val="0"/>
              </a:spcAft>
              <a:defRPr/>
            </a:pPr>
            <a:endParaRPr lang="en-AU">
              <a:latin typeface="+mn-lt"/>
            </a:endParaRPr>
          </a:p>
        </p:txBody>
      </p:sp>
      <p:grpSp>
        <p:nvGrpSpPr>
          <p:cNvPr id="15" name="Group 25"/>
          <p:cNvGrpSpPr>
            <a:grpSpLocks/>
          </p:cNvGrpSpPr>
          <p:nvPr userDrawn="1"/>
        </p:nvGrpSpPr>
        <p:grpSpPr bwMode="auto">
          <a:xfrm>
            <a:off x="7262813" y="4811713"/>
            <a:ext cx="1631950" cy="198437"/>
            <a:chOff x="2619375" y="-595312"/>
            <a:chExt cx="1785938" cy="215899"/>
          </a:xfrm>
        </p:grpSpPr>
        <p:sp>
          <p:nvSpPr>
            <p:cNvPr id="16" name="Freeform 12"/>
            <p:cNvSpPr>
              <a:spLocks/>
            </p:cNvSpPr>
            <p:nvPr userDrawn="1"/>
          </p:nvSpPr>
          <p:spPr bwMode="auto">
            <a:xfrm>
              <a:off x="4175990" y="-595312"/>
              <a:ext cx="229323" cy="215899"/>
            </a:xfrm>
            <a:custGeom>
              <a:avLst/>
              <a:gdLst>
                <a:gd name="T0" fmla="*/ 2147483647 w 180"/>
                <a:gd name="T1" fmla="*/ 2147483647 h 166"/>
                <a:gd name="T2" fmla="*/ 2147483647 w 180"/>
                <a:gd name="T3" fmla="*/ 2147483647 h 166"/>
                <a:gd name="T4" fmla="*/ 2147483647 w 180"/>
                <a:gd name="T5" fmla="*/ 2147483647 h 166"/>
                <a:gd name="T6" fmla="*/ 0 w 180"/>
                <a:gd name="T7" fmla="*/ 2147483647 h 166"/>
                <a:gd name="T8" fmla="*/ 0 w 180"/>
                <a:gd name="T9" fmla="*/ 2147483647 h 166"/>
                <a:gd name="T10" fmla="*/ 2147483647 w 180"/>
                <a:gd name="T11" fmla="*/ 2147483647 h 166"/>
                <a:gd name="T12" fmla="*/ 2147483647 w 180"/>
                <a:gd name="T13" fmla="*/ 2147483647 h 166"/>
                <a:gd name="T14" fmla="*/ 2147483647 w 180"/>
                <a:gd name="T15" fmla="*/ 2147483647 h 166"/>
                <a:gd name="T16" fmla="*/ 2147483647 w 180"/>
                <a:gd name="T17" fmla="*/ 2147483647 h 166"/>
                <a:gd name="T18" fmla="*/ 2147483647 w 180"/>
                <a:gd name="T19" fmla="*/ 2147483647 h 166"/>
                <a:gd name="T20" fmla="*/ 2147483647 w 180"/>
                <a:gd name="T21" fmla="*/ 2147483647 h 166"/>
                <a:gd name="T22" fmla="*/ 2147483647 w 180"/>
                <a:gd name="T23" fmla="*/ 0 h 166"/>
                <a:gd name="T24" fmla="*/ 2147483647 w 180"/>
                <a:gd name="T25" fmla="*/ 2147483647 h 166"/>
                <a:gd name="T26" fmla="*/ 2147483647 w 180"/>
                <a:gd name="T27" fmla="*/ 2147483647 h 166"/>
                <a:gd name="T28" fmla="*/ 2147483647 w 180"/>
                <a:gd name="T29" fmla="*/ 2147483647 h 166"/>
                <a:gd name="T30" fmla="*/ 2147483647 w 180"/>
                <a:gd name="T31" fmla="*/ 2147483647 h 166"/>
                <a:gd name="T32" fmla="*/ 2147483647 w 180"/>
                <a:gd name="T33" fmla="*/ 2147483647 h 166"/>
                <a:gd name="T34" fmla="*/ 2147483647 w 180"/>
                <a:gd name="T35" fmla="*/ 2147483647 h 166"/>
                <a:gd name="T36" fmla="*/ 2147483647 w 180"/>
                <a:gd name="T37" fmla="*/ 2147483647 h 16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180" h="166">
                  <a:moveTo>
                    <a:pt x="180" y="122"/>
                  </a:moveTo>
                  <a:cubicBezTo>
                    <a:pt x="180" y="144"/>
                    <a:pt x="173" y="151"/>
                    <a:pt x="155" y="156"/>
                  </a:cubicBezTo>
                  <a:cubicBezTo>
                    <a:pt x="136" y="162"/>
                    <a:pt x="101" y="166"/>
                    <a:pt x="81" y="166"/>
                  </a:cubicBezTo>
                  <a:cubicBezTo>
                    <a:pt x="57" y="166"/>
                    <a:pt x="26" y="164"/>
                    <a:pt x="0" y="158"/>
                  </a:cubicBezTo>
                  <a:cubicBezTo>
                    <a:pt x="0" y="132"/>
                    <a:pt x="0" y="132"/>
                    <a:pt x="0" y="132"/>
                  </a:cubicBezTo>
                  <a:cubicBezTo>
                    <a:pt x="143" y="132"/>
                    <a:pt x="143" y="132"/>
                    <a:pt x="143" y="132"/>
                  </a:cubicBezTo>
                  <a:cubicBezTo>
                    <a:pt x="143" y="97"/>
                    <a:pt x="143" y="97"/>
                    <a:pt x="143" y="97"/>
                  </a:cubicBezTo>
                  <a:cubicBezTo>
                    <a:pt x="42" y="97"/>
                    <a:pt x="42" y="97"/>
                    <a:pt x="42" y="97"/>
                  </a:cubicBezTo>
                  <a:cubicBezTo>
                    <a:pt x="12" y="97"/>
                    <a:pt x="1" y="89"/>
                    <a:pt x="1" y="59"/>
                  </a:cubicBezTo>
                  <a:cubicBezTo>
                    <a:pt x="1" y="44"/>
                    <a:pt x="1" y="44"/>
                    <a:pt x="1" y="44"/>
                  </a:cubicBezTo>
                  <a:cubicBezTo>
                    <a:pt x="1" y="20"/>
                    <a:pt x="7" y="13"/>
                    <a:pt x="26" y="9"/>
                  </a:cubicBezTo>
                  <a:cubicBezTo>
                    <a:pt x="45" y="4"/>
                    <a:pt x="77" y="0"/>
                    <a:pt x="97" y="0"/>
                  </a:cubicBezTo>
                  <a:cubicBezTo>
                    <a:pt x="122" y="0"/>
                    <a:pt x="151" y="2"/>
                    <a:pt x="177" y="8"/>
                  </a:cubicBezTo>
                  <a:cubicBezTo>
                    <a:pt x="177" y="34"/>
                    <a:pt x="177" y="34"/>
                    <a:pt x="177" y="34"/>
                  </a:cubicBezTo>
                  <a:cubicBezTo>
                    <a:pt x="37" y="34"/>
                    <a:pt x="37" y="34"/>
                    <a:pt x="37" y="34"/>
                  </a:cubicBezTo>
                  <a:cubicBezTo>
                    <a:pt x="37" y="64"/>
                    <a:pt x="37" y="64"/>
                    <a:pt x="37" y="64"/>
                  </a:cubicBezTo>
                  <a:cubicBezTo>
                    <a:pt x="138" y="64"/>
                    <a:pt x="138" y="64"/>
                    <a:pt x="138" y="64"/>
                  </a:cubicBezTo>
                  <a:cubicBezTo>
                    <a:pt x="168" y="64"/>
                    <a:pt x="180" y="72"/>
                    <a:pt x="180" y="102"/>
                  </a:cubicBezTo>
                  <a:cubicBezTo>
                    <a:pt x="180" y="122"/>
                    <a:pt x="180" y="122"/>
                    <a:pt x="180" y="122"/>
                  </a:cubicBezTo>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17" name="Freeform 13"/>
            <p:cNvSpPr>
              <a:spLocks/>
            </p:cNvSpPr>
            <p:nvPr userDrawn="1"/>
          </p:nvSpPr>
          <p:spPr bwMode="auto">
            <a:xfrm>
              <a:off x="3868489" y="-595312"/>
              <a:ext cx="225848" cy="215899"/>
            </a:xfrm>
            <a:custGeom>
              <a:avLst/>
              <a:gdLst>
                <a:gd name="T0" fmla="*/ 2147483647 w 177"/>
                <a:gd name="T1" fmla="*/ 2147483647 h 166"/>
                <a:gd name="T2" fmla="*/ 2147483647 w 177"/>
                <a:gd name="T3" fmla="*/ 2147483647 h 166"/>
                <a:gd name="T4" fmla="*/ 0 w 177"/>
                <a:gd name="T5" fmla="*/ 2147483647 h 166"/>
                <a:gd name="T6" fmla="*/ 0 w 177"/>
                <a:gd name="T7" fmla="*/ 2147483647 h 166"/>
                <a:gd name="T8" fmla="*/ 2147483647 w 177"/>
                <a:gd name="T9" fmla="*/ 0 h 166"/>
                <a:gd name="T10" fmla="*/ 2147483647 w 177"/>
                <a:gd name="T11" fmla="*/ 2147483647 h 166"/>
                <a:gd name="T12" fmla="*/ 2147483647 w 177"/>
                <a:gd name="T13" fmla="*/ 2147483647 h 166"/>
                <a:gd name="T14" fmla="*/ 2147483647 w 177"/>
                <a:gd name="T15" fmla="*/ 2147483647 h 166"/>
                <a:gd name="T16" fmla="*/ 2147483647 w 177"/>
                <a:gd name="T17" fmla="*/ 2147483647 h 166"/>
                <a:gd name="T18" fmla="*/ 2147483647 w 177"/>
                <a:gd name="T19" fmla="*/ 2147483647 h 166"/>
                <a:gd name="T20" fmla="*/ 2147483647 w 177"/>
                <a:gd name="T21" fmla="*/ 2147483647 h 166"/>
                <a:gd name="T22" fmla="*/ 2147483647 w 177"/>
                <a:gd name="T23" fmla="*/ 2147483647 h 166"/>
                <a:gd name="T24" fmla="*/ 2147483647 w 177"/>
                <a:gd name="T25" fmla="*/ 2147483647 h 166"/>
                <a:gd name="T26" fmla="*/ 2147483647 w 177"/>
                <a:gd name="T27" fmla="*/ 2147483647 h 166"/>
                <a:gd name="T28" fmla="*/ 2147483647 w 177"/>
                <a:gd name="T29" fmla="*/ 2147483647 h 16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177" h="166">
                  <a:moveTo>
                    <a:pt x="177" y="158"/>
                  </a:moveTo>
                  <a:cubicBezTo>
                    <a:pt x="147" y="164"/>
                    <a:pt x="118" y="166"/>
                    <a:pt x="89" y="166"/>
                  </a:cubicBezTo>
                  <a:cubicBezTo>
                    <a:pt x="60" y="166"/>
                    <a:pt x="30" y="164"/>
                    <a:pt x="0" y="158"/>
                  </a:cubicBezTo>
                  <a:cubicBezTo>
                    <a:pt x="0" y="8"/>
                    <a:pt x="0" y="8"/>
                    <a:pt x="0" y="8"/>
                  </a:cubicBezTo>
                  <a:cubicBezTo>
                    <a:pt x="30" y="2"/>
                    <a:pt x="60" y="0"/>
                    <a:pt x="88" y="0"/>
                  </a:cubicBezTo>
                  <a:cubicBezTo>
                    <a:pt x="117" y="0"/>
                    <a:pt x="147" y="2"/>
                    <a:pt x="176" y="8"/>
                  </a:cubicBezTo>
                  <a:cubicBezTo>
                    <a:pt x="176" y="35"/>
                    <a:pt x="176" y="35"/>
                    <a:pt x="176" y="35"/>
                  </a:cubicBezTo>
                  <a:cubicBezTo>
                    <a:pt x="43" y="35"/>
                    <a:pt x="43" y="35"/>
                    <a:pt x="43" y="35"/>
                  </a:cubicBezTo>
                  <a:cubicBezTo>
                    <a:pt x="43" y="65"/>
                    <a:pt x="43" y="65"/>
                    <a:pt x="43" y="65"/>
                  </a:cubicBezTo>
                  <a:cubicBezTo>
                    <a:pt x="130" y="65"/>
                    <a:pt x="130" y="65"/>
                    <a:pt x="130" y="65"/>
                  </a:cubicBezTo>
                  <a:cubicBezTo>
                    <a:pt x="130" y="96"/>
                    <a:pt x="130" y="96"/>
                    <a:pt x="130" y="96"/>
                  </a:cubicBezTo>
                  <a:cubicBezTo>
                    <a:pt x="43" y="96"/>
                    <a:pt x="43" y="96"/>
                    <a:pt x="43" y="96"/>
                  </a:cubicBezTo>
                  <a:cubicBezTo>
                    <a:pt x="43" y="132"/>
                    <a:pt x="43" y="132"/>
                    <a:pt x="43" y="132"/>
                  </a:cubicBezTo>
                  <a:cubicBezTo>
                    <a:pt x="177" y="132"/>
                    <a:pt x="177" y="132"/>
                    <a:pt x="177" y="132"/>
                  </a:cubicBezTo>
                  <a:cubicBezTo>
                    <a:pt x="177" y="158"/>
                    <a:pt x="177" y="158"/>
                    <a:pt x="177" y="158"/>
                  </a:cubicBezTo>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18" name="Freeform 14"/>
            <p:cNvSpPr>
              <a:spLocks/>
            </p:cNvSpPr>
            <p:nvPr userDrawn="1"/>
          </p:nvSpPr>
          <p:spPr bwMode="auto">
            <a:xfrm>
              <a:off x="3602683" y="-588403"/>
              <a:ext cx="201526" cy="208990"/>
            </a:xfrm>
            <a:custGeom>
              <a:avLst/>
              <a:gdLst>
                <a:gd name="T0" fmla="*/ 2147483647 w 158"/>
                <a:gd name="T1" fmla="*/ 2147483647 h 162"/>
                <a:gd name="T2" fmla="*/ 2147483647 w 158"/>
                <a:gd name="T3" fmla="*/ 2147483647 h 162"/>
                <a:gd name="T4" fmla="*/ 0 w 158"/>
                <a:gd name="T5" fmla="*/ 2147483647 h 162"/>
                <a:gd name="T6" fmla="*/ 0 w 158"/>
                <a:gd name="T7" fmla="*/ 0 h 162"/>
                <a:gd name="T8" fmla="*/ 2147483647 w 158"/>
                <a:gd name="T9" fmla="*/ 0 h 162"/>
                <a:gd name="T10" fmla="*/ 2147483647 w 158"/>
                <a:gd name="T11" fmla="*/ 2147483647 h 162"/>
                <a:gd name="T12" fmla="*/ 2147483647 w 158"/>
                <a:gd name="T13" fmla="*/ 2147483647 h 162"/>
                <a:gd name="T14" fmla="*/ 2147483647 w 158"/>
                <a:gd name="T15" fmla="*/ 2147483647 h 162"/>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58" h="162">
                  <a:moveTo>
                    <a:pt x="158" y="154"/>
                  </a:moveTo>
                  <a:cubicBezTo>
                    <a:pt x="132" y="160"/>
                    <a:pt x="105" y="162"/>
                    <a:pt x="80" y="162"/>
                  </a:cubicBezTo>
                  <a:cubicBezTo>
                    <a:pt x="54" y="162"/>
                    <a:pt x="27" y="160"/>
                    <a:pt x="0" y="154"/>
                  </a:cubicBezTo>
                  <a:cubicBezTo>
                    <a:pt x="0" y="0"/>
                    <a:pt x="0" y="0"/>
                    <a:pt x="0" y="0"/>
                  </a:cubicBezTo>
                  <a:cubicBezTo>
                    <a:pt x="43" y="0"/>
                    <a:pt x="43" y="0"/>
                    <a:pt x="43" y="0"/>
                  </a:cubicBezTo>
                  <a:cubicBezTo>
                    <a:pt x="43" y="126"/>
                    <a:pt x="43" y="126"/>
                    <a:pt x="43" y="126"/>
                  </a:cubicBezTo>
                  <a:cubicBezTo>
                    <a:pt x="158" y="126"/>
                    <a:pt x="158" y="126"/>
                    <a:pt x="158" y="126"/>
                  </a:cubicBezTo>
                  <a:cubicBezTo>
                    <a:pt x="158" y="154"/>
                    <a:pt x="158" y="154"/>
                    <a:pt x="158" y="154"/>
                  </a:cubicBezTo>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19" name="Freeform 15"/>
            <p:cNvSpPr>
              <a:spLocks/>
            </p:cNvSpPr>
            <p:nvPr userDrawn="1"/>
          </p:nvSpPr>
          <p:spPr bwMode="auto">
            <a:xfrm>
              <a:off x="3248275" y="-588403"/>
              <a:ext cx="288391" cy="207264"/>
            </a:xfrm>
            <a:custGeom>
              <a:avLst/>
              <a:gdLst>
                <a:gd name="T0" fmla="*/ 2147483647 w 226"/>
                <a:gd name="T1" fmla="*/ 2147483647 h 161"/>
                <a:gd name="T2" fmla="*/ 2147483647 w 226"/>
                <a:gd name="T3" fmla="*/ 2147483647 h 161"/>
                <a:gd name="T4" fmla="*/ 2147483647 w 226"/>
                <a:gd name="T5" fmla="*/ 2147483647 h 161"/>
                <a:gd name="T6" fmla="*/ 2147483647 w 226"/>
                <a:gd name="T7" fmla="*/ 2147483647 h 161"/>
                <a:gd name="T8" fmla="*/ 2147483647 w 226"/>
                <a:gd name="T9" fmla="*/ 2147483647 h 161"/>
                <a:gd name="T10" fmla="*/ 0 w 226"/>
                <a:gd name="T11" fmla="*/ 2147483647 h 161"/>
                <a:gd name="T12" fmla="*/ 2147483647 w 226"/>
                <a:gd name="T13" fmla="*/ 0 h 161"/>
                <a:gd name="T14" fmla="*/ 2147483647 w 226"/>
                <a:gd name="T15" fmla="*/ 0 h 161"/>
                <a:gd name="T16" fmla="*/ 2147483647 w 226"/>
                <a:gd name="T17" fmla="*/ 2147483647 h 16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26" h="161">
                  <a:moveTo>
                    <a:pt x="226" y="155"/>
                  </a:moveTo>
                  <a:cubicBezTo>
                    <a:pt x="212" y="159"/>
                    <a:pt x="193" y="161"/>
                    <a:pt x="179" y="161"/>
                  </a:cubicBezTo>
                  <a:cubicBezTo>
                    <a:pt x="114" y="29"/>
                    <a:pt x="114" y="29"/>
                    <a:pt x="114" y="29"/>
                  </a:cubicBezTo>
                  <a:cubicBezTo>
                    <a:pt x="110" y="29"/>
                    <a:pt x="110" y="29"/>
                    <a:pt x="110" y="29"/>
                  </a:cubicBezTo>
                  <a:cubicBezTo>
                    <a:pt x="45" y="161"/>
                    <a:pt x="45" y="161"/>
                    <a:pt x="45" y="161"/>
                  </a:cubicBezTo>
                  <a:cubicBezTo>
                    <a:pt x="31" y="161"/>
                    <a:pt x="15" y="159"/>
                    <a:pt x="0" y="155"/>
                  </a:cubicBezTo>
                  <a:cubicBezTo>
                    <a:pt x="83" y="0"/>
                    <a:pt x="83" y="0"/>
                    <a:pt x="83" y="0"/>
                  </a:cubicBezTo>
                  <a:cubicBezTo>
                    <a:pt x="142" y="0"/>
                    <a:pt x="142" y="0"/>
                    <a:pt x="142" y="0"/>
                  </a:cubicBezTo>
                  <a:cubicBezTo>
                    <a:pt x="226" y="155"/>
                    <a:pt x="226" y="155"/>
                    <a:pt x="226" y="155"/>
                  </a:cubicBezTo>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20" name="Oval 16"/>
            <p:cNvSpPr>
              <a:spLocks noChangeArrowheads="1"/>
            </p:cNvSpPr>
            <p:nvPr userDrawn="1"/>
          </p:nvSpPr>
          <p:spPr bwMode="auto">
            <a:xfrm>
              <a:off x="3355988" y="-474408"/>
              <a:ext cx="71228" cy="70815"/>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defRPr>
              </a:lvl9pPr>
            </a:lstStyle>
            <a:p>
              <a:pPr eaLnBrk="1" hangingPunct="1">
                <a:defRPr/>
              </a:pPr>
              <a:endParaRPr lang="en-AU" altLang="fr-FR" smtClean="0">
                <a:latin typeface="Century Gothic" panose="020B0502020202020204" pitchFamily="34" charset="0"/>
              </a:endParaRPr>
            </a:p>
          </p:txBody>
        </p:sp>
        <p:sp>
          <p:nvSpPr>
            <p:cNvPr id="21" name="Freeform 17"/>
            <p:cNvSpPr>
              <a:spLocks/>
            </p:cNvSpPr>
            <p:nvPr userDrawn="1"/>
          </p:nvSpPr>
          <p:spPr bwMode="auto">
            <a:xfrm>
              <a:off x="2940774" y="-591858"/>
              <a:ext cx="241484" cy="210718"/>
            </a:xfrm>
            <a:custGeom>
              <a:avLst/>
              <a:gdLst>
                <a:gd name="T0" fmla="*/ 2147483647 w 190"/>
                <a:gd name="T1" fmla="*/ 2147483647 h 163"/>
                <a:gd name="T2" fmla="*/ 2147483647 w 190"/>
                <a:gd name="T3" fmla="*/ 2147483647 h 163"/>
                <a:gd name="T4" fmla="*/ 2147483647 w 190"/>
                <a:gd name="T5" fmla="*/ 2147483647 h 163"/>
                <a:gd name="T6" fmla="*/ 2147483647 w 190"/>
                <a:gd name="T7" fmla="*/ 2147483647 h 163"/>
                <a:gd name="T8" fmla="*/ 2147483647 w 190"/>
                <a:gd name="T9" fmla="*/ 2147483647 h 163"/>
                <a:gd name="T10" fmla="*/ 0 w 190"/>
                <a:gd name="T11" fmla="*/ 2147483647 h 163"/>
                <a:gd name="T12" fmla="*/ 0 w 190"/>
                <a:gd name="T13" fmla="*/ 2147483647 h 163"/>
                <a:gd name="T14" fmla="*/ 2147483647 w 190"/>
                <a:gd name="T15" fmla="*/ 0 h 163"/>
                <a:gd name="T16" fmla="*/ 2147483647 w 190"/>
                <a:gd name="T17" fmla="*/ 2147483647 h 163"/>
                <a:gd name="T18" fmla="*/ 2147483647 w 190"/>
                <a:gd name="T19" fmla="*/ 2147483647 h 163"/>
                <a:gd name="T20" fmla="*/ 2147483647 w 190"/>
                <a:gd name="T21" fmla="*/ 0 h 163"/>
                <a:gd name="T22" fmla="*/ 2147483647 w 190"/>
                <a:gd name="T23" fmla="*/ 2147483647 h 163"/>
                <a:gd name="T24" fmla="*/ 2147483647 w 190"/>
                <a:gd name="T25" fmla="*/ 2147483647 h 163"/>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190" h="163">
                  <a:moveTo>
                    <a:pt x="190" y="158"/>
                  </a:moveTo>
                  <a:cubicBezTo>
                    <a:pt x="177" y="161"/>
                    <a:pt x="162" y="163"/>
                    <a:pt x="148" y="163"/>
                  </a:cubicBezTo>
                  <a:cubicBezTo>
                    <a:pt x="148" y="96"/>
                    <a:pt x="148" y="96"/>
                    <a:pt x="148" y="96"/>
                  </a:cubicBezTo>
                  <a:cubicBezTo>
                    <a:pt x="42" y="96"/>
                    <a:pt x="42" y="96"/>
                    <a:pt x="42" y="96"/>
                  </a:cubicBezTo>
                  <a:cubicBezTo>
                    <a:pt x="42" y="163"/>
                    <a:pt x="42" y="163"/>
                    <a:pt x="42" y="163"/>
                  </a:cubicBezTo>
                  <a:cubicBezTo>
                    <a:pt x="28" y="163"/>
                    <a:pt x="13" y="161"/>
                    <a:pt x="0" y="158"/>
                  </a:cubicBezTo>
                  <a:cubicBezTo>
                    <a:pt x="0" y="5"/>
                    <a:pt x="0" y="5"/>
                    <a:pt x="0" y="5"/>
                  </a:cubicBezTo>
                  <a:cubicBezTo>
                    <a:pt x="13" y="1"/>
                    <a:pt x="28" y="0"/>
                    <a:pt x="42" y="0"/>
                  </a:cubicBezTo>
                  <a:cubicBezTo>
                    <a:pt x="42" y="65"/>
                    <a:pt x="42" y="65"/>
                    <a:pt x="42" y="65"/>
                  </a:cubicBezTo>
                  <a:cubicBezTo>
                    <a:pt x="148" y="65"/>
                    <a:pt x="148" y="65"/>
                    <a:pt x="148" y="65"/>
                  </a:cubicBezTo>
                  <a:cubicBezTo>
                    <a:pt x="148" y="0"/>
                    <a:pt x="148" y="0"/>
                    <a:pt x="148" y="0"/>
                  </a:cubicBezTo>
                  <a:cubicBezTo>
                    <a:pt x="162" y="0"/>
                    <a:pt x="177" y="1"/>
                    <a:pt x="190" y="5"/>
                  </a:cubicBezTo>
                  <a:cubicBezTo>
                    <a:pt x="190" y="158"/>
                    <a:pt x="190" y="158"/>
                    <a:pt x="190" y="158"/>
                  </a:cubicBezTo>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23" name="Freeform 18"/>
            <p:cNvSpPr>
              <a:spLocks/>
            </p:cNvSpPr>
            <p:nvPr userDrawn="1"/>
          </p:nvSpPr>
          <p:spPr bwMode="auto">
            <a:xfrm>
              <a:off x="2619375" y="-595312"/>
              <a:ext cx="244958" cy="210718"/>
            </a:xfrm>
            <a:custGeom>
              <a:avLst/>
              <a:gdLst>
                <a:gd name="T0" fmla="*/ 2147483647 w 192"/>
                <a:gd name="T1" fmla="*/ 2147483647 h 162"/>
                <a:gd name="T2" fmla="*/ 2147483647 w 192"/>
                <a:gd name="T3" fmla="*/ 2147483647 h 162"/>
                <a:gd name="T4" fmla="*/ 2147483647 w 192"/>
                <a:gd name="T5" fmla="*/ 2147483647 h 162"/>
                <a:gd name="T6" fmla="*/ 2147483647 w 192"/>
                <a:gd name="T7" fmla="*/ 2147483647 h 162"/>
                <a:gd name="T8" fmla="*/ 2147483647 w 192"/>
                <a:gd name="T9" fmla="*/ 2147483647 h 162"/>
                <a:gd name="T10" fmla="*/ 0 w 192"/>
                <a:gd name="T11" fmla="*/ 2147483647 h 162"/>
                <a:gd name="T12" fmla="*/ 0 w 192"/>
                <a:gd name="T13" fmla="*/ 2147483647 h 162"/>
                <a:gd name="T14" fmla="*/ 2147483647 w 192"/>
                <a:gd name="T15" fmla="*/ 0 h 162"/>
                <a:gd name="T16" fmla="*/ 2147483647 w 192"/>
                <a:gd name="T17" fmla="*/ 2147483647 h 162"/>
                <a:gd name="T18" fmla="*/ 2147483647 w 192"/>
                <a:gd name="T19" fmla="*/ 2147483647 h 16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92" h="162">
                  <a:moveTo>
                    <a:pt x="192" y="35"/>
                  </a:moveTo>
                  <a:cubicBezTo>
                    <a:pt x="117" y="35"/>
                    <a:pt x="117" y="35"/>
                    <a:pt x="117" y="35"/>
                  </a:cubicBezTo>
                  <a:cubicBezTo>
                    <a:pt x="117" y="162"/>
                    <a:pt x="117" y="162"/>
                    <a:pt x="117" y="162"/>
                  </a:cubicBezTo>
                  <a:cubicBezTo>
                    <a:pt x="75" y="162"/>
                    <a:pt x="75" y="162"/>
                    <a:pt x="75" y="162"/>
                  </a:cubicBezTo>
                  <a:cubicBezTo>
                    <a:pt x="75" y="35"/>
                    <a:pt x="75" y="35"/>
                    <a:pt x="75" y="35"/>
                  </a:cubicBezTo>
                  <a:cubicBezTo>
                    <a:pt x="0" y="35"/>
                    <a:pt x="0" y="35"/>
                    <a:pt x="0" y="35"/>
                  </a:cubicBezTo>
                  <a:cubicBezTo>
                    <a:pt x="0" y="8"/>
                    <a:pt x="0" y="8"/>
                    <a:pt x="0" y="8"/>
                  </a:cubicBezTo>
                  <a:cubicBezTo>
                    <a:pt x="33" y="2"/>
                    <a:pt x="65" y="0"/>
                    <a:pt x="96" y="0"/>
                  </a:cubicBezTo>
                  <a:cubicBezTo>
                    <a:pt x="127" y="0"/>
                    <a:pt x="160" y="2"/>
                    <a:pt x="192" y="8"/>
                  </a:cubicBezTo>
                  <a:cubicBezTo>
                    <a:pt x="192" y="35"/>
                    <a:pt x="192" y="35"/>
                    <a:pt x="192" y="35"/>
                  </a:cubicBezTo>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grpSp>
      <p:sp>
        <p:nvSpPr>
          <p:cNvPr id="2" name="Titre 1"/>
          <p:cNvSpPr>
            <a:spLocks noGrp="1"/>
          </p:cNvSpPr>
          <p:nvPr>
            <p:ph type="title"/>
          </p:nvPr>
        </p:nvSpPr>
        <p:spPr/>
        <p:txBody>
          <a:bodyPr/>
          <a:lstStyle/>
          <a:p>
            <a:r>
              <a:rPr lang="fr-FR" smtClean="0"/>
              <a:t>Modifiez le style du titre</a:t>
            </a:r>
            <a:endParaRPr lang="fr-FR" dirty="0"/>
          </a:p>
        </p:txBody>
      </p:sp>
      <p:sp>
        <p:nvSpPr>
          <p:cNvPr id="9" name="Picture Placeholder 3"/>
          <p:cNvSpPr>
            <a:spLocks noGrp="1"/>
          </p:cNvSpPr>
          <p:nvPr>
            <p:ph type="pic" sz="quarter" idx="10"/>
          </p:nvPr>
        </p:nvSpPr>
        <p:spPr bwMode="auto">
          <a:xfrm>
            <a:off x="7079796" y="842794"/>
            <a:ext cx="1735593" cy="1224476"/>
          </a:xfrm>
          <a:custGeom>
            <a:avLst/>
            <a:gdLst>
              <a:gd name="connsiteX0" fmla="*/ 0 w 2871788"/>
              <a:gd name="connsiteY0" fmla="*/ 0 h 3617912"/>
              <a:gd name="connsiteX1" fmla="*/ 2871788 w 2871788"/>
              <a:gd name="connsiteY1" fmla="*/ 0 h 3617912"/>
              <a:gd name="connsiteX2" fmla="*/ 2871788 w 2871788"/>
              <a:gd name="connsiteY2" fmla="*/ 3617912 h 3617912"/>
              <a:gd name="connsiteX3" fmla="*/ 0 w 2871788"/>
              <a:gd name="connsiteY3" fmla="*/ 3617912 h 3617912"/>
              <a:gd name="connsiteX4" fmla="*/ 0 w 2871788"/>
              <a:gd name="connsiteY4" fmla="*/ 0 h 3617912"/>
              <a:gd name="connsiteX0" fmla="*/ 0 w 2871788"/>
              <a:gd name="connsiteY0" fmla="*/ 0 h 3883583"/>
              <a:gd name="connsiteX1" fmla="*/ 2871788 w 2871788"/>
              <a:gd name="connsiteY1" fmla="*/ 0 h 3883583"/>
              <a:gd name="connsiteX2" fmla="*/ 2871788 w 2871788"/>
              <a:gd name="connsiteY2" fmla="*/ 3883583 h 3883583"/>
              <a:gd name="connsiteX3" fmla="*/ 0 w 2871788"/>
              <a:gd name="connsiteY3" fmla="*/ 3617912 h 3883583"/>
              <a:gd name="connsiteX4" fmla="*/ 0 w 2871788"/>
              <a:gd name="connsiteY4" fmla="*/ 0 h 3883583"/>
              <a:gd name="connsiteX0" fmla="*/ 0 w 2871788"/>
              <a:gd name="connsiteY0" fmla="*/ 0 h 3883583"/>
              <a:gd name="connsiteX1" fmla="*/ 2871788 w 2871788"/>
              <a:gd name="connsiteY1" fmla="*/ 0 h 3883583"/>
              <a:gd name="connsiteX2" fmla="*/ 2871788 w 2871788"/>
              <a:gd name="connsiteY2" fmla="*/ 3883583 h 3883583"/>
              <a:gd name="connsiteX3" fmla="*/ 0 w 2871788"/>
              <a:gd name="connsiteY3" fmla="*/ 3716766 h 3883583"/>
              <a:gd name="connsiteX4" fmla="*/ 0 w 2871788"/>
              <a:gd name="connsiteY4" fmla="*/ 0 h 3883583"/>
              <a:gd name="connsiteX0" fmla="*/ 0 w 2871788"/>
              <a:gd name="connsiteY0" fmla="*/ 0 h 3930717"/>
              <a:gd name="connsiteX1" fmla="*/ 2871788 w 2871788"/>
              <a:gd name="connsiteY1" fmla="*/ 0 h 3930717"/>
              <a:gd name="connsiteX2" fmla="*/ 2871788 w 2871788"/>
              <a:gd name="connsiteY2" fmla="*/ 3930717 h 3930717"/>
              <a:gd name="connsiteX3" fmla="*/ 0 w 2871788"/>
              <a:gd name="connsiteY3" fmla="*/ 3716766 h 3930717"/>
              <a:gd name="connsiteX4" fmla="*/ 0 w 2871788"/>
              <a:gd name="connsiteY4" fmla="*/ 0 h 3930717"/>
              <a:gd name="connsiteX0" fmla="*/ 6724 w 2878512"/>
              <a:gd name="connsiteY0" fmla="*/ 0 h 3931919"/>
              <a:gd name="connsiteX1" fmla="*/ 2878512 w 2878512"/>
              <a:gd name="connsiteY1" fmla="*/ 0 h 3931919"/>
              <a:gd name="connsiteX2" fmla="*/ 2878512 w 2878512"/>
              <a:gd name="connsiteY2" fmla="*/ 3930717 h 3931919"/>
              <a:gd name="connsiteX3" fmla="*/ 0 w 2878512"/>
              <a:gd name="connsiteY3" fmla="*/ 3931919 h 3931919"/>
              <a:gd name="connsiteX4" fmla="*/ 6724 w 2878512"/>
              <a:gd name="connsiteY4" fmla="*/ 0 h 3931919"/>
              <a:gd name="connsiteX0" fmla="*/ 6724 w 2878512"/>
              <a:gd name="connsiteY0" fmla="*/ 0 h 3931919"/>
              <a:gd name="connsiteX1" fmla="*/ 2878512 w 2878512"/>
              <a:gd name="connsiteY1" fmla="*/ 0 h 3931919"/>
              <a:gd name="connsiteX2" fmla="*/ 2878512 w 2878512"/>
              <a:gd name="connsiteY2" fmla="*/ 3930717 h 3931919"/>
              <a:gd name="connsiteX3" fmla="*/ 0 w 2878512"/>
              <a:gd name="connsiteY3" fmla="*/ 3931919 h 3931919"/>
              <a:gd name="connsiteX4" fmla="*/ 6724 w 2878512"/>
              <a:gd name="connsiteY4" fmla="*/ 0 h 3931919"/>
              <a:gd name="connsiteX0" fmla="*/ 232246 w 3104034"/>
              <a:gd name="connsiteY0" fmla="*/ 0 h 3938217"/>
              <a:gd name="connsiteX1" fmla="*/ 3104034 w 3104034"/>
              <a:gd name="connsiteY1" fmla="*/ 0 h 3938217"/>
              <a:gd name="connsiteX2" fmla="*/ 3104034 w 3104034"/>
              <a:gd name="connsiteY2" fmla="*/ 3930717 h 3938217"/>
              <a:gd name="connsiteX3" fmla="*/ 0 w 3104034"/>
              <a:gd name="connsiteY3" fmla="*/ 3938217 h 3938217"/>
              <a:gd name="connsiteX4" fmla="*/ 232246 w 3104034"/>
              <a:gd name="connsiteY4" fmla="*/ 0 h 3938217"/>
              <a:gd name="connsiteX0" fmla="*/ 232246 w 3104034"/>
              <a:gd name="connsiteY0" fmla="*/ 0 h 3938217"/>
              <a:gd name="connsiteX1" fmla="*/ 3104034 w 3104034"/>
              <a:gd name="connsiteY1" fmla="*/ 0 h 3938217"/>
              <a:gd name="connsiteX2" fmla="*/ 3104034 w 3104034"/>
              <a:gd name="connsiteY2" fmla="*/ 3930717 h 3938217"/>
              <a:gd name="connsiteX3" fmla="*/ 0 w 3104034"/>
              <a:gd name="connsiteY3" fmla="*/ 3938217 h 3938217"/>
              <a:gd name="connsiteX4" fmla="*/ 232246 w 3104034"/>
              <a:gd name="connsiteY4" fmla="*/ 0 h 3938217"/>
              <a:gd name="connsiteX0" fmla="*/ 232246 w 3104034"/>
              <a:gd name="connsiteY0" fmla="*/ 0 h 3938217"/>
              <a:gd name="connsiteX1" fmla="*/ 3104034 w 3104034"/>
              <a:gd name="connsiteY1" fmla="*/ 0 h 3938217"/>
              <a:gd name="connsiteX2" fmla="*/ 3104034 w 3104034"/>
              <a:gd name="connsiteY2" fmla="*/ 3930717 h 3938217"/>
              <a:gd name="connsiteX3" fmla="*/ 0 w 3104034"/>
              <a:gd name="connsiteY3" fmla="*/ 3938217 h 3938217"/>
              <a:gd name="connsiteX4" fmla="*/ 232246 w 3104034"/>
              <a:gd name="connsiteY4" fmla="*/ 0 h 3938217"/>
              <a:gd name="connsiteX0" fmla="*/ 239295 w 3104034"/>
              <a:gd name="connsiteY0" fmla="*/ 97081 h 3938217"/>
              <a:gd name="connsiteX1" fmla="*/ 3104034 w 3104034"/>
              <a:gd name="connsiteY1" fmla="*/ 0 h 3938217"/>
              <a:gd name="connsiteX2" fmla="*/ 3104034 w 3104034"/>
              <a:gd name="connsiteY2" fmla="*/ 3930717 h 3938217"/>
              <a:gd name="connsiteX3" fmla="*/ 0 w 3104034"/>
              <a:gd name="connsiteY3" fmla="*/ 3938217 h 3938217"/>
              <a:gd name="connsiteX4" fmla="*/ 239295 w 3104034"/>
              <a:gd name="connsiteY4" fmla="*/ 97081 h 3938217"/>
              <a:gd name="connsiteX0" fmla="*/ 239295 w 3104034"/>
              <a:gd name="connsiteY0" fmla="*/ 97081 h 3938217"/>
              <a:gd name="connsiteX1" fmla="*/ 3104034 w 3104034"/>
              <a:gd name="connsiteY1" fmla="*/ 0 h 3938217"/>
              <a:gd name="connsiteX2" fmla="*/ 3104034 w 3104034"/>
              <a:gd name="connsiteY2" fmla="*/ 3930717 h 3938217"/>
              <a:gd name="connsiteX3" fmla="*/ 0 w 3104034"/>
              <a:gd name="connsiteY3" fmla="*/ 3938217 h 3938217"/>
              <a:gd name="connsiteX4" fmla="*/ 239295 w 3104034"/>
              <a:gd name="connsiteY4" fmla="*/ 97081 h 3938217"/>
              <a:gd name="connsiteX0" fmla="*/ 239295 w 3104034"/>
              <a:gd name="connsiteY0" fmla="*/ 97081 h 3938217"/>
              <a:gd name="connsiteX1" fmla="*/ 3104034 w 3104034"/>
              <a:gd name="connsiteY1" fmla="*/ 0 h 3938217"/>
              <a:gd name="connsiteX2" fmla="*/ 3104034 w 3104034"/>
              <a:gd name="connsiteY2" fmla="*/ 3930717 h 3938217"/>
              <a:gd name="connsiteX3" fmla="*/ 0 w 3104034"/>
              <a:gd name="connsiteY3" fmla="*/ 3938217 h 3938217"/>
              <a:gd name="connsiteX4" fmla="*/ 239295 w 3104034"/>
              <a:gd name="connsiteY4" fmla="*/ 97081 h 3938217"/>
              <a:gd name="connsiteX0" fmla="*/ 394341 w 3104034"/>
              <a:gd name="connsiteY0" fmla="*/ 97081 h 3938217"/>
              <a:gd name="connsiteX1" fmla="*/ 3104034 w 3104034"/>
              <a:gd name="connsiteY1" fmla="*/ 0 h 3938217"/>
              <a:gd name="connsiteX2" fmla="*/ 3104034 w 3104034"/>
              <a:gd name="connsiteY2" fmla="*/ 3930717 h 3938217"/>
              <a:gd name="connsiteX3" fmla="*/ 0 w 3104034"/>
              <a:gd name="connsiteY3" fmla="*/ 3938217 h 3938217"/>
              <a:gd name="connsiteX4" fmla="*/ 394341 w 3104034"/>
              <a:gd name="connsiteY4" fmla="*/ 97081 h 3938217"/>
              <a:gd name="connsiteX0" fmla="*/ 443673 w 3104034"/>
              <a:gd name="connsiteY0" fmla="*/ 103553 h 3938217"/>
              <a:gd name="connsiteX1" fmla="*/ 3104034 w 3104034"/>
              <a:gd name="connsiteY1" fmla="*/ 0 h 3938217"/>
              <a:gd name="connsiteX2" fmla="*/ 3104034 w 3104034"/>
              <a:gd name="connsiteY2" fmla="*/ 3930717 h 3938217"/>
              <a:gd name="connsiteX3" fmla="*/ 0 w 3104034"/>
              <a:gd name="connsiteY3" fmla="*/ 3938217 h 3938217"/>
              <a:gd name="connsiteX4" fmla="*/ 443673 w 3104034"/>
              <a:gd name="connsiteY4" fmla="*/ 103553 h 3938217"/>
              <a:gd name="connsiteX0" fmla="*/ 443673 w 3104034"/>
              <a:gd name="connsiteY0" fmla="*/ 103553 h 3938217"/>
              <a:gd name="connsiteX1" fmla="*/ 3104034 w 3104034"/>
              <a:gd name="connsiteY1" fmla="*/ 0 h 3938217"/>
              <a:gd name="connsiteX2" fmla="*/ 3104034 w 3104034"/>
              <a:gd name="connsiteY2" fmla="*/ 3930717 h 3938217"/>
              <a:gd name="connsiteX3" fmla="*/ 0 w 3104034"/>
              <a:gd name="connsiteY3" fmla="*/ 3938217 h 3938217"/>
              <a:gd name="connsiteX4" fmla="*/ 443673 w 3104034"/>
              <a:gd name="connsiteY4" fmla="*/ 103553 h 3938217"/>
              <a:gd name="connsiteX0" fmla="*/ 443673 w 3104034"/>
              <a:gd name="connsiteY0" fmla="*/ 0 h 3834664"/>
              <a:gd name="connsiteX1" fmla="*/ 3104034 w 3104034"/>
              <a:gd name="connsiteY1" fmla="*/ 0 h 3834664"/>
              <a:gd name="connsiteX2" fmla="*/ 3104034 w 3104034"/>
              <a:gd name="connsiteY2" fmla="*/ 3827164 h 3834664"/>
              <a:gd name="connsiteX3" fmla="*/ 0 w 3104034"/>
              <a:gd name="connsiteY3" fmla="*/ 3834664 h 3834664"/>
              <a:gd name="connsiteX4" fmla="*/ 443673 w 3104034"/>
              <a:gd name="connsiteY4" fmla="*/ 0 h 3834664"/>
              <a:gd name="connsiteX0" fmla="*/ 443673 w 3104034"/>
              <a:gd name="connsiteY0" fmla="*/ 0 h 3834664"/>
              <a:gd name="connsiteX1" fmla="*/ 3104034 w 3104034"/>
              <a:gd name="connsiteY1" fmla="*/ 0 h 3834664"/>
              <a:gd name="connsiteX2" fmla="*/ 3104034 w 3104034"/>
              <a:gd name="connsiteY2" fmla="*/ 3827164 h 3834664"/>
              <a:gd name="connsiteX3" fmla="*/ 0 w 3104034"/>
              <a:gd name="connsiteY3" fmla="*/ 3834664 h 3834664"/>
              <a:gd name="connsiteX4" fmla="*/ 443673 w 3104034"/>
              <a:gd name="connsiteY4" fmla="*/ 0 h 3834664"/>
              <a:gd name="connsiteX0" fmla="*/ 464021 w 3124382"/>
              <a:gd name="connsiteY0" fmla="*/ 0 h 4009409"/>
              <a:gd name="connsiteX1" fmla="*/ 3124382 w 3124382"/>
              <a:gd name="connsiteY1" fmla="*/ 0 h 4009409"/>
              <a:gd name="connsiteX2" fmla="*/ 3124382 w 3124382"/>
              <a:gd name="connsiteY2" fmla="*/ 3827164 h 4009409"/>
              <a:gd name="connsiteX3" fmla="*/ 0 w 3124382"/>
              <a:gd name="connsiteY3" fmla="*/ 4009409 h 4009409"/>
              <a:gd name="connsiteX4" fmla="*/ 464021 w 3124382"/>
              <a:gd name="connsiteY4" fmla="*/ 0 h 4009409"/>
              <a:gd name="connsiteX0" fmla="*/ 464021 w 3131164"/>
              <a:gd name="connsiteY0" fmla="*/ 0 h 4009409"/>
              <a:gd name="connsiteX1" fmla="*/ 3124382 w 3131164"/>
              <a:gd name="connsiteY1" fmla="*/ 0 h 4009409"/>
              <a:gd name="connsiteX2" fmla="*/ 3131164 w 3131164"/>
              <a:gd name="connsiteY2" fmla="*/ 4008382 h 4009409"/>
              <a:gd name="connsiteX3" fmla="*/ 0 w 3131164"/>
              <a:gd name="connsiteY3" fmla="*/ 4009409 h 4009409"/>
              <a:gd name="connsiteX4" fmla="*/ 464021 w 3131164"/>
              <a:gd name="connsiteY4" fmla="*/ 0 h 4009409"/>
              <a:gd name="connsiteX0" fmla="*/ 464021 w 3131164"/>
              <a:gd name="connsiteY0" fmla="*/ 0 h 4009409"/>
              <a:gd name="connsiteX1" fmla="*/ 3124382 w 3131164"/>
              <a:gd name="connsiteY1" fmla="*/ 0 h 4009409"/>
              <a:gd name="connsiteX2" fmla="*/ 3131164 w 3131164"/>
              <a:gd name="connsiteY2" fmla="*/ 4008382 h 4009409"/>
              <a:gd name="connsiteX3" fmla="*/ 0 w 3131164"/>
              <a:gd name="connsiteY3" fmla="*/ 4009409 h 4009409"/>
              <a:gd name="connsiteX4" fmla="*/ 464021 w 3131164"/>
              <a:gd name="connsiteY4" fmla="*/ 0 h 4009409"/>
              <a:gd name="connsiteX0" fmla="*/ 464021 w 3131164"/>
              <a:gd name="connsiteY0" fmla="*/ 0 h 4009409"/>
              <a:gd name="connsiteX1" fmla="*/ 3124382 w 3131164"/>
              <a:gd name="connsiteY1" fmla="*/ 0 h 4009409"/>
              <a:gd name="connsiteX2" fmla="*/ 3131164 w 3131164"/>
              <a:gd name="connsiteY2" fmla="*/ 4008382 h 4009409"/>
              <a:gd name="connsiteX3" fmla="*/ 0 w 3131164"/>
              <a:gd name="connsiteY3" fmla="*/ 4009409 h 4009409"/>
              <a:gd name="connsiteX4" fmla="*/ 464021 w 3131164"/>
              <a:gd name="connsiteY4" fmla="*/ 0 h 4009409"/>
              <a:gd name="connsiteX0" fmla="*/ 29946 w 3131164"/>
              <a:gd name="connsiteY0" fmla="*/ 0 h 4009409"/>
              <a:gd name="connsiteX1" fmla="*/ 3124382 w 3131164"/>
              <a:gd name="connsiteY1" fmla="*/ 0 h 4009409"/>
              <a:gd name="connsiteX2" fmla="*/ 3131164 w 3131164"/>
              <a:gd name="connsiteY2" fmla="*/ 4008382 h 4009409"/>
              <a:gd name="connsiteX3" fmla="*/ 0 w 3131164"/>
              <a:gd name="connsiteY3" fmla="*/ 4009409 h 4009409"/>
              <a:gd name="connsiteX4" fmla="*/ 29946 w 3131164"/>
              <a:gd name="connsiteY4" fmla="*/ 0 h 4009409"/>
              <a:gd name="connsiteX0" fmla="*/ 9599 w 3131164"/>
              <a:gd name="connsiteY0" fmla="*/ 0 h 4009409"/>
              <a:gd name="connsiteX1" fmla="*/ 3124382 w 3131164"/>
              <a:gd name="connsiteY1" fmla="*/ 0 h 4009409"/>
              <a:gd name="connsiteX2" fmla="*/ 3131164 w 3131164"/>
              <a:gd name="connsiteY2" fmla="*/ 4008382 h 4009409"/>
              <a:gd name="connsiteX3" fmla="*/ 0 w 3131164"/>
              <a:gd name="connsiteY3" fmla="*/ 4009409 h 4009409"/>
              <a:gd name="connsiteX4" fmla="*/ 9599 w 3131164"/>
              <a:gd name="connsiteY4" fmla="*/ 0 h 4009409"/>
              <a:gd name="connsiteX0" fmla="*/ 399 w 3142312"/>
              <a:gd name="connsiteY0" fmla="*/ 0 h 4009409"/>
              <a:gd name="connsiteX1" fmla="*/ 3135530 w 3142312"/>
              <a:gd name="connsiteY1" fmla="*/ 0 h 4009409"/>
              <a:gd name="connsiteX2" fmla="*/ 3142312 w 3142312"/>
              <a:gd name="connsiteY2" fmla="*/ 4008382 h 4009409"/>
              <a:gd name="connsiteX3" fmla="*/ 11148 w 3142312"/>
              <a:gd name="connsiteY3" fmla="*/ 4009409 h 4009409"/>
              <a:gd name="connsiteX4" fmla="*/ 399 w 3142312"/>
              <a:gd name="connsiteY4" fmla="*/ 0 h 4009409"/>
              <a:gd name="connsiteX0" fmla="*/ 622 w 3135753"/>
              <a:gd name="connsiteY0" fmla="*/ 0 h 4009409"/>
              <a:gd name="connsiteX1" fmla="*/ 3128971 w 3135753"/>
              <a:gd name="connsiteY1" fmla="*/ 0 h 4009409"/>
              <a:gd name="connsiteX2" fmla="*/ 3135753 w 3135753"/>
              <a:gd name="connsiteY2" fmla="*/ 4008382 h 4009409"/>
              <a:gd name="connsiteX3" fmla="*/ 4589 w 3135753"/>
              <a:gd name="connsiteY3" fmla="*/ 4009409 h 4009409"/>
              <a:gd name="connsiteX4" fmla="*/ 622 w 3135753"/>
              <a:gd name="connsiteY4" fmla="*/ 0 h 4009409"/>
              <a:gd name="connsiteX0" fmla="*/ 0 w 3135131"/>
              <a:gd name="connsiteY0" fmla="*/ 0 h 4009409"/>
              <a:gd name="connsiteX1" fmla="*/ 3128349 w 3135131"/>
              <a:gd name="connsiteY1" fmla="*/ 0 h 4009409"/>
              <a:gd name="connsiteX2" fmla="*/ 3135131 w 3135131"/>
              <a:gd name="connsiteY2" fmla="*/ 4008382 h 4009409"/>
              <a:gd name="connsiteX3" fmla="*/ 3967 w 3135131"/>
              <a:gd name="connsiteY3" fmla="*/ 4009409 h 4009409"/>
              <a:gd name="connsiteX4" fmla="*/ 0 w 3135131"/>
              <a:gd name="connsiteY4" fmla="*/ 0 h 40094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35131" h="4009409">
                <a:moveTo>
                  <a:pt x="0" y="0"/>
                </a:moveTo>
                <a:lnTo>
                  <a:pt x="3128349" y="0"/>
                </a:lnTo>
                <a:cubicBezTo>
                  <a:pt x="3130610" y="1336127"/>
                  <a:pt x="3131740" y="2004191"/>
                  <a:pt x="3135131" y="4008382"/>
                </a:cubicBezTo>
                <a:lnTo>
                  <a:pt x="3967" y="4009409"/>
                </a:lnTo>
                <a:cubicBezTo>
                  <a:pt x="7167" y="2672939"/>
                  <a:pt x="1983" y="2004704"/>
                  <a:pt x="0" y="0"/>
                </a:cubicBezTo>
                <a:close/>
              </a:path>
            </a:pathLst>
          </a:custGeom>
          <a:solidFill>
            <a:schemeClr val="bg1">
              <a:lumMod val="85000"/>
            </a:schemeClr>
          </a:solidFill>
          <a:ln>
            <a:noFill/>
          </a:ln>
          <a:effectLst/>
          <a:extLst/>
        </p:spPr>
        <p:txBody>
          <a:bodyPr rtlCol="0" anchor="ctr">
            <a:noAutofit/>
          </a:bodyPr>
          <a:lstStyle>
            <a:lvl1pPr marL="0" indent="0" algn="ctr">
              <a:buFontTx/>
              <a:buNone/>
              <a:defRPr sz="1200" b="0">
                <a:solidFill>
                  <a:schemeClr val="bg1"/>
                </a:solidFill>
              </a:defRPr>
            </a:lvl1pPr>
          </a:lstStyle>
          <a:p>
            <a:pPr lvl="0"/>
            <a:r>
              <a:rPr lang="fr-FR" noProof="0" smtClean="0"/>
              <a:t>Cliquez sur l'icône pour ajouter une image</a:t>
            </a:r>
            <a:endParaRPr lang="en-AU" noProof="0" dirty="0"/>
          </a:p>
        </p:txBody>
      </p:sp>
      <p:sp>
        <p:nvSpPr>
          <p:cNvPr id="10" name="Picture Placeholder 3"/>
          <p:cNvSpPr>
            <a:spLocks noGrp="1"/>
          </p:cNvSpPr>
          <p:nvPr>
            <p:ph type="pic" sz="quarter" idx="12"/>
          </p:nvPr>
        </p:nvSpPr>
        <p:spPr bwMode="auto">
          <a:xfrm>
            <a:off x="7079796" y="2124658"/>
            <a:ext cx="1735593" cy="1224476"/>
          </a:xfrm>
          <a:custGeom>
            <a:avLst/>
            <a:gdLst>
              <a:gd name="connsiteX0" fmla="*/ 0 w 2871788"/>
              <a:gd name="connsiteY0" fmla="*/ 0 h 3617912"/>
              <a:gd name="connsiteX1" fmla="*/ 2871788 w 2871788"/>
              <a:gd name="connsiteY1" fmla="*/ 0 h 3617912"/>
              <a:gd name="connsiteX2" fmla="*/ 2871788 w 2871788"/>
              <a:gd name="connsiteY2" fmla="*/ 3617912 h 3617912"/>
              <a:gd name="connsiteX3" fmla="*/ 0 w 2871788"/>
              <a:gd name="connsiteY3" fmla="*/ 3617912 h 3617912"/>
              <a:gd name="connsiteX4" fmla="*/ 0 w 2871788"/>
              <a:gd name="connsiteY4" fmla="*/ 0 h 3617912"/>
              <a:gd name="connsiteX0" fmla="*/ 0 w 2871788"/>
              <a:gd name="connsiteY0" fmla="*/ 0 h 3883583"/>
              <a:gd name="connsiteX1" fmla="*/ 2871788 w 2871788"/>
              <a:gd name="connsiteY1" fmla="*/ 0 h 3883583"/>
              <a:gd name="connsiteX2" fmla="*/ 2871788 w 2871788"/>
              <a:gd name="connsiteY2" fmla="*/ 3883583 h 3883583"/>
              <a:gd name="connsiteX3" fmla="*/ 0 w 2871788"/>
              <a:gd name="connsiteY3" fmla="*/ 3617912 h 3883583"/>
              <a:gd name="connsiteX4" fmla="*/ 0 w 2871788"/>
              <a:gd name="connsiteY4" fmla="*/ 0 h 3883583"/>
              <a:gd name="connsiteX0" fmla="*/ 0 w 2871788"/>
              <a:gd name="connsiteY0" fmla="*/ 0 h 3883583"/>
              <a:gd name="connsiteX1" fmla="*/ 2871788 w 2871788"/>
              <a:gd name="connsiteY1" fmla="*/ 0 h 3883583"/>
              <a:gd name="connsiteX2" fmla="*/ 2871788 w 2871788"/>
              <a:gd name="connsiteY2" fmla="*/ 3883583 h 3883583"/>
              <a:gd name="connsiteX3" fmla="*/ 0 w 2871788"/>
              <a:gd name="connsiteY3" fmla="*/ 3716766 h 3883583"/>
              <a:gd name="connsiteX4" fmla="*/ 0 w 2871788"/>
              <a:gd name="connsiteY4" fmla="*/ 0 h 3883583"/>
              <a:gd name="connsiteX0" fmla="*/ 0 w 2871788"/>
              <a:gd name="connsiteY0" fmla="*/ 0 h 3930717"/>
              <a:gd name="connsiteX1" fmla="*/ 2871788 w 2871788"/>
              <a:gd name="connsiteY1" fmla="*/ 0 h 3930717"/>
              <a:gd name="connsiteX2" fmla="*/ 2871788 w 2871788"/>
              <a:gd name="connsiteY2" fmla="*/ 3930717 h 3930717"/>
              <a:gd name="connsiteX3" fmla="*/ 0 w 2871788"/>
              <a:gd name="connsiteY3" fmla="*/ 3716766 h 3930717"/>
              <a:gd name="connsiteX4" fmla="*/ 0 w 2871788"/>
              <a:gd name="connsiteY4" fmla="*/ 0 h 3930717"/>
              <a:gd name="connsiteX0" fmla="*/ 6724 w 2878512"/>
              <a:gd name="connsiteY0" fmla="*/ 0 h 3931919"/>
              <a:gd name="connsiteX1" fmla="*/ 2878512 w 2878512"/>
              <a:gd name="connsiteY1" fmla="*/ 0 h 3931919"/>
              <a:gd name="connsiteX2" fmla="*/ 2878512 w 2878512"/>
              <a:gd name="connsiteY2" fmla="*/ 3930717 h 3931919"/>
              <a:gd name="connsiteX3" fmla="*/ 0 w 2878512"/>
              <a:gd name="connsiteY3" fmla="*/ 3931919 h 3931919"/>
              <a:gd name="connsiteX4" fmla="*/ 6724 w 2878512"/>
              <a:gd name="connsiteY4" fmla="*/ 0 h 3931919"/>
              <a:gd name="connsiteX0" fmla="*/ 6724 w 2878512"/>
              <a:gd name="connsiteY0" fmla="*/ 0 h 3931919"/>
              <a:gd name="connsiteX1" fmla="*/ 2878512 w 2878512"/>
              <a:gd name="connsiteY1" fmla="*/ 0 h 3931919"/>
              <a:gd name="connsiteX2" fmla="*/ 2878512 w 2878512"/>
              <a:gd name="connsiteY2" fmla="*/ 3930717 h 3931919"/>
              <a:gd name="connsiteX3" fmla="*/ 0 w 2878512"/>
              <a:gd name="connsiteY3" fmla="*/ 3931919 h 3931919"/>
              <a:gd name="connsiteX4" fmla="*/ 6724 w 2878512"/>
              <a:gd name="connsiteY4" fmla="*/ 0 h 3931919"/>
              <a:gd name="connsiteX0" fmla="*/ 232246 w 3104034"/>
              <a:gd name="connsiteY0" fmla="*/ 0 h 3938217"/>
              <a:gd name="connsiteX1" fmla="*/ 3104034 w 3104034"/>
              <a:gd name="connsiteY1" fmla="*/ 0 h 3938217"/>
              <a:gd name="connsiteX2" fmla="*/ 3104034 w 3104034"/>
              <a:gd name="connsiteY2" fmla="*/ 3930717 h 3938217"/>
              <a:gd name="connsiteX3" fmla="*/ 0 w 3104034"/>
              <a:gd name="connsiteY3" fmla="*/ 3938217 h 3938217"/>
              <a:gd name="connsiteX4" fmla="*/ 232246 w 3104034"/>
              <a:gd name="connsiteY4" fmla="*/ 0 h 3938217"/>
              <a:gd name="connsiteX0" fmla="*/ 232246 w 3104034"/>
              <a:gd name="connsiteY0" fmla="*/ 0 h 3938217"/>
              <a:gd name="connsiteX1" fmla="*/ 3104034 w 3104034"/>
              <a:gd name="connsiteY1" fmla="*/ 0 h 3938217"/>
              <a:gd name="connsiteX2" fmla="*/ 3104034 w 3104034"/>
              <a:gd name="connsiteY2" fmla="*/ 3930717 h 3938217"/>
              <a:gd name="connsiteX3" fmla="*/ 0 w 3104034"/>
              <a:gd name="connsiteY3" fmla="*/ 3938217 h 3938217"/>
              <a:gd name="connsiteX4" fmla="*/ 232246 w 3104034"/>
              <a:gd name="connsiteY4" fmla="*/ 0 h 3938217"/>
              <a:gd name="connsiteX0" fmla="*/ 232246 w 3104034"/>
              <a:gd name="connsiteY0" fmla="*/ 0 h 3938217"/>
              <a:gd name="connsiteX1" fmla="*/ 3104034 w 3104034"/>
              <a:gd name="connsiteY1" fmla="*/ 0 h 3938217"/>
              <a:gd name="connsiteX2" fmla="*/ 3104034 w 3104034"/>
              <a:gd name="connsiteY2" fmla="*/ 3930717 h 3938217"/>
              <a:gd name="connsiteX3" fmla="*/ 0 w 3104034"/>
              <a:gd name="connsiteY3" fmla="*/ 3938217 h 3938217"/>
              <a:gd name="connsiteX4" fmla="*/ 232246 w 3104034"/>
              <a:gd name="connsiteY4" fmla="*/ 0 h 3938217"/>
              <a:gd name="connsiteX0" fmla="*/ 239295 w 3104034"/>
              <a:gd name="connsiteY0" fmla="*/ 97081 h 3938217"/>
              <a:gd name="connsiteX1" fmla="*/ 3104034 w 3104034"/>
              <a:gd name="connsiteY1" fmla="*/ 0 h 3938217"/>
              <a:gd name="connsiteX2" fmla="*/ 3104034 w 3104034"/>
              <a:gd name="connsiteY2" fmla="*/ 3930717 h 3938217"/>
              <a:gd name="connsiteX3" fmla="*/ 0 w 3104034"/>
              <a:gd name="connsiteY3" fmla="*/ 3938217 h 3938217"/>
              <a:gd name="connsiteX4" fmla="*/ 239295 w 3104034"/>
              <a:gd name="connsiteY4" fmla="*/ 97081 h 3938217"/>
              <a:gd name="connsiteX0" fmla="*/ 239295 w 3104034"/>
              <a:gd name="connsiteY0" fmla="*/ 97081 h 3938217"/>
              <a:gd name="connsiteX1" fmla="*/ 3104034 w 3104034"/>
              <a:gd name="connsiteY1" fmla="*/ 0 h 3938217"/>
              <a:gd name="connsiteX2" fmla="*/ 3104034 w 3104034"/>
              <a:gd name="connsiteY2" fmla="*/ 3930717 h 3938217"/>
              <a:gd name="connsiteX3" fmla="*/ 0 w 3104034"/>
              <a:gd name="connsiteY3" fmla="*/ 3938217 h 3938217"/>
              <a:gd name="connsiteX4" fmla="*/ 239295 w 3104034"/>
              <a:gd name="connsiteY4" fmla="*/ 97081 h 3938217"/>
              <a:gd name="connsiteX0" fmla="*/ 239295 w 3104034"/>
              <a:gd name="connsiteY0" fmla="*/ 97081 h 3938217"/>
              <a:gd name="connsiteX1" fmla="*/ 3104034 w 3104034"/>
              <a:gd name="connsiteY1" fmla="*/ 0 h 3938217"/>
              <a:gd name="connsiteX2" fmla="*/ 3104034 w 3104034"/>
              <a:gd name="connsiteY2" fmla="*/ 3930717 h 3938217"/>
              <a:gd name="connsiteX3" fmla="*/ 0 w 3104034"/>
              <a:gd name="connsiteY3" fmla="*/ 3938217 h 3938217"/>
              <a:gd name="connsiteX4" fmla="*/ 239295 w 3104034"/>
              <a:gd name="connsiteY4" fmla="*/ 97081 h 3938217"/>
              <a:gd name="connsiteX0" fmla="*/ 394341 w 3104034"/>
              <a:gd name="connsiteY0" fmla="*/ 97081 h 3938217"/>
              <a:gd name="connsiteX1" fmla="*/ 3104034 w 3104034"/>
              <a:gd name="connsiteY1" fmla="*/ 0 h 3938217"/>
              <a:gd name="connsiteX2" fmla="*/ 3104034 w 3104034"/>
              <a:gd name="connsiteY2" fmla="*/ 3930717 h 3938217"/>
              <a:gd name="connsiteX3" fmla="*/ 0 w 3104034"/>
              <a:gd name="connsiteY3" fmla="*/ 3938217 h 3938217"/>
              <a:gd name="connsiteX4" fmla="*/ 394341 w 3104034"/>
              <a:gd name="connsiteY4" fmla="*/ 97081 h 3938217"/>
              <a:gd name="connsiteX0" fmla="*/ 443673 w 3104034"/>
              <a:gd name="connsiteY0" fmla="*/ 103553 h 3938217"/>
              <a:gd name="connsiteX1" fmla="*/ 3104034 w 3104034"/>
              <a:gd name="connsiteY1" fmla="*/ 0 h 3938217"/>
              <a:gd name="connsiteX2" fmla="*/ 3104034 w 3104034"/>
              <a:gd name="connsiteY2" fmla="*/ 3930717 h 3938217"/>
              <a:gd name="connsiteX3" fmla="*/ 0 w 3104034"/>
              <a:gd name="connsiteY3" fmla="*/ 3938217 h 3938217"/>
              <a:gd name="connsiteX4" fmla="*/ 443673 w 3104034"/>
              <a:gd name="connsiteY4" fmla="*/ 103553 h 3938217"/>
              <a:gd name="connsiteX0" fmla="*/ 443673 w 3104034"/>
              <a:gd name="connsiteY0" fmla="*/ 103553 h 3938217"/>
              <a:gd name="connsiteX1" fmla="*/ 3104034 w 3104034"/>
              <a:gd name="connsiteY1" fmla="*/ 0 h 3938217"/>
              <a:gd name="connsiteX2" fmla="*/ 3104034 w 3104034"/>
              <a:gd name="connsiteY2" fmla="*/ 3930717 h 3938217"/>
              <a:gd name="connsiteX3" fmla="*/ 0 w 3104034"/>
              <a:gd name="connsiteY3" fmla="*/ 3938217 h 3938217"/>
              <a:gd name="connsiteX4" fmla="*/ 443673 w 3104034"/>
              <a:gd name="connsiteY4" fmla="*/ 103553 h 3938217"/>
              <a:gd name="connsiteX0" fmla="*/ 443673 w 3104034"/>
              <a:gd name="connsiteY0" fmla="*/ 0 h 3834664"/>
              <a:gd name="connsiteX1" fmla="*/ 3104034 w 3104034"/>
              <a:gd name="connsiteY1" fmla="*/ 0 h 3834664"/>
              <a:gd name="connsiteX2" fmla="*/ 3104034 w 3104034"/>
              <a:gd name="connsiteY2" fmla="*/ 3827164 h 3834664"/>
              <a:gd name="connsiteX3" fmla="*/ 0 w 3104034"/>
              <a:gd name="connsiteY3" fmla="*/ 3834664 h 3834664"/>
              <a:gd name="connsiteX4" fmla="*/ 443673 w 3104034"/>
              <a:gd name="connsiteY4" fmla="*/ 0 h 3834664"/>
              <a:gd name="connsiteX0" fmla="*/ 443673 w 3104034"/>
              <a:gd name="connsiteY0" fmla="*/ 0 h 3834664"/>
              <a:gd name="connsiteX1" fmla="*/ 3104034 w 3104034"/>
              <a:gd name="connsiteY1" fmla="*/ 0 h 3834664"/>
              <a:gd name="connsiteX2" fmla="*/ 3104034 w 3104034"/>
              <a:gd name="connsiteY2" fmla="*/ 3827164 h 3834664"/>
              <a:gd name="connsiteX3" fmla="*/ 0 w 3104034"/>
              <a:gd name="connsiteY3" fmla="*/ 3834664 h 3834664"/>
              <a:gd name="connsiteX4" fmla="*/ 443673 w 3104034"/>
              <a:gd name="connsiteY4" fmla="*/ 0 h 3834664"/>
              <a:gd name="connsiteX0" fmla="*/ 464021 w 3124382"/>
              <a:gd name="connsiteY0" fmla="*/ 0 h 4009409"/>
              <a:gd name="connsiteX1" fmla="*/ 3124382 w 3124382"/>
              <a:gd name="connsiteY1" fmla="*/ 0 h 4009409"/>
              <a:gd name="connsiteX2" fmla="*/ 3124382 w 3124382"/>
              <a:gd name="connsiteY2" fmla="*/ 3827164 h 4009409"/>
              <a:gd name="connsiteX3" fmla="*/ 0 w 3124382"/>
              <a:gd name="connsiteY3" fmla="*/ 4009409 h 4009409"/>
              <a:gd name="connsiteX4" fmla="*/ 464021 w 3124382"/>
              <a:gd name="connsiteY4" fmla="*/ 0 h 4009409"/>
              <a:gd name="connsiteX0" fmla="*/ 464021 w 3131164"/>
              <a:gd name="connsiteY0" fmla="*/ 0 h 4009409"/>
              <a:gd name="connsiteX1" fmla="*/ 3124382 w 3131164"/>
              <a:gd name="connsiteY1" fmla="*/ 0 h 4009409"/>
              <a:gd name="connsiteX2" fmla="*/ 3131164 w 3131164"/>
              <a:gd name="connsiteY2" fmla="*/ 4008382 h 4009409"/>
              <a:gd name="connsiteX3" fmla="*/ 0 w 3131164"/>
              <a:gd name="connsiteY3" fmla="*/ 4009409 h 4009409"/>
              <a:gd name="connsiteX4" fmla="*/ 464021 w 3131164"/>
              <a:gd name="connsiteY4" fmla="*/ 0 h 4009409"/>
              <a:gd name="connsiteX0" fmla="*/ 464021 w 3131164"/>
              <a:gd name="connsiteY0" fmla="*/ 0 h 4009409"/>
              <a:gd name="connsiteX1" fmla="*/ 3124382 w 3131164"/>
              <a:gd name="connsiteY1" fmla="*/ 0 h 4009409"/>
              <a:gd name="connsiteX2" fmla="*/ 3131164 w 3131164"/>
              <a:gd name="connsiteY2" fmla="*/ 4008382 h 4009409"/>
              <a:gd name="connsiteX3" fmla="*/ 0 w 3131164"/>
              <a:gd name="connsiteY3" fmla="*/ 4009409 h 4009409"/>
              <a:gd name="connsiteX4" fmla="*/ 464021 w 3131164"/>
              <a:gd name="connsiteY4" fmla="*/ 0 h 4009409"/>
              <a:gd name="connsiteX0" fmla="*/ 464021 w 3131164"/>
              <a:gd name="connsiteY0" fmla="*/ 0 h 4009409"/>
              <a:gd name="connsiteX1" fmla="*/ 3124382 w 3131164"/>
              <a:gd name="connsiteY1" fmla="*/ 0 h 4009409"/>
              <a:gd name="connsiteX2" fmla="*/ 3131164 w 3131164"/>
              <a:gd name="connsiteY2" fmla="*/ 4008382 h 4009409"/>
              <a:gd name="connsiteX3" fmla="*/ 0 w 3131164"/>
              <a:gd name="connsiteY3" fmla="*/ 4009409 h 4009409"/>
              <a:gd name="connsiteX4" fmla="*/ 464021 w 3131164"/>
              <a:gd name="connsiteY4" fmla="*/ 0 h 4009409"/>
              <a:gd name="connsiteX0" fmla="*/ 29946 w 3131164"/>
              <a:gd name="connsiteY0" fmla="*/ 0 h 4009409"/>
              <a:gd name="connsiteX1" fmla="*/ 3124382 w 3131164"/>
              <a:gd name="connsiteY1" fmla="*/ 0 h 4009409"/>
              <a:gd name="connsiteX2" fmla="*/ 3131164 w 3131164"/>
              <a:gd name="connsiteY2" fmla="*/ 4008382 h 4009409"/>
              <a:gd name="connsiteX3" fmla="*/ 0 w 3131164"/>
              <a:gd name="connsiteY3" fmla="*/ 4009409 h 4009409"/>
              <a:gd name="connsiteX4" fmla="*/ 29946 w 3131164"/>
              <a:gd name="connsiteY4" fmla="*/ 0 h 4009409"/>
              <a:gd name="connsiteX0" fmla="*/ 9599 w 3131164"/>
              <a:gd name="connsiteY0" fmla="*/ 0 h 4009409"/>
              <a:gd name="connsiteX1" fmla="*/ 3124382 w 3131164"/>
              <a:gd name="connsiteY1" fmla="*/ 0 h 4009409"/>
              <a:gd name="connsiteX2" fmla="*/ 3131164 w 3131164"/>
              <a:gd name="connsiteY2" fmla="*/ 4008382 h 4009409"/>
              <a:gd name="connsiteX3" fmla="*/ 0 w 3131164"/>
              <a:gd name="connsiteY3" fmla="*/ 4009409 h 4009409"/>
              <a:gd name="connsiteX4" fmla="*/ 9599 w 3131164"/>
              <a:gd name="connsiteY4" fmla="*/ 0 h 4009409"/>
              <a:gd name="connsiteX0" fmla="*/ 399 w 3142312"/>
              <a:gd name="connsiteY0" fmla="*/ 0 h 4009409"/>
              <a:gd name="connsiteX1" fmla="*/ 3135530 w 3142312"/>
              <a:gd name="connsiteY1" fmla="*/ 0 h 4009409"/>
              <a:gd name="connsiteX2" fmla="*/ 3142312 w 3142312"/>
              <a:gd name="connsiteY2" fmla="*/ 4008382 h 4009409"/>
              <a:gd name="connsiteX3" fmla="*/ 11148 w 3142312"/>
              <a:gd name="connsiteY3" fmla="*/ 4009409 h 4009409"/>
              <a:gd name="connsiteX4" fmla="*/ 399 w 3142312"/>
              <a:gd name="connsiteY4" fmla="*/ 0 h 4009409"/>
              <a:gd name="connsiteX0" fmla="*/ 622 w 3135753"/>
              <a:gd name="connsiteY0" fmla="*/ 0 h 4009409"/>
              <a:gd name="connsiteX1" fmla="*/ 3128971 w 3135753"/>
              <a:gd name="connsiteY1" fmla="*/ 0 h 4009409"/>
              <a:gd name="connsiteX2" fmla="*/ 3135753 w 3135753"/>
              <a:gd name="connsiteY2" fmla="*/ 4008382 h 4009409"/>
              <a:gd name="connsiteX3" fmla="*/ 4589 w 3135753"/>
              <a:gd name="connsiteY3" fmla="*/ 4009409 h 4009409"/>
              <a:gd name="connsiteX4" fmla="*/ 622 w 3135753"/>
              <a:gd name="connsiteY4" fmla="*/ 0 h 4009409"/>
              <a:gd name="connsiteX0" fmla="*/ 0 w 3135131"/>
              <a:gd name="connsiteY0" fmla="*/ 0 h 4009409"/>
              <a:gd name="connsiteX1" fmla="*/ 3128349 w 3135131"/>
              <a:gd name="connsiteY1" fmla="*/ 0 h 4009409"/>
              <a:gd name="connsiteX2" fmla="*/ 3135131 w 3135131"/>
              <a:gd name="connsiteY2" fmla="*/ 4008382 h 4009409"/>
              <a:gd name="connsiteX3" fmla="*/ 3967 w 3135131"/>
              <a:gd name="connsiteY3" fmla="*/ 4009409 h 4009409"/>
              <a:gd name="connsiteX4" fmla="*/ 0 w 3135131"/>
              <a:gd name="connsiteY4" fmla="*/ 0 h 40094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35131" h="4009409">
                <a:moveTo>
                  <a:pt x="0" y="0"/>
                </a:moveTo>
                <a:lnTo>
                  <a:pt x="3128349" y="0"/>
                </a:lnTo>
                <a:cubicBezTo>
                  <a:pt x="3130610" y="1336127"/>
                  <a:pt x="3131740" y="2004191"/>
                  <a:pt x="3135131" y="4008382"/>
                </a:cubicBezTo>
                <a:lnTo>
                  <a:pt x="3967" y="4009409"/>
                </a:lnTo>
                <a:cubicBezTo>
                  <a:pt x="7167" y="2672939"/>
                  <a:pt x="1983" y="2004704"/>
                  <a:pt x="0" y="0"/>
                </a:cubicBezTo>
                <a:close/>
              </a:path>
            </a:pathLst>
          </a:custGeom>
          <a:solidFill>
            <a:schemeClr val="bg1">
              <a:lumMod val="85000"/>
            </a:schemeClr>
          </a:solidFill>
          <a:ln>
            <a:noFill/>
          </a:ln>
          <a:effectLst/>
          <a:extLst/>
        </p:spPr>
        <p:txBody>
          <a:bodyPr rtlCol="0" anchor="ctr">
            <a:noAutofit/>
          </a:bodyPr>
          <a:lstStyle>
            <a:lvl1pPr marL="0" indent="0" algn="ctr">
              <a:buFontTx/>
              <a:buNone/>
              <a:defRPr sz="1200" b="0">
                <a:solidFill>
                  <a:schemeClr val="bg1"/>
                </a:solidFill>
              </a:defRPr>
            </a:lvl1pPr>
          </a:lstStyle>
          <a:p>
            <a:pPr lvl="0"/>
            <a:r>
              <a:rPr lang="fr-FR" noProof="0" smtClean="0"/>
              <a:t>Cliquez sur l'icône pour ajouter une image</a:t>
            </a:r>
            <a:endParaRPr lang="en-AU" noProof="0" dirty="0"/>
          </a:p>
        </p:txBody>
      </p:sp>
      <p:sp>
        <p:nvSpPr>
          <p:cNvPr id="11" name="Picture Placeholder 3"/>
          <p:cNvSpPr>
            <a:spLocks noGrp="1"/>
          </p:cNvSpPr>
          <p:nvPr>
            <p:ph type="pic" sz="quarter" idx="13"/>
          </p:nvPr>
        </p:nvSpPr>
        <p:spPr bwMode="auto">
          <a:xfrm>
            <a:off x="7079796" y="3406522"/>
            <a:ext cx="1735593" cy="1224476"/>
          </a:xfrm>
          <a:custGeom>
            <a:avLst/>
            <a:gdLst>
              <a:gd name="connsiteX0" fmla="*/ 0 w 2871788"/>
              <a:gd name="connsiteY0" fmla="*/ 0 h 3617912"/>
              <a:gd name="connsiteX1" fmla="*/ 2871788 w 2871788"/>
              <a:gd name="connsiteY1" fmla="*/ 0 h 3617912"/>
              <a:gd name="connsiteX2" fmla="*/ 2871788 w 2871788"/>
              <a:gd name="connsiteY2" fmla="*/ 3617912 h 3617912"/>
              <a:gd name="connsiteX3" fmla="*/ 0 w 2871788"/>
              <a:gd name="connsiteY3" fmla="*/ 3617912 h 3617912"/>
              <a:gd name="connsiteX4" fmla="*/ 0 w 2871788"/>
              <a:gd name="connsiteY4" fmla="*/ 0 h 3617912"/>
              <a:gd name="connsiteX0" fmla="*/ 0 w 2871788"/>
              <a:gd name="connsiteY0" fmla="*/ 0 h 3883583"/>
              <a:gd name="connsiteX1" fmla="*/ 2871788 w 2871788"/>
              <a:gd name="connsiteY1" fmla="*/ 0 h 3883583"/>
              <a:gd name="connsiteX2" fmla="*/ 2871788 w 2871788"/>
              <a:gd name="connsiteY2" fmla="*/ 3883583 h 3883583"/>
              <a:gd name="connsiteX3" fmla="*/ 0 w 2871788"/>
              <a:gd name="connsiteY3" fmla="*/ 3617912 h 3883583"/>
              <a:gd name="connsiteX4" fmla="*/ 0 w 2871788"/>
              <a:gd name="connsiteY4" fmla="*/ 0 h 3883583"/>
              <a:gd name="connsiteX0" fmla="*/ 0 w 2871788"/>
              <a:gd name="connsiteY0" fmla="*/ 0 h 3883583"/>
              <a:gd name="connsiteX1" fmla="*/ 2871788 w 2871788"/>
              <a:gd name="connsiteY1" fmla="*/ 0 h 3883583"/>
              <a:gd name="connsiteX2" fmla="*/ 2871788 w 2871788"/>
              <a:gd name="connsiteY2" fmla="*/ 3883583 h 3883583"/>
              <a:gd name="connsiteX3" fmla="*/ 0 w 2871788"/>
              <a:gd name="connsiteY3" fmla="*/ 3716766 h 3883583"/>
              <a:gd name="connsiteX4" fmla="*/ 0 w 2871788"/>
              <a:gd name="connsiteY4" fmla="*/ 0 h 3883583"/>
              <a:gd name="connsiteX0" fmla="*/ 0 w 2871788"/>
              <a:gd name="connsiteY0" fmla="*/ 0 h 3930717"/>
              <a:gd name="connsiteX1" fmla="*/ 2871788 w 2871788"/>
              <a:gd name="connsiteY1" fmla="*/ 0 h 3930717"/>
              <a:gd name="connsiteX2" fmla="*/ 2871788 w 2871788"/>
              <a:gd name="connsiteY2" fmla="*/ 3930717 h 3930717"/>
              <a:gd name="connsiteX3" fmla="*/ 0 w 2871788"/>
              <a:gd name="connsiteY3" fmla="*/ 3716766 h 3930717"/>
              <a:gd name="connsiteX4" fmla="*/ 0 w 2871788"/>
              <a:gd name="connsiteY4" fmla="*/ 0 h 3930717"/>
              <a:gd name="connsiteX0" fmla="*/ 6724 w 2878512"/>
              <a:gd name="connsiteY0" fmla="*/ 0 h 3931919"/>
              <a:gd name="connsiteX1" fmla="*/ 2878512 w 2878512"/>
              <a:gd name="connsiteY1" fmla="*/ 0 h 3931919"/>
              <a:gd name="connsiteX2" fmla="*/ 2878512 w 2878512"/>
              <a:gd name="connsiteY2" fmla="*/ 3930717 h 3931919"/>
              <a:gd name="connsiteX3" fmla="*/ 0 w 2878512"/>
              <a:gd name="connsiteY3" fmla="*/ 3931919 h 3931919"/>
              <a:gd name="connsiteX4" fmla="*/ 6724 w 2878512"/>
              <a:gd name="connsiteY4" fmla="*/ 0 h 3931919"/>
              <a:gd name="connsiteX0" fmla="*/ 6724 w 2878512"/>
              <a:gd name="connsiteY0" fmla="*/ 0 h 3931919"/>
              <a:gd name="connsiteX1" fmla="*/ 2878512 w 2878512"/>
              <a:gd name="connsiteY1" fmla="*/ 0 h 3931919"/>
              <a:gd name="connsiteX2" fmla="*/ 2878512 w 2878512"/>
              <a:gd name="connsiteY2" fmla="*/ 3930717 h 3931919"/>
              <a:gd name="connsiteX3" fmla="*/ 0 w 2878512"/>
              <a:gd name="connsiteY3" fmla="*/ 3931919 h 3931919"/>
              <a:gd name="connsiteX4" fmla="*/ 6724 w 2878512"/>
              <a:gd name="connsiteY4" fmla="*/ 0 h 3931919"/>
              <a:gd name="connsiteX0" fmla="*/ 232246 w 3104034"/>
              <a:gd name="connsiteY0" fmla="*/ 0 h 3938217"/>
              <a:gd name="connsiteX1" fmla="*/ 3104034 w 3104034"/>
              <a:gd name="connsiteY1" fmla="*/ 0 h 3938217"/>
              <a:gd name="connsiteX2" fmla="*/ 3104034 w 3104034"/>
              <a:gd name="connsiteY2" fmla="*/ 3930717 h 3938217"/>
              <a:gd name="connsiteX3" fmla="*/ 0 w 3104034"/>
              <a:gd name="connsiteY3" fmla="*/ 3938217 h 3938217"/>
              <a:gd name="connsiteX4" fmla="*/ 232246 w 3104034"/>
              <a:gd name="connsiteY4" fmla="*/ 0 h 3938217"/>
              <a:gd name="connsiteX0" fmla="*/ 232246 w 3104034"/>
              <a:gd name="connsiteY0" fmla="*/ 0 h 3938217"/>
              <a:gd name="connsiteX1" fmla="*/ 3104034 w 3104034"/>
              <a:gd name="connsiteY1" fmla="*/ 0 h 3938217"/>
              <a:gd name="connsiteX2" fmla="*/ 3104034 w 3104034"/>
              <a:gd name="connsiteY2" fmla="*/ 3930717 h 3938217"/>
              <a:gd name="connsiteX3" fmla="*/ 0 w 3104034"/>
              <a:gd name="connsiteY3" fmla="*/ 3938217 h 3938217"/>
              <a:gd name="connsiteX4" fmla="*/ 232246 w 3104034"/>
              <a:gd name="connsiteY4" fmla="*/ 0 h 3938217"/>
              <a:gd name="connsiteX0" fmla="*/ 232246 w 3104034"/>
              <a:gd name="connsiteY0" fmla="*/ 0 h 3938217"/>
              <a:gd name="connsiteX1" fmla="*/ 3104034 w 3104034"/>
              <a:gd name="connsiteY1" fmla="*/ 0 h 3938217"/>
              <a:gd name="connsiteX2" fmla="*/ 3104034 w 3104034"/>
              <a:gd name="connsiteY2" fmla="*/ 3930717 h 3938217"/>
              <a:gd name="connsiteX3" fmla="*/ 0 w 3104034"/>
              <a:gd name="connsiteY3" fmla="*/ 3938217 h 3938217"/>
              <a:gd name="connsiteX4" fmla="*/ 232246 w 3104034"/>
              <a:gd name="connsiteY4" fmla="*/ 0 h 3938217"/>
              <a:gd name="connsiteX0" fmla="*/ 239295 w 3104034"/>
              <a:gd name="connsiteY0" fmla="*/ 97081 h 3938217"/>
              <a:gd name="connsiteX1" fmla="*/ 3104034 w 3104034"/>
              <a:gd name="connsiteY1" fmla="*/ 0 h 3938217"/>
              <a:gd name="connsiteX2" fmla="*/ 3104034 w 3104034"/>
              <a:gd name="connsiteY2" fmla="*/ 3930717 h 3938217"/>
              <a:gd name="connsiteX3" fmla="*/ 0 w 3104034"/>
              <a:gd name="connsiteY3" fmla="*/ 3938217 h 3938217"/>
              <a:gd name="connsiteX4" fmla="*/ 239295 w 3104034"/>
              <a:gd name="connsiteY4" fmla="*/ 97081 h 3938217"/>
              <a:gd name="connsiteX0" fmla="*/ 239295 w 3104034"/>
              <a:gd name="connsiteY0" fmla="*/ 97081 h 3938217"/>
              <a:gd name="connsiteX1" fmla="*/ 3104034 w 3104034"/>
              <a:gd name="connsiteY1" fmla="*/ 0 h 3938217"/>
              <a:gd name="connsiteX2" fmla="*/ 3104034 w 3104034"/>
              <a:gd name="connsiteY2" fmla="*/ 3930717 h 3938217"/>
              <a:gd name="connsiteX3" fmla="*/ 0 w 3104034"/>
              <a:gd name="connsiteY3" fmla="*/ 3938217 h 3938217"/>
              <a:gd name="connsiteX4" fmla="*/ 239295 w 3104034"/>
              <a:gd name="connsiteY4" fmla="*/ 97081 h 3938217"/>
              <a:gd name="connsiteX0" fmla="*/ 239295 w 3104034"/>
              <a:gd name="connsiteY0" fmla="*/ 97081 h 3938217"/>
              <a:gd name="connsiteX1" fmla="*/ 3104034 w 3104034"/>
              <a:gd name="connsiteY1" fmla="*/ 0 h 3938217"/>
              <a:gd name="connsiteX2" fmla="*/ 3104034 w 3104034"/>
              <a:gd name="connsiteY2" fmla="*/ 3930717 h 3938217"/>
              <a:gd name="connsiteX3" fmla="*/ 0 w 3104034"/>
              <a:gd name="connsiteY3" fmla="*/ 3938217 h 3938217"/>
              <a:gd name="connsiteX4" fmla="*/ 239295 w 3104034"/>
              <a:gd name="connsiteY4" fmla="*/ 97081 h 3938217"/>
              <a:gd name="connsiteX0" fmla="*/ 394341 w 3104034"/>
              <a:gd name="connsiteY0" fmla="*/ 97081 h 3938217"/>
              <a:gd name="connsiteX1" fmla="*/ 3104034 w 3104034"/>
              <a:gd name="connsiteY1" fmla="*/ 0 h 3938217"/>
              <a:gd name="connsiteX2" fmla="*/ 3104034 w 3104034"/>
              <a:gd name="connsiteY2" fmla="*/ 3930717 h 3938217"/>
              <a:gd name="connsiteX3" fmla="*/ 0 w 3104034"/>
              <a:gd name="connsiteY3" fmla="*/ 3938217 h 3938217"/>
              <a:gd name="connsiteX4" fmla="*/ 394341 w 3104034"/>
              <a:gd name="connsiteY4" fmla="*/ 97081 h 3938217"/>
              <a:gd name="connsiteX0" fmla="*/ 443673 w 3104034"/>
              <a:gd name="connsiteY0" fmla="*/ 103553 h 3938217"/>
              <a:gd name="connsiteX1" fmla="*/ 3104034 w 3104034"/>
              <a:gd name="connsiteY1" fmla="*/ 0 h 3938217"/>
              <a:gd name="connsiteX2" fmla="*/ 3104034 w 3104034"/>
              <a:gd name="connsiteY2" fmla="*/ 3930717 h 3938217"/>
              <a:gd name="connsiteX3" fmla="*/ 0 w 3104034"/>
              <a:gd name="connsiteY3" fmla="*/ 3938217 h 3938217"/>
              <a:gd name="connsiteX4" fmla="*/ 443673 w 3104034"/>
              <a:gd name="connsiteY4" fmla="*/ 103553 h 3938217"/>
              <a:gd name="connsiteX0" fmla="*/ 443673 w 3104034"/>
              <a:gd name="connsiteY0" fmla="*/ 103553 h 3938217"/>
              <a:gd name="connsiteX1" fmla="*/ 3104034 w 3104034"/>
              <a:gd name="connsiteY1" fmla="*/ 0 h 3938217"/>
              <a:gd name="connsiteX2" fmla="*/ 3104034 w 3104034"/>
              <a:gd name="connsiteY2" fmla="*/ 3930717 h 3938217"/>
              <a:gd name="connsiteX3" fmla="*/ 0 w 3104034"/>
              <a:gd name="connsiteY3" fmla="*/ 3938217 h 3938217"/>
              <a:gd name="connsiteX4" fmla="*/ 443673 w 3104034"/>
              <a:gd name="connsiteY4" fmla="*/ 103553 h 3938217"/>
              <a:gd name="connsiteX0" fmla="*/ 443673 w 3104034"/>
              <a:gd name="connsiteY0" fmla="*/ 0 h 3834664"/>
              <a:gd name="connsiteX1" fmla="*/ 3104034 w 3104034"/>
              <a:gd name="connsiteY1" fmla="*/ 0 h 3834664"/>
              <a:gd name="connsiteX2" fmla="*/ 3104034 w 3104034"/>
              <a:gd name="connsiteY2" fmla="*/ 3827164 h 3834664"/>
              <a:gd name="connsiteX3" fmla="*/ 0 w 3104034"/>
              <a:gd name="connsiteY3" fmla="*/ 3834664 h 3834664"/>
              <a:gd name="connsiteX4" fmla="*/ 443673 w 3104034"/>
              <a:gd name="connsiteY4" fmla="*/ 0 h 3834664"/>
              <a:gd name="connsiteX0" fmla="*/ 443673 w 3104034"/>
              <a:gd name="connsiteY0" fmla="*/ 0 h 3834664"/>
              <a:gd name="connsiteX1" fmla="*/ 3104034 w 3104034"/>
              <a:gd name="connsiteY1" fmla="*/ 0 h 3834664"/>
              <a:gd name="connsiteX2" fmla="*/ 3104034 w 3104034"/>
              <a:gd name="connsiteY2" fmla="*/ 3827164 h 3834664"/>
              <a:gd name="connsiteX3" fmla="*/ 0 w 3104034"/>
              <a:gd name="connsiteY3" fmla="*/ 3834664 h 3834664"/>
              <a:gd name="connsiteX4" fmla="*/ 443673 w 3104034"/>
              <a:gd name="connsiteY4" fmla="*/ 0 h 3834664"/>
              <a:gd name="connsiteX0" fmla="*/ 464021 w 3124382"/>
              <a:gd name="connsiteY0" fmla="*/ 0 h 4009409"/>
              <a:gd name="connsiteX1" fmla="*/ 3124382 w 3124382"/>
              <a:gd name="connsiteY1" fmla="*/ 0 h 4009409"/>
              <a:gd name="connsiteX2" fmla="*/ 3124382 w 3124382"/>
              <a:gd name="connsiteY2" fmla="*/ 3827164 h 4009409"/>
              <a:gd name="connsiteX3" fmla="*/ 0 w 3124382"/>
              <a:gd name="connsiteY3" fmla="*/ 4009409 h 4009409"/>
              <a:gd name="connsiteX4" fmla="*/ 464021 w 3124382"/>
              <a:gd name="connsiteY4" fmla="*/ 0 h 4009409"/>
              <a:gd name="connsiteX0" fmla="*/ 464021 w 3131164"/>
              <a:gd name="connsiteY0" fmla="*/ 0 h 4009409"/>
              <a:gd name="connsiteX1" fmla="*/ 3124382 w 3131164"/>
              <a:gd name="connsiteY1" fmla="*/ 0 h 4009409"/>
              <a:gd name="connsiteX2" fmla="*/ 3131164 w 3131164"/>
              <a:gd name="connsiteY2" fmla="*/ 4008382 h 4009409"/>
              <a:gd name="connsiteX3" fmla="*/ 0 w 3131164"/>
              <a:gd name="connsiteY3" fmla="*/ 4009409 h 4009409"/>
              <a:gd name="connsiteX4" fmla="*/ 464021 w 3131164"/>
              <a:gd name="connsiteY4" fmla="*/ 0 h 4009409"/>
              <a:gd name="connsiteX0" fmla="*/ 464021 w 3131164"/>
              <a:gd name="connsiteY0" fmla="*/ 0 h 4009409"/>
              <a:gd name="connsiteX1" fmla="*/ 3124382 w 3131164"/>
              <a:gd name="connsiteY1" fmla="*/ 0 h 4009409"/>
              <a:gd name="connsiteX2" fmla="*/ 3131164 w 3131164"/>
              <a:gd name="connsiteY2" fmla="*/ 4008382 h 4009409"/>
              <a:gd name="connsiteX3" fmla="*/ 0 w 3131164"/>
              <a:gd name="connsiteY3" fmla="*/ 4009409 h 4009409"/>
              <a:gd name="connsiteX4" fmla="*/ 464021 w 3131164"/>
              <a:gd name="connsiteY4" fmla="*/ 0 h 4009409"/>
              <a:gd name="connsiteX0" fmla="*/ 464021 w 3131164"/>
              <a:gd name="connsiteY0" fmla="*/ 0 h 4009409"/>
              <a:gd name="connsiteX1" fmla="*/ 3124382 w 3131164"/>
              <a:gd name="connsiteY1" fmla="*/ 0 h 4009409"/>
              <a:gd name="connsiteX2" fmla="*/ 3131164 w 3131164"/>
              <a:gd name="connsiteY2" fmla="*/ 4008382 h 4009409"/>
              <a:gd name="connsiteX3" fmla="*/ 0 w 3131164"/>
              <a:gd name="connsiteY3" fmla="*/ 4009409 h 4009409"/>
              <a:gd name="connsiteX4" fmla="*/ 464021 w 3131164"/>
              <a:gd name="connsiteY4" fmla="*/ 0 h 4009409"/>
              <a:gd name="connsiteX0" fmla="*/ 29946 w 3131164"/>
              <a:gd name="connsiteY0" fmla="*/ 0 h 4009409"/>
              <a:gd name="connsiteX1" fmla="*/ 3124382 w 3131164"/>
              <a:gd name="connsiteY1" fmla="*/ 0 h 4009409"/>
              <a:gd name="connsiteX2" fmla="*/ 3131164 w 3131164"/>
              <a:gd name="connsiteY2" fmla="*/ 4008382 h 4009409"/>
              <a:gd name="connsiteX3" fmla="*/ 0 w 3131164"/>
              <a:gd name="connsiteY3" fmla="*/ 4009409 h 4009409"/>
              <a:gd name="connsiteX4" fmla="*/ 29946 w 3131164"/>
              <a:gd name="connsiteY4" fmla="*/ 0 h 4009409"/>
              <a:gd name="connsiteX0" fmla="*/ 9599 w 3131164"/>
              <a:gd name="connsiteY0" fmla="*/ 0 h 4009409"/>
              <a:gd name="connsiteX1" fmla="*/ 3124382 w 3131164"/>
              <a:gd name="connsiteY1" fmla="*/ 0 h 4009409"/>
              <a:gd name="connsiteX2" fmla="*/ 3131164 w 3131164"/>
              <a:gd name="connsiteY2" fmla="*/ 4008382 h 4009409"/>
              <a:gd name="connsiteX3" fmla="*/ 0 w 3131164"/>
              <a:gd name="connsiteY3" fmla="*/ 4009409 h 4009409"/>
              <a:gd name="connsiteX4" fmla="*/ 9599 w 3131164"/>
              <a:gd name="connsiteY4" fmla="*/ 0 h 4009409"/>
              <a:gd name="connsiteX0" fmla="*/ 399 w 3142312"/>
              <a:gd name="connsiteY0" fmla="*/ 0 h 4009409"/>
              <a:gd name="connsiteX1" fmla="*/ 3135530 w 3142312"/>
              <a:gd name="connsiteY1" fmla="*/ 0 h 4009409"/>
              <a:gd name="connsiteX2" fmla="*/ 3142312 w 3142312"/>
              <a:gd name="connsiteY2" fmla="*/ 4008382 h 4009409"/>
              <a:gd name="connsiteX3" fmla="*/ 11148 w 3142312"/>
              <a:gd name="connsiteY3" fmla="*/ 4009409 h 4009409"/>
              <a:gd name="connsiteX4" fmla="*/ 399 w 3142312"/>
              <a:gd name="connsiteY4" fmla="*/ 0 h 4009409"/>
              <a:gd name="connsiteX0" fmla="*/ 622 w 3135753"/>
              <a:gd name="connsiteY0" fmla="*/ 0 h 4009409"/>
              <a:gd name="connsiteX1" fmla="*/ 3128971 w 3135753"/>
              <a:gd name="connsiteY1" fmla="*/ 0 h 4009409"/>
              <a:gd name="connsiteX2" fmla="*/ 3135753 w 3135753"/>
              <a:gd name="connsiteY2" fmla="*/ 4008382 h 4009409"/>
              <a:gd name="connsiteX3" fmla="*/ 4589 w 3135753"/>
              <a:gd name="connsiteY3" fmla="*/ 4009409 h 4009409"/>
              <a:gd name="connsiteX4" fmla="*/ 622 w 3135753"/>
              <a:gd name="connsiteY4" fmla="*/ 0 h 4009409"/>
              <a:gd name="connsiteX0" fmla="*/ 0 w 3135131"/>
              <a:gd name="connsiteY0" fmla="*/ 0 h 4009409"/>
              <a:gd name="connsiteX1" fmla="*/ 3128349 w 3135131"/>
              <a:gd name="connsiteY1" fmla="*/ 0 h 4009409"/>
              <a:gd name="connsiteX2" fmla="*/ 3135131 w 3135131"/>
              <a:gd name="connsiteY2" fmla="*/ 4008382 h 4009409"/>
              <a:gd name="connsiteX3" fmla="*/ 3967 w 3135131"/>
              <a:gd name="connsiteY3" fmla="*/ 4009409 h 4009409"/>
              <a:gd name="connsiteX4" fmla="*/ 0 w 3135131"/>
              <a:gd name="connsiteY4" fmla="*/ 0 h 40094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35131" h="4009409">
                <a:moveTo>
                  <a:pt x="0" y="0"/>
                </a:moveTo>
                <a:lnTo>
                  <a:pt x="3128349" y="0"/>
                </a:lnTo>
                <a:cubicBezTo>
                  <a:pt x="3130610" y="1336127"/>
                  <a:pt x="3131740" y="2004191"/>
                  <a:pt x="3135131" y="4008382"/>
                </a:cubicBezTo>
                <a:lnTo>
                  <a:pt x="3967" y="4009409"/>
                </a:lnTo>
                <a:cubicBezTo>
                  <a:pt x="7167" y="2672939"/>
                  <a:pt x="1983" y="2004704"/>
                  <a:pt x="0" y="0"/>
                </a:cubicBezTo>
                <a:close/>
              </a:path>
            </a:pathLst>
          </a:custGeom>
          <a:solidFill>
            <a:schemeClr val="bg1">
              <a:lumMod val="85000"/>
            </a:schemeClr>
          </a:solidFill>
          <a:ln>
            <a:noFill/>
          </a:ln>
          <a:effectLst/>
          <a:extLst/>
        </p:spPr>
        <p:txBody>
          <a:bodyPr rtlCol="0" anchor="ctr">
            <a:noAutofit/>
          </a:bodyPr>
          <a:lstStyle>
            <a:lvl1pPr marL="0" indent="0" algn="ctr">
              <a:buFontTx/>
              <a:buNone/>
              <a:defRPr sz="1200" b="0">
                <a:solidFill>
                  <a:schemeClr val="bg1"/>
                </a:solidFill>
              </a:defRPr>
            </a:lvl1pPr>
          </a:lstStyle>
          <a:p>
            <a:pPr lvl="0"/>
            <a:r>
              <a:rPr lang="fr-FR" noProof="0" smtClean="0"/>
              <a:t>Cliquez sur l'icône pour ajouter une image</a:t>
            </a:r>
            <a:endParaRPr lang="en-AU" noProof="0" dirty="0"/>
          </a:p>
        </p:txBody>
      </p:sp>
      <p:sp>
        <p:nvSpPr>
          <p:cNvPr id="12" name="Espace réservé du texte 2"/>
          <p:cNvSpPr>
            <a:spLocks noGrp="1"/>
          </p:cNvSpPr>
          <p:nvPr>
            <p:ph idx="1"/>
          </p:nvPr>
        </p:nvSpPr>
        <p:spPr>
          <a:xfrm>
            <a:off x="179515" y="696542"/>
            <a:ext cx="5322434" cy="3934455"/>
          </a:xfrm>
          <a:prstGeom prst="rect">
            <a:avLst/>
          </a:prstGeom>
        </p:spPr>
        <p:txBody>
          <a:bodyPr rtlCol="0">
            <a:noAutofit/>
          </a:bodyPr>
          <a:lstStyle/>
          <a:p>
            <a:pPr lvl="0"/>
            <a:r>
              <a:rPr lang="fr-FR" smtClean="0"/>
              <a:t>Modifiez les styles du texte du masque</a:t>
            </a:r>
          </a:p>
          <a:p>
            <a:pPr lvl="1"/>
            <a:r>
              <a:rPr lang="fr-FR" smtClean="0"/>
              <a:t>Deuxième niveau</a:t>
            </a:r>
          </a:p>
          <a:p>
            <a:pPr lvl="2"/>
            <a:r>
              <a:rPr lang="fr-FR" smtClean="0"/>
              <a:t>Troisième niveau</a:t>
            </a:r>
          </a:p>
        </p:txBody>
      </p:sp>
      <p:sp>
        <p:nvSpPr>
          <p:cNvPr id="22" name="Espace réservé du texte 6"/>
          <p:cNvSpPr>
            <a:spLocks noGrp="1"/>
          </p:cNvSpPr>
          <p:nvPr>
            <p:ph type="body" sz="quarter" idx="11"/>
          </p:nvPr>
        </p:nvSpPr>
        <p:spPr>
          <a:xfrm>
            <a:off x="5509838" y="1964218"/>
            <a:ext cx="1502469" cy="2666779"/>
          </a:xfrm>
        </p:spPr>
        <p:txBody>
          <a:bodyPr anchor="b"/>
          <a:lstStyle>
            <a:lvl1pPr marL="0" indent="0" algn="r">
              <a:spcBef>
                <a:spcPts val="0"/>
              </a:spcBef>
              <a:buFontTx/>
              <a:buNone/>
              <a:defRPr sz="1200" b="0">
                <a:solidFill>
                  <a:srgbClr val="FFFFFF"/>
                </a:solidFill>
              </a:defRPr>
            </a:lvl1pPr>
          </a:lstStyle>
          <a:p>
            <a:pPr lvl="0"/>
            <a:r>
              <a:rPr lang="en-US" dirty="0" smtClean="0"/>
              <a:t>Cliquez pour modifier les styles du texte du masque</a:t>
            </a:r>
          </a:p>
        </p:txBody>
      </p:sp>
    </p:spTree>
    <p:extLst>
      <p:ext uri="{BB962C8B-B14F-4D97-AF65-F5344CB8AC3E}">
        <p14:creationId xmlns:p14="http://schemas.microsoft.com/office/powerpoint/2010/main" val="1383234916"/>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userDrawn="1">
  <p:cSld name="4- Title and Content">
    <p:spTree>
      <p:nvGrpSpPr>
        <p:cNvPr id="1" name=""/>
        <p:cNvGrpSpPr/>
        <p:nvPr/>
      </p:nvGrpSpPr>
      <p:grpSpPr>
        <a:xfrm>
          <a:off x="0" y="0"/>
          <a:ext cx="0" cy="0"/>
          <a:chOff x="0" y="0"/>
          <a:chExt cx="0" cy="0"/>
        </a:xfrm>
      </p:grpSpPr>
      <p:sp>
        <p:nvSpPr>
          <p:cNvPr id="10" name="Rectangle 1"/>
          <p:cNvSpPr>
            <a:spLocks/>
          </p:cNvSpPr>
          <p:nvPr userDrawn="1"/>
        </p:nvSpPr>
        <p:spPr bwMode="auto">
          <a:xfrm>
            <a:off x="5502275" y="-15875"/>
            <a:ext cx="3641725" cy="5165725"/>
          </a:xfrm>
          <a:custGeom>
            <a:avLst/>
            <a:gdLst>
              <a:gd name="T0" fmla="*/ 1707376 w 3642050"/>
              <a:gd name="T1" fmla="*/ 0 h 5165725"/>
              <a:gd name="T2" fmla="*/ 3632960 w 3642050"/>
              <a:gd name="T3" fmla="*/ 15875 h 5165725"/>
              <a:gd name="T4" fmla="*/ 3632960 w 3642050"/>
              <a:gd name="T5" fmla="*/ 5159375 h 5165725"/>
              <a:gd name="T6" fmla="*/ 104848 w 3642050"/>
              <a:gd name="T7" fmla="*/ 5165725 h 5165725"/>
              <a:gd name="T8" fmla="*/ 1707376 w 3642050"/>
              <a:gd name="T9" fmla="*/ 0 h 516572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642050" h="5165725">
                <a:moveTo>
                  <a:pt x="1711650" y="0"/>
                </a:moveTo>
                <a:lnTo>
                  <a:pt x="3642050" y="15875"/>
                </a:lnTo>
                <a:lnTo>
                  <a:pt x="3642050" y="5159375"/>
                </a:lnTo>
                <a:lnTo>
                  <a:pt x="105100" y="5165725"/>
                </a:lnTo>
                <a:cubicBezTo>
                  <a:pt x="-374325" y="2705100"/>
                  <a:pt x="895675" y="796925"/>
                  <a:pt x="1711650" y="0"/>
                </a:cubicBezTo>
                <a:close/>
              </a:path>
            </a:pathLst>
          </a:custGeom>
          <a:solidFill>
            <a:srgbClr val="5DBFD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grpSp>
        <p:nvGrpSpPr>
          <p:cNvPr id="11" name="Group 25"/>
          <p:cNvGrpSpPr>
            <a:grpSpLocks/>
          </p:cNvGrpSpPr>
          <p:nvPr userDrawn="1"/>
        </p:nvGrpSpPr>
        <p:grpSpPr bwMode="auto">
          <a:xfrm>
            <a:off x="7126288" y="4860925"/>
            <a:ext cx="1692275" cy="153988"/>
            <a:chOff x="2619375" y="-595312"/>
            <a:chExt cx="1785938" cy="215899"/>
          </a:xfrm>
        </p:grpSpPr>
        <p:sp>
          <p:nvSpPr>
            <p:cNvPr id="12" name="Freeform 12"/>
            <p:cNvSpPr>
              <a:spLocks/>
            </p:cNvSpPr>
            <p:nvPr userDrawn="1"/>
          </p:nvSpPr>
          <p:spPr bwMode="auto">
            <a:xfrm>
              <a:off x="4175788" y="-595312"/>
              <a:ext cx="229525" cy="215899"/>
            </a:xfrm>
            <a:custGeom>
              <a:avLst/>
              <a:gdLst>
                <a:gd name="T0" fmla="*/ 2147483647 w 180"/>
                <a:gd name="T1" fmla="*/ 2147483647 h 166"/>
                <a:gd name="T2" fmla="*/ 2147483647 w 180"/>
                <a:gd name="T3" fmla="*/ 2147483647 h 166"/>
                <a:gd name="T4" fmla="*/ 2147483647 w 180"/>
                <a:gd name="T5" fmla="*/ 2147483647 h 166"/>
                <a:gd name="T6" fmla="*/ 0 w 180"/>
                <a:gd name="T7" fmla="*/ 2147483647 h 166"/>
                <a:gd name="T8" fmla="*/ 0 w 180"/>
                <a:gd name="T9" fmla="*/ 2147483647 h 166"/>
                <a:gd name="T10" fmla="*/ 2147483647 w 180"/>
                <a:gd name="T11" fmla="*/ 2147483647 h 166"/>
                <a:gd name="T12" fmla="*/ 2147483647 w 180"/>
                <a:gd name="T13" fmla="*/ 2147483647 h 166"/>
                <a:gd name="T14" fmla="*/ 2147483647 w 180"/>
                <a:gd name="T15" fmla="*/ 2147483647 h 166"/>
                <a:gd name="T16" fmla="*/ 2147483647 w 180"/>
                <a:gd name="T17" fmla="*/ 2147483647 h 166"/>
                <a:gd name="T18" fmla="*/ 2147483647 w 180"/>
                <a:gd name="T19" fmla="*/ 2147483647 h 166"/>
                <a:gd name="T20" fmla="*/ 2147483647 w 180"/>
                <a:gd name="T21" fmla="*/ 2147483647 h 166"/>
                <a:gd name="T22" fmla="*/ 2147483647 w 180"/>
                <a:gd name="T23" fmla="*/ 0 h 166"/>
                <a:gd name="T24" fmla="*/ 2147483647 w 180"/>
                <a:gd name="T25" fmla="*/ 2147483647 h 166"/>
                <a:gd name="T26" fmla="*/ 2147483647 w 180"/>
                <a:gd name="T27" fmla="*/ 2147483647 h 166"/>
                <a:gd name="T28" fmla="*/ 2147483647 w 180"/>
                <a:gd name="T29" fmla="*/ 2147483647 h 166"/>
                <a:gd name="T30" fmla="*/ 2147483647 w 180"/>
                <a:gd name="T31" fmla="*/ 2147483647 h 166"/>
                <a:gd name="T32" fmla="*/ 2147483647 w 180"/>
                <a:gd name="T33" fmla="*/ 2147483647 h 166"/>
                <a:gd name="T34" fmla="*/ 2147483647 w 180"/>
                <a:gd name="T35" fmla="*/ 2147483647 h 166"/>
                <a:gd name="T36" fmla="*/ 2147483647 w 180"/>
                <a:gd name="T37" fmla="*/ 2147483647 h 16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180" h="166">
                  <a:moveTo>
                    <a:pt x="180" y="122"/>
                  </a:moveTo>
                  <a:cubicBezTo>
                    <a:pt x="180" y="144"/>
                    <a:pt x="173" y="151"/>
                    <a:pt x="155" y="156"/>
                  </a:cubicBezTo>
                  <a:cubicBezTo>
                    <a:pt x="136" y="162"/>
                    <a:pt x="101" y="166"/>
                    <a:pt x="81" y="166"/>
                  </a:cubicBezTo>
                  <a:cubicBezTo>
                    <a:pt x="57" y="166"/>
                    <a:pt x="26" y="164"/>
                    <a:pt x="0" y="158"/>
                  </a:cubicBezTo>
                  <a:cubicBezTo>
                    <a:pt x="0" y="132"/>
                    <a:pt x="0" y="132"/>
                    <a:pt x="0" y="132"/>
                  </a:cubicBezTo>
                  <a:cubicBezTo>
                    <a:pt x="143" y="132"/>
                    <a:pt x="143" y="132"/>
                    <a:pt x="143" y="132"/>
                  </a:cubicBezTo>
                  <a:cubicBezTo>
                    <a:pt x="143" y="97"/>
                    <a:pt x="143" y="97"/>
                    <a:pt x="143" y="97"/>
                  </a:cubicBezTo>
                  <a:cubicBezTo>
                    <a:pt x="42" y="97"/>
                    <a:pt x="42" y="97"/>
                    <a:pt x="42" y="97"/>
                  </a:cubicBezTo>
                  <a:cubicBezTo>
                    <a:pt x="12" y="97"/>
                    <a:pt x="1" y="89"/>
                    <a:pt x="1" y="59"/>
                  </a:cubicBezTo>
                  <a:cubicBezTo>
                    <a:pt x="1" y="44"/>
                    <a:pt x="1" y="44"/>
                    <a:pt x="1" y="44"/>
                  </a:cubicBezTo>
                  <a:cubicBezTo>
                    <a:pt x="1" y="20"/>
                    <a:pt x="7" y="13"/>
                    <a:pt x="26" y="9"/>
                  </a:cubicBezTo>
                  <a:cubicBezTo>
                    <a:pt x="45" y="4"/>
                    <a:pt x="77" y="0"/>
                    <a:pt x="97" y="0"/>
                  </a:cubicBezTo>
                  <a:cubicBezTo>
                    <a:pt x="122" y="0"/>
                    <a:pt x="151" y="2"/>
                    <a:pt x="177" y="8"/>
                  </a:cubicBezTo>
                  <a:cubicBezTo>
                    <a:pt x="177" y="34"/>
                    <a:pt x="177" y="34"/>
                    <a:pt x="177" y="34"/>
                  </a:cubicBezTo>
                  <a:cubicBezTo>
                    <a:pt x="37" y="34"/>
                    <a:pt x="37" y="34"/>
                    <a:pt x="37" y="34"/>
                  </a:cubicBezTo>
                  <a:cubicBezTo>
                    <a:pt x="37" y="64"/>
                    <a:pt x="37" y="64"/>
                    <a:pt x="37" y="64"/>
                  </a:cubicBezTo>
                  <a:cubicBezTo>
                    <a:pt x="138" y="64"/>
                    <a:pt x="138" y="64"/>
                    <a:pt x="138" y="64"/>
                  </a:cubicBezTo>
                  <a:cubicBezTo>
                    <a:pt x="168" y="64"/>
                    <a:pt x="180" y="72"/>
                    <a:pt x="180" y="102"/>
                  </a:cubicBezTo>
                  <a:cubicBezTo>
                    <a:pt x="180" y="122"/>
                    <a:pt x="180" y="122"/>
                    <a:pt x="180" y="122"/>
                  </a:cubicBezTo>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13" name="Freeform 13"/>
            <p:cNvSpPr>
              <a:spLocks/>
            </p:cNvSpPr>
            <p:nvPr userDrawn="1"/>
          </p:nvSpPr>
          <p:spPr bwMode="auto">
            <a:xfrm>
              <a:off x="3869197" y="-595312"/>
              <a:ext cx="224499" cy="215899"/>
            </a:xfrm>
            <a:custGeom>
              <a:avLst/>
              <a:gdLst>
                <a:gd name="T0" fmla="*/ 2147483647 w 177"/>
                <a:gd name="T1" fmla="*/ 2147483647 h 166"/>
                <a:gd name="T2" fmla="*/ 2147483647 w 177"/>
                <a:gd name="T3" fmla="*/ 2147483647 h 166"/>
                <a:gd name="T4" fmla="*/ 0 w 177"/>
                <a:gd name="T5" fmla="*/ 2147483647 h 166"/>
                <a:gd name="T6" fmla="*/ 0 w 177"/>
                <a:gd name="T7" fmla="*/ 2147483647 h 166"/>
                <a:gd name="T8" fmla="*/ 2147483647 w 177"/>
                <a:gd name="T9" fmla="*/ 0 h 166"/>
                <a:gd name="T10" fmla="*/ 2147483647 w 177"/>
                <a:gd name="T11" fmla="*/ 2147483647 h 166"/>
                <a:gd name="T12" fmla="*/ 2147483647 w 177"/>
                <a:gd name="T13" fmla="*/ 2147483647 h 166"/>
                <a:gd name="T14" fmla="*/ 2147483647 w 177"/>
                <a:gd name="T15" fmla="*/ 2147483647 h 166"/>
                <a:gd name="T16" fmla="*/ 2147483647 w 177"/>
                <a:gd name="T17" fmla="*/ 2147483647 h 166"/>
                <a:gd name="T18" fmla="*/ 2147483647 w 177"/>
                <a:gd name="T19" fmla="*/ 2147483647 h 166"/>
                <a:gd name="T20" fmla="*/ 2147483647 w 177"/>
                <a:gd name="T21" fmla="*/ 2147483647 h 166"/>
                <a:gd name="T22" fmla="*/ 2147483647 w 177"/>
                <a:gd name="T23" fmla="*/ 2147483647 h 166"/>
                <a:gd name="T24" fmla="*/ 2147483647 w 177"/>
                <a:gd name="T25" fmla="*/ 2147483647 h 166"/>
                <a:gd name="T26" fmla="*/ 2147483647 w 177"/>
                <a:gd name="T27" fmla="*/ 2147483647 h 166"/>
                <a:gd name="T28" fmla="*/ 2147483647 w 177"/>
                <a:gd name="T29" fmla="*/ 2147483647 h 16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177" h="166">
                  <a:moveTo>
                    <a:pt x="177" y="158"/>
                  </a:moveTo>
                  <a:cubicBezTo>
                    <a:pt x="147" y="164"/>
                    <a:pt x="118" y="166"/>
                    <a:pt x="89" y="166"/>
                  </a:cubicBezTo>
                  <a:cubicBezTo>
                    <a:pt x="60" y="166"/>
                    <a:pt x="30" y="164"/>
                    <a:pt x="0" y="158"/>
                  </a:cubicBezTo>
                  <a:cubicBezTo>
                    <a:pt x="0" y="8"/>
                    <a:pt x="0" y="8"/>
                    <a:pt x="0" y="8"/>
                  </a:cubicBezTo>
                  <a:cubicBezTo>
                    <a:pt x="30" y="2"/>
                    <a:pt x="60" y="0"/>
                    <a:pt x="88" y="0"/>
                  </a:cubicBezTo>
                  <a:cubicBezTo>
                    <a:pt x="117" y="0"/>
                    <a:pt x="147" y="2"/>
                    <a:pt x="176" y="8"/>
                  </a:cubicBezTo>
                  <a:cubicBezTo>
                    <a:pt x="176" y="35"/>
                    <a:pt x="176" y="35"/>
                    <a:pt x="176" y="35"/>
                  </a:cubicBezTo>
                  <a:cubicBezTo>
                    <a:pt x="43" y="35"/>
                    <a:pt x="43" y="35"/>
                    <a:pt x="43" y="35"/>
                  </a:cubicBezTo>
                  <a:cubicBezTo>
                    <a:pt x="43" y="65"/>
                    <a:pt x="43" y="65"/>
                    <a:pt x="43" y="65"/>
                  </a:cubicBezTo>
                  <a:cubicBezTo>
                    <a:pt x="130" y="65"/>
                    <a:pt x="130" y="65"/>
                    <a:pt x="130" y="65"/>
                  </a:cubicBezTo>
                  <a:cubicBezTo>
                    <a:pt x="130" y="96"/>
                    <a:pt x="130" y="96"/>
                    <a:pt x="130" y="96"/>
                  </a:cubicBezTo>
                  <a:cubicBezTo>
                    <a:pt x="43" y="96"/>
                    <a:pt x="43" y="96"/>
                    <a:pt x="43" y="96"/>
                  </a:cubicBezTo>
                  <a:cubicBezTo>
                    <a:pt x="43" y="132"/>
                    <a:pt x="43" y="132"/>
                    <a:pt x="43" y="132"/>
                  </a:cubicBezTo>
                  <a:cubicBezTo>
                    <a:pt x="177" y="132"/>
                    <a:pt x="177" y="132"/>
                    <a:pt x="177" y="132"/>
                  </a:cubicBezTo>
                  <a:cubicBezTo>
                    <a:pt x="177" y="158"/>
                    <a:pt x="177" y="158"/>
                    <a:pt x="177" y="158"/>
                  </a:cubicBezTo>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14" name="Freeform 14"/>
            <p:cNvSpPr>
              <a:spLocks/>
            </p:cNvSpPr>
            <p:nvPr userDrawn="1"/>
          </p:nvSpPr>
          <p:spPr bwMode="auto">
            <a:xfrm>
              <a:off x="3602813" y="-588634"/>
              <a:ext cx="201044" cy="209221"/>
            </a:xfrm>
            <a:custGeom>
              <a:avLst/>
              <a:gdLst>
                <a:gd name="T0" fmla="*/ 2147483647 w 158"/>
                <a:gd name="T1" fmla="*/ 2147483647 h 162"/>
                <a:gd name="T2" fmla="*/ 2147483647 w 158"/>
                <a:gd name="T3" fmla="*/ 2147483647 h 162"/>
                <a:gd name="T4" fmla="*/ 0 w 158"/>
                <a:gd name="T5" fmla="*/ 2147483647 h 162"/>
                <a:gd name="T6" fmla="*/ 0 w 158"/>
                <a:gd name="T7" fmla="*/ 0 h 162"/>
                <a:gd name="T8" fmla="*/ 2147483647 w 158"/>
                <a:gd name="T9" fmla="*/ 0 h 162"/>
                <a:gd name="T10" fmla="*/ 2147483647 w 158"/>
                <a:gd name="T11" fmla="*/ 2147483647 h 162"/>
                <a:gd name="T12" fmla="*/ 2147483647 w 158"/>
                <a:gd name="T13" fmla="*/ 2147483647 h 162"/>
                <a:gd name="T14" fmla="*/ 2147483647 w 158"/>
                <a:gd name="T15" fmla="*/ 2147483647 h 162"/>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58" h="162">
                  <a:moveTo>
                    <a:pt x="158" y="154"/>
                  </a:moveTo>
                  <a:cubicBezTo>
                    <a:pt x="132" y="160"/>
                    <a:pt x="105" y="162"/>
                    <a:pt x="80" y="162"/>
                  </a:cubicBezTo>
                  <a:cubicBezTo>
                    <a:pt x="54" y="162"/>
                    <a:pt x="27" y="160"/>
                    <a:pt x="0" y="154"/>
                  </a:cubicBezTo>
                  <a:cubicBezTo>
                    <a:pt x="0" y="0"/>
                    <a:pt x="0" y="0"/>
                    <a:pt x="0" y="0"/>
                  </a:cubicBezTo>
                  <a:cubicBezTo>
                    <a:pt x="43" y="0"/>
                    <a:pt x="43" y="0"/>
                    <a:pt x="43" y="0"/>
                  </a:cubicBezTo>
                  <a:cubicBezTo>
                    <a:pt x="43" y="126"/>
                    <a:pt x="43" y="126"/>
                    <a:pt x="43" y="126"/>
                  </a:cubicBezTo>
                  <a:cubicBezTo>
                    <a:pt x="158" y="126"/>
                    <a:pt x="158" y="126"/>
                    <a:pt x="158" y="126"/>
                  </a:cubicBezTo>
                  <a:cubicBezTo>
                    <a:pt x="158" y="154"/>
                    <a:pt x="158" y="154"/>
                    <a:pt x="158" y="154"/>
                  </a:cubicBezTo>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15" name="Freeform 15"/>
            <p:cNvSpPr>
              <a:spLocks/>
            </p:cNvSpPr>
            <p:nvPr userDrawn="1"/>
          </p:nvSpPr>
          <p:spPr bwMode="auto">
            <a:xfrm>
              <a:off x="3247636" y="-588634"/>
              <a:ext cx="289838" cy="206995"/>
            </a:xfrm>
            <a:custGeom>
              <a:avLst/>
              <a:gdLst>
                <a:gd name="T0" fmla="*/ 2147483647 w 226"/>
                <a:gd name="T1" fmla="*/ 2147483647 h 161"/>
                <a:gd name="T2" fmla="*/ 2147483647 w 226"/>
                <a:gd name="T3" fmla="*/ 2147483647 h 161"/>
                <a:gd name="T4" fmla="*/ 2147483647 w 226"/>
                <a:gd name="T5" fmla="*/ 2147483647 h 161"/>
                <a:gd name="T6" fmla="*/ 2147483647 w 226"/>
                <a:gd name="T7" fmla="*/ 2147483647 h 161"/>
                <a:gd name="T8" fmla="*/ 2147483647 w 226"/>
                <a:gd name="T9" fmla="*/ 2147483647 h 161"/>
                <a:gd name="T10" fmla="*/ 0 w 226"/>
                <a:gd name="T11" fmla="*/ 2147483647 h 161"/>
                <a:gd name="T12" fmla="*/ 2147483647 w 226"/>
                <a:gd name="T13" fmla="*/ 0 h 161"/>
                <a:gd name="T14" fmla="*/ 2147483647 w 226"/>
                <a:gd name="T15" fmla="*/ 0 h 161"/>
                <a:gd name="T16" fmla="*/ 2147483647 w 226"/>
                <a:gd name="T17" fmla="*/ 2147483647 h 16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26" h="161">
                  <a:moveTo>
                    <a:pt x="226" y="155"/>
                  </a:moveTo>
                  <a:cubicBezTo>
                    <a:pt x="212" y="159"/>
                    <a:pt x="193" y="161"/>
                    <a:pt x="179" y="161"/>
                  </a:cubicBezTo>
                  <a:cubicBezTo>
                    <a:pt x="114" y="29"/>
                    <a:pt x="114" y="29"/>
                    <a:pt x="114" y="29"/>
                  </a:cubicBezTo>
                  <a:cubicBezTo>
                    <a:pt x="110" y="29"/>
                    <a:pt x="110" y="29"/>
                    <a:pt x="110" y="29"/>
                  </a:cubicBezTo>
                  <a:cubicBezTo>
                    <a:pt x="45" y="161"/>
                    <a:pt x="45" y="161"/>
                    <a:pt x="45" y="161"/>
                  </a:cubicBezTo>
                  <a:cubicBezTo>
                    <a:pt x="31" y="161"/>
                    <a:pt x="15" y="159"/>
                    <a:pt x="0" y="155"/>
                  </a:cubicBezTo>
                  <a:cubicBezTo>
                    <a:pt x="83" y="0"/>
                    <a:pt x="83" y="0"/>
                    <a:pt x="83" y="0"/>
                  </a:cubicBezTo>
                  <a:cubicBezTo>
                    <a:pt x="142" y="0"/>
                    <a:pt x="142" y="0"/>
                    <a:pt x="142" y="0"/>
                  </a:cubicBezTo>
                  <a:cubicBezTo>
                    <a:pt x="226" y="155"/>
                    <a:pt x="226" y="155"/>
                    <a:pt x="226" y="155"/>
                  </a:cubicBezTo>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16" name="Oval 16"/>
            <p:cNvSpPr>
              <a:spLocks noChangeArrowheads="1"/>
            </p:cNvSpPr>
            <p:nvPr userDrawn="1"/>
          </p:nvSpPr>
          <p:spPr bwMode="auto">
            <a:xfrm>
              <a:off x="3356535" y="-475121"/>
              <a:ext cx="70365" cy="71224"/>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defRPr>
              </a:lvl9pPr>
            </a:lstStyle>
            <a:p>
              <a:pPr eaLnBrk="1" hangingPunct="1">
                <a:defRPr/>
              </a:pPr>
              <a:endParaRPr lang="en-AU" altLang="fr-FR" smtClean="0">
                <a:solidFill>
                  <a:srgbClr val="333366"/>
                </a:solidFill>
                <a:latin typeface="Century Gothic" panose="020B0502020202020204" pitchFamily="34" charset="0"/>
              </a:endParaRPr>
            </a:p>
          </p:txBody>
        </p:sp>
        <p:sp>
          <p:nvSpPr>
            <p:cNvPr id="17" name="Freeform 17"/>
            <p:cNvSpPr>
              <a:spLocks/>
            </p:cNvSpPr>
            <p:nvPr userDrawn="1"/>
          </p:nvSpPr>
          <p:spPr bwMode="auto">
            <a:xfrm>
              <a:off x="2939369" y="-593086"/>
              <a:ext cx="242928" cy="211446"/>
            </a:xfrm>
            <a:custGeom>
              <a:avLst/>
              <a:gdLst>
                <a:gd name="T0" fmla="*/ 2147483647 w 190"/>
                <a:gd name="T1" fmla="*/ 2147483647 h 163"/>
                <a:gd name="T2" fmla="*/ 2147483647 w 190"/>
                <a:gd name="T3" fmla="*/ 2147483647 h 163"/>
                <a:gd name="T4" fmla="*/ 2147483647 w 190"/>
                <a:gd name="T5" fmla="*/ 2147483647 h 163"/>
                <a:gd name="T6" fmla="*/ 2147483647 w 190"/>
                <a:gd name="T7" fmla="*/ 2147483647 h 163"/>
                <a:gd name="T8" fmla="*/ 2147483647 w 190"/>
                <a:gd name="T9" fmla="*/ 2147483647 h 163"/>
                <a:gd name="T10" fmla="*/ 0 w 190"/>
                <a:gd name="T11" fmla="*/ 2147483647 h 163"/>
                <a:gd name="T12" fmla="*/ 0 w 190"/>
                <a:gd name="T13" fmla="*/ 2147483647 h 163"/>
                <a:gd name="T14" fmla="*/ 2147483647 w 190"/>
                <a:gd name="T15" fmla="*/ 0 h 163"/>
                <a:gd name="T16" fmla="*/ 2147483647 w 190"/>
                <a:gd name="T17" fmla="*/ 2147483647 h 163"/>
                <a:gd name="T18" fmla="*/ 2147483647 w 190"/>
                <a:gd name="T19" fmla="*/ 2147483647 h 163"/>
                <a:gd name="T20" fmla="*/ 2147483647 w 190"/>
                <a:gd name="T21" fmla="*/ 0 h 163"/>
                <a:gd name="T22" fmla="*/ 2147483647 w 190"/>
                <a:gd name="T23" fmla="*/ 2147483647 h 163"/>
                <a:gd name="T24" fmla="*/ 2147483647 w 190"/>
                <a:gd name="T25" fmla="*/ 2147483647 h 163"/>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190" h="163">
                  <a:moveTo>
                    <a:pt x="190" y="158"/>
                  </a:moveTo>
                  <a:cubicBezTo>
                    <a:pt x="177" y="161"/>
                    <a:pt x="162" y="163"/>
                    <a:pt x="148" y="163"/>
                  </a:cubicBezTo>
                  <a:cubicBezTo>
                    <a:pt x="148" y="96"/>
                    <a:pt x="148" y="96"/>
                    <a:pt x="148" y="96"/>
                  </a:cubicBezTo>
                  <a:cubicBezTo>
                    <a:pt x="42" y="96"/>
                    <a:pt x="42" y="96"/>
                    <a:pt x="42" y="96"/>
                  </a:cubicBezTo>
                  <a:cubicBezTo>
                    <a:pt x="42" y="163"/>
                    <a:pt x="42" y="163"/>
                    <a:pt x="42" y="163"/>
                  </a:cubicBezTo>
                  <a:cubicBezTo>
                    <a:pt x="28" y="163"/>
                    <a:pt x="13" y="161"/>
                    <a:pt x="0" y="158"/>
                  </a:cubicBezTo>
                  <a:cubicBezTo>
                    <a:pt x="0" y="5"/>
                    <a:pt x="0" y="5"/>
                    <a:pt x="0" y="5"/>
                  </a:cubicBezTo>
                  <a:cubicBezTo>
                    <a:pt x="13" y="1"/>
                    <a:pt x="28" y="0"/>
                    <a:pt x="42" y="0"/>
                  </a:cubicBezTo>
                  <a:cubicBezTo>
                    <a:pt x="42" y="65"/>
                    <a:pt x="42" y="65"/>
                    <a:pt x="42" y="65"/>
                  </a:cubicBezTo>
                  <a:cubicBezTo>
                    <a:pt x="148" y="65"/>
                    <a:pt x="148" y="65"/>
                    <a:pt x="148" y="65"/>
                  </a:cubicBezTo>
                  <a:cubicBezTo>
                    <a:pt x="148" y="0"/>
                    <a:pt x="148" y="0"/>
                    <a:pt x="148" y="0"/>
                  </a:cubicBezTo>
                  <a:cubicBezTo>
                    <a:pt x="162" y="0"/>
                    <a:pt x="177" y="1"/>
                    <a:pt x="190" y="5"/>
                  </a:cubicBezTo>
                  <a:cubicBezTo>
                    <a:pt x="190" y="158"/>
                    <a:pt x="190" y="158"/>
                    <a:pt x="190" y="158"/>
                  </a:cubicBezTo>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18" name="Freeform 18"/>
            <p:cNvSpPr>
              <a:spLocks/>
            </p:cNvSpPr>
            <p:nvPr userDrawn="1"/>
          </p:nvSpPr>
          <p:spPr bwMode="auto">
            <a:xfrm>
              <a:off x="2619375" y="-595312"/>
              <a:ext cx="244603" cy="211447"/>
            </a:xfrm>
            <a:custGeom>
              <a:avLst/>
              <a:gdLst>
                <a:gd name="T0" fmla="*/ 2147483647 w 192"/>
                <a:gd name="T1" fmla="*/ 2147483647 h 162"/>
                <a:gd name="T2" fmla="*/ 2147483647 w 192"/>
                <a:gd name="T3" fmla="*/ 2147483647 h 162"/>
                <a:gd name="T4" fmla="*/ 2147483647 w 192"/>
                <a:gd name="T5" fmla="*/ 2147483647 h 162"/>
                <a:gd name="T6" fmla="*/ 2147483647 w 192"/>
                <a:gd name="T7" fmla="*/ 2147483647 h 162"/>
                <a:gd name="T8" fmla="*/ 2147483647 w 192"/>
                <a:gd name="T9" fmla="*/ 2147483647 h 162"/>
                <a:gd name="T10" fmla="*/ 0 w 192"/>
                <a:gd name="T11" fmla="*/ 2147483647 h 162"/>
                <a:gd name="T12" fmla="*/ 0 w 192"/>
                <a:gd name="T13" fmla="*/ 2147483647 h 162"/>
                <a:gd name="T14" fmla="*/ 2147483647 w 192"/>
                <a:gd name="T15" fmla="*/ 0 h 162"/>
                <a:gd name="T16" fmla="*/ 2147483647 w 192"/>
                <a:gd name="T17" fmla="*/ 2147483647 h 162"/>
                <a:gd name="T18" fmla="*/ 2147483647 w 192"/>
                <a:gd name="T19" fmla="*/ 2147483647 h 16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92" h="162">
                  <a:moveTo>
                    <a:pt x="192" y="35"/>
                  </a:moveTo>
                  <a:cubicBezTo>
                    <a:pt x="117" y="35"/>
                    <a:pt x="117" y="35"/>
                    <a:pt x="117" y="35"/>
                  </a:cubicBezTo>
                  <a:cubicBezTo>
                    <a:pt x="117" y="162"/>
                    <a:pt x="117" y="162"/>
                    <a:pt x="117" y="162"/>
                  </a:cubicBezTo>
                  <a:cubicBezTo>
                    <a:pt x="75" y="162"/>
                    <a:pt x="75" y="162"/>
                    <a:pt x="75" y="162"/>
                  </a:cubicBezTo>
                  <a:cubicBezTo>
                    <a:pt x="75" y="35"/>
                    <a:pt x="75" y="35"/>
                    <a:pt x="75" y="35"/>
                  </a:cubicBezTo>
                  <a:cubicBezTo>
                    <a:pt x="0" y="35"/>
                    <a:pt x="0" y="35"/>
                    <a:pt x="0" y="35"/>
                  </a:cubicBezTo>
                  <a:cubicBezTo>
                    <a:pt x="0" y="8"/>
                    <a:pt x="0" y="8"/>
                    <a:pt x="0" y="8"/>
                  </a:cubicBezTo>
                  <a:cubicBezTo>
                    <a:pt x="33" y="2"/>
                    <a:pt x="65" y="0"/>
                    <a:pt x="96" y="0"/>
                  </a:cubicBezTo>
                  <a:cubicBezTo>
                    <a:pt x="127" y="0"/>
                    <a:pt x="160" y="2"/>
                    <a:pt x="192" y="8"/>
                  </a:cubicBezTo>
                  <a:cubicBezTo>
                    <a:pt x="192" y="35"/>
                    <a:pt x="192" y="35"/>
                    <a:pt x="192" y="35"/>
                  </a:cubicBezTo>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grpSp>
      <p:sp>
        <p:nvSpPr>
          <p:cNvPr id="2" name="Titre 1"/>
          <p:cNvSpPr>
            <a:spLocks noGrp="1"/>
          </p:cNvSpPr>
          <p:nvPr>
            <p:ph type="title"/>
          </p:nvPr>
        </p:nvSpPr>
        <p:spPr/>
        <p:txBody>
          <a:bodyPr/>
          <a:lstStyle/>
          <a:p>
            <a:r>
              <a:rPr lang="en-US" dirty="0" smtClean="0"/>
              <a:t>Cliquez pour modifier le style du titre</a:t>
            </a:r>
            <a:endParaRPr lang="fr-FR" dirty="0"/>
          </a:p>
        </p:txBody>
      </p:sp>
      <p:sp>
        <p:nvSpPr>
          <p:cNvPr id="7" name="Espace réservé du texte 6"/>
          <p:cNvSpPr>
            <a:spLocks noGrp="1"/>
          </p:cNvSpPr>
          <p:nvPr>
            <p:ph type="body" sz="quarter" idx="11"/>
          </p:nvPr>
        </p:nvSpPr>
        <p:spPr>
          <a:xfrm>
            <a:off x="5501950" y="3396030"/>
            <a:ext cx="3313517" cy="1234967"/>
          </a:xfrm>
        </p:spPr>
        <p:txBody>
          <a:bodyPr/>
          <a:lstStyle>
            <a:lvl1pPr marL="0" indent="0" algn="r">
              <a:spcBef>
                <a:spcPts val="0"/>
              </a:spcBef>
              <a:buFontTx/>
              <a:buNone/>
              <a:defRPr sz="1200" b="0">
                <a:solidFill>
                  <a:srgbClr val="FFFFFF"/>
                </a:solidFill>
              </a:defRPr>
            </a:lvl1pPr>
          </a:lstStyle>
          <a:p>
            <a:pPr lvl="0"/>
            <a:r>
              <a:rPr lang="en-US" noProof="0" dirty="0" smtClean="0"/>
              <a:t>Cliquez pour modifier les styles du texte du masque</a:t>
            </a:r>
          </a:p>
        </p:txBody>
      </p:sp>
      <p:sp>
        <p:nvSpPr>
          <p:cNvPr id="6" name="Picture Placeholder 3"/>
          <p:cNvSpPr>
            <a:spLocks noGrp="1"/>
          </p:cNvSpPr>
          <p:nvPr>
            <p:ph type="pic" sz="quarter" idx="10"/>
          </p:nvPr>
        </p:nvSpPr>
        <p:spPr bwMode="auto">
          <a:xfrm>
            <a:off x="4934169" y="865130"/>
            <a:ext cx="1913083" cy="1349696"/>
          </a:xfrm>
          <a:custGeom>
            <a:avLst/>
            <a:gdLst>
              <a:gd name="connsiteX0" fmla="*/ 0 w 2871788"/>
              <a:gd name="connsiteY0" fmla="*/ 0 h 3617912"/>
              <a:gd name="connsiteX1" fmla="*/ 2871788 w 2871788"/>
              <a:gd name="connsiteY1" fmla="*/ 0 h 3617912"/>
              <a:gd name="connsiteX2" fmla="*/ 2871788 w 2871788"/>
              <a:gd name="connsiteY2" fmla="*/ 3617912 h 3617912"/>
              <a:gd name="connsiteX3" fmla="*/ 0 w 2871788"/>
              <a:gd name="connsiteY3" fmla="*/ 3617912 h 3617912"/>
              <a:gd name="connsiteX4" fmla="*/ 0 w 2871788"/>
              <a:gd name="connsiteY4" fmla="*/ 0 h 3617912"/>
              <a:gd name="connsiteX0" fmla="*/ 0 w 2871788"/>
              <a:gd name="connsiteY0" fmla="*/ 0 h 3883583"/>
              <a:gd name="connsiteX1" fmla="*/ 2871788 w 2871788"/>
              <a:gd name="connsiteY1" fmla="*/ 0 h 3883583"/>
              <a:gd name="connsiteX2" fmla="*/ 2871788 w 2871788"/>
              <a:gd name="connsiteY2" fmla="*/ 3883583 h 3883583"/>
              <a:gd name="connsiteX3" fmla="*/ 0 w 2871788"/>
              <a:gd name="connsiteY3" fmla="*/ 3617912 h 3883583"/>
              <a:gd name="connsiteX4" fmla="*/ 0 w 2871788"/>
              <a:gd name="connsiteY4" fmla="*/ 0 h 3883583"/>
              <a:gd name="connsiteX0" fmla="*/ 0 w 2871788"/>
              <a:gd name="connsiteY0" fmla="*/ 0 h 3883583"/>
              <a:gd name="connsiteX1" fmla="*/ 2871788 w 2871788"/>
              <a:gd name="connsiteY1" fmla="*/ 0 h 3883583"/>
              <a:gd name="connsiteX2" fmla="*/ 2871788 w 2871788"/>
              <a:gd name="connsiteY2" fmla="*/ 3883583 h 3883583"/>
              <a:gd name="connsiteX3" fmla="*/ 0 w 2871788"/>
              <a:gd name="connsiteY3" fmla="*/ 3716766 h 3883583"/>
              <a:gd name="connsiteX4" fmla="*/ 0 w 2871788"/>
              <a:gd name="connsiteY4" fmla="*/ 0 h 3883583"/>
              <a:gd name="connsiteX0" fmla="*/ 0 w 2871788"/>
              <a:gd name="connsiteY0" fmla="*/ 0 h 3930717"/>
              <a:gd name="connsiteX1" fmla="*/ 2871788 w 2871788"/>
              <a:gd name="connsiteY1" fmla="*/ 0 h 3930717"/>
              <a:gd name="connsiteX2" fmla="*/ 2871788 w 2871788"/>
              <a:gd name="connsiteY2" fmla="*/ 3930717 h 3930717"/>
              <a:gd name="connsiteX3" fmla="*/ 0 w 2871788"/>
              <a:gd name="connsiteY3" fmla="*/ 3716766 h 3930717"/>
              <a:gd name="connsiteX4" fmla="*/ 0 w 2871788"/>
              <a:gd name="connsiteY4" fmla="*/ 0 h 3930717"/>
              <a:gd name="connsiteX0" fmla="*/ 6724 w 2878512"/>
              <a:gd name="connsiteY0" fmla="*/ 0 h 3931919"/>
              <a:gd name="connsiteX1" fmla="*/ 2878512 w 2878512"/>
              <a:gd name="connsiteY1" fmla="*/ 0 h 3931919"/>
              <a:gd name="connsiteX2" fmla="*/ 2878512 w 2878512"/>
              <a:gd name="connsiteY2" fmla="*/ 3930717 h 3931919"/>
              <a:gd name="connsiteX3" fmla="*/ 0 w 2878512"/>
              <a:gd name="connsiteY3" fmla="*/ 3931919 h 3931919"/>
              <a:gd name="connsiteX4" fmla="*/ 6724 w 2878512"/>
              <a:gd name="connsiteY4" fmla="*/ 0 h 3931919"/>
              <a:gd name="connsiteX0" fmla="*/ 6724 w 2878512"/>
              <a:gd name="connsiteY0" fmla="*/ 0 h 3931919"/>
              <a:gd name="connsiteX1" fmla="*/ 2878512 w 2878512"/>
              <a:gd name="connsiteY1" fmla="*/ 0 h 3931919"/>
              <a:gd name="connsiteX2" fmla="*/ 2878512 w 2878512"/>
              <a:gd name="connsiteY2" fmla="*/ 3930717 h 3931919"/>
              <a:gd name="connsiteX3" fmla="*/ 0 w 2878512"/>
              <a:gd name="connsiteY3" fmla="*/ 3931919 h 3931919"/>
              <a:gd name="connsiteX4" fmla="*/ 6724 w 2878512"/>
              <a:gd name="connsiteY4" fmla="*/ 0 h 3931919"/>
              <a:gd name="connsiteX0" fmla="*/ 232246 w 3104034"/>
              <a:gd name="connsiteY0" fmla="*/ 0 h 3938217"/>
              <a:gd name="connsiteX1" fmla="*/ 3104034 w 3104034"/>
              <a:gd name="connsiteY1" fmla="*/ 0 h 3938217"/>
              <a:gd name="connsiteX2" fmla="*/ 3104034 w 3104034"/>
              <a:gd name="connsiteY2" fmla="*/ 3930717 h 3938217"/>
              <a:gd name="connsiteX3" fmla="*/ 0 w 3104034"/>
              <a:gd name="connsiteY3" fmla="*/ 3938217 h 3938217"/>
              <a:gd name="connsiteX4" fmla="*/ 232246 w 3104034"/>
              <a:gd name="connsiteY4" fmla="*/ 0 h 3938217"/>
              <a:gd name="connsiteX0" fmla="*/ 232246 w 3104034"/>
              <a:gd name="connsiteY0" fmla="*/ 0 h 3938217"/>
              <a:gd name="connsiteX1" fmla="*/ 3104034 w 3104034"/>
              <a:gd name="connsiteY1" fmla="*/ 0 h 3938217"/>
              <a:gd name="connsiteX2" fmla="*/ 3104034 w 3104034"/>
              <a:gd name="connsiteY2" fmla="*/ 3930717 h 3938217"/>
              <a:gd name="connsiteX3" fmla="*/ 0 w 3104034"/>
              <a:gd name="connsiteY3" fmla="*/ 3938217 h 3938217"/>
              <a:gd name="connsiteX4" fmla="*/ 232246 w 3104034"/>
              <a:gd name="connsiteY4" fmla="*/ 0 h 3938217"/>
              <a:gd name="connsiteX0" fmla="*/ 232246 w 3104034"/>
              <a:gd name="connsiteY0" fmla="*/ 0 h 3938217"/>
              <a:gd name="connsiteX1" fmla="*/ 3104034 w 3104034"/>
              <a:gd name="connsiteY1" fmla="*/ 0 h 3938217"/>
              <a:gd name="connsiteX2" fmla="*/ 3104034 w 3104034"/>
              <a:gd name="connsiteY2" fmla="*/ 3930717 h 3938217"/>
              <a:gd name="connsiteX3" fmla="*/ 0 w 3104034"/>
              <a:gd name="connsiteY3" fmla="*/ 3938217 h 3938217"/>
              <a:gd name="connsiteX4" fmla="*/ 232246 w 3104034"/>
              <a:gd name="connsiteY4" fmla="*/ 0 h 3938217"/>
              <a:gd name="connsiteX0" fmla="*/ 239295 w 3104034"/>
              <a:gd name="connsiteY0" fmla="*/ 97081 h 3938217"/>
              <a:gd name="connsiteX1" fmla="*/ 3104034 w 3104034"/>
              <a:gd name="connsiteY1" fmla="*/ 0 h 3938217"/>
              <a:gd name="connsiteX2" fmla="*/ 3104034 w 3104034"/>
              <a:gd name="connsiteY2" fmla="*/ 3930717 h 3938217"/>
              <a:gd name="connsiteX3" fmla="*/ 0 w 3104034"/>
              <a:gd name="connsiteY3" fmla="*/ 3938217 h 3938217"/>
              <a:gd name="connsiteX4" fmla="*/ 239295 w 3104034"/>
              <a:gd name="connsiteY4" fmla="*/ 97081 h 3938217"/>
              <a:gd name="connsiteX0" fmla="*/ 239295 w 3104034"/>
              <a:gd name="connsiteY0" fmla="*/ 97081 h 3938217"/>
              <a:gd name="connsiteX1" fmla="*/ 3104034 w 3104034"/>
              <a:gd name="connsiteY1" fmla="*/ 0 h 3938217"/>
              <a:gd name="connsiteX2" fmla="*/ 3104034 w 3104034"/>
              <a:gd name="connsiteY2" fmla="*/ 3930717 h 3938217"/>
              <a:gd name="connsiteX3" fmla="*/ 0 w 3104034"/>
              <a:gd name="connsiteY3" fmla="*/ 3938217 h 3938217"/>
              <a:gd name="connsiteX4" fmla="*/ 239295 w 3104034"/>
              <a:gd name="connsiteY4" fmla="*/ 97081 h 3938217"/>
              <a:gd name="connsiteX0" fmla="*/ 239295 w 3104034"/>
              <a:gd name="connsiteY0" fmla="*/ 97081 h 3938217"/>
              <a:gd name="connsiteX1" fmla="*/ 3104034 w 3104034"/>
              <a:gd name="connsiteY1" fmla="*/ 0 h 3938217"/>
              <a:gd name="connsiteX2" fmla="*/ 3104034 w 3104034"/>
              <a:gd name="connsiteY2" fmla="*/ 3930717 h 3938217"/>
              <a:gd name="connsiteX3" fmla="*/ 0 w 3104034"/>
              <a:gd name="connsiteY3" fmla="*/ 3938217 h 3938217"/>
              <a:gd name="connsiteX4" fmla="*/ 239295 w 3104034"/>
              <a:gd name="connsiteY4" fmla="*/ 97081 h 3938217"/>
              <a:gd name="connsiteX0" fmla="*/ 394341 w 3104034"/>
              <a:gd name="connsiteY0" fmla="*/ 97081 h 3938217"/>
              <a:gd name="connsiteX1" fmla="*/ 3104034 w 3104034"/>
              <a:gd name="connsiteY1" fmla="*/ 0 h 3938217"/>
              <a:gd name="connsiteX2" fmla="*/ 3104034 w 3104034"/>
              <a:gd name="connsiteY2" fmla="*/ 3930717 h 3938217"/>
              <a:gd name="connsiteX3" fmla="*/ 0 w 3104034"/>
              <a:gd name="connsiteY3" fmla="*/ 3938217 h 3938217"/>
              <a:gd name="connsiteX4" fmla="*/ 394341 w 3104034"/>
              <a:gd name="connsiteY4" fmla="*/ 97081 h 3938217"/>
              <a:gd name="connsiteX0" fmla="*/ 443673 w 3104034"/>
              <a:gd name="connsiteY0" fmla="*/ 103553 h 3938217"/>
              <a:gd name="connsiteX1" fmla="*/ 3104034 w 3104034"/>
              <a:gd name="connsiteY1" fmla="*/ 0 h 3938217"/>
              <a:gd name="connsiteX2" fmla="*/ 3104034 w 3104034"/>
              <a:gd name="connsiteY2" fmla="*/ 3930717 h 3938217"/>
              <a:gd name="connsiteX3" fmla="*/ 0 w 3104034"/>
              <a:gd name="connsiteY3" fmla="*/ 3938217 h 3938217"/>
              <a:gd name="connsiteX4" fmla="*/ 443673 w 3104034"/>
              <a:gd name="connsiteY4" fmla="*/ 103553 h 3938217"/>
              <a:gd name="connsiteX0" fmla="*/ 443673 w 3104034"/>
              <a:gd name="connsiteY0" fmla="*/ 103553 h 3938217"/>
              <a:gd name="connsiteX1" fmla="*/ 3104034 w 3104034"/>
              <a:gd name="connsiteY1" fmla="*/ 0 h 3938217"/>
              <a:gd name="connsiteX2" fmla="*/ 3104034 w 3104034"/>
              <a:gd name="connsiteY2" fmla="*/ 3930717 h 3938217"/>
              <a:gd name="connsiteX3" fmla="*/ 0 w 3104034"/>
              <a:gd name="connsiteY3" fmla="*/ 3938217 h 3938217"/>
              <a:gd name="connsiteX4" fmla="*/ 443673 w 3104034"/>
              <a:gd name="connsiteY4" fmla="*/ 103553 h 3938217"/>
              <a:gd name="connsiteX0" fmla="*/ 443673 w 3104034"/>
              <a:gd name="connsiteY0" fmla="*/ 0 h 3834664"/>
              <a:gd name="connsiteX1" fmla="*/ 3104034 w 3104034"/>
              <a:gd name="connsiteY1" fmla="*/ 0 h 3834664"/>
              <a:gd name="connsiteX2" fmla="*/ 3104034 w 3104034"/>
              <a:gd name="connsiteY2" fmla="*/ 3827164 h 3834664"/>
              <a:gd name="connsiteX3" fmla="*/ 0 w 3104034"/>
              <a:gd name="connsiteY3" fmla="*/ 3834664 h 3834664"/>
              <a:gd name="connsiteX4" fmla="*/ 443673 w 3104034"/>
              <a:gd name="connsiteY4" fmla="*/ 0 h 3834664"/>
              <a:gd name="connsiteX0" fmla="*/ 443673 w 3104034"/>
              <a:gd name="connsiteY0" fmla="*/ 0 h 3834664"/>
              <a:gd name="connsiteX1" fmla="*/ 3104034 w 3104034"/>
              <a:gd name="connsiteY1" fmla="*/ 0 h 3834664"/>
              <a:gd name="connsiteX2" fmla="*/ 3104034 w 3104034"/>
              <a:gd name="connsiteY2" fmla="*/ 3827164 h 3834664"/>
              <a:gd name="connsiteX3" fmla="*/ 0 w 3104034"/>
              <a:gd name="connsiteY3" fmla="*/ 3834664 h 3834664"/>
              <a:gd name="connsiteX4" fmla="*/ 443673 w 3104034"/>
              <a:gd name="connsiteY4" fmla="*/ 0 h 3834664"/>
              <a:gd name="connsiteX0" fmla="*/ 464021 w 3124382"/>
              <a:gd name="connsiteY0" fmla="*/ 0 h 4009409"/>
              <a:gd name="connsiteX1" fmla="*/ 3124382 w 3124382"/>
              <a:gd name="connsiteY1" fmla="*/ 0 h 4009409"/>
              <a:gd name="connsiteX2" fmla="*/ 3124382 w 3124382"/>
              <a:gd name="connsiteY2" fmla="*/ 3827164 h 4009409"/>
              <a:gd name="connsiteX3" fmla="*/ 0 w 3124382"/>
              <a:gd name="connsiteY3" fmla="*/ 4009409 h 4009409"/>
              <a:gd name="connsiteX4" fmla="*/ 464021 w 3124382"/>
              <a:gd name="connsiteY4" fmla="*/ 0 h 4009409"/>
              <a:gd name="connsiteX0" fmla="*/ 464021 w 3131164"/>
              <a:gd name="connsiteY0" fmla="*/ 0 h 4009409"/>
              <a:gd name="connsiteX1" fmla="*/ 3124382 w 3131164"/>
              <a:gd name="connsiteY1" fmla="*/ 0 h 4009409"/>
              <a:gd name="connsiteX2" fmla="*/ 3131164 w 3131164"/>
              <a:gd name="connsiteY2" fmla="*/ 4008382 h 4009409"/>
              <a:gd name="connsiteX3" fmla="*/ 0 w 3131164"/>
              <a:gd name="connsiteY3" fmla="*/ 4009409 h 4009409"/>
              <a:gd name="connsiteX4" fmla="*/ 464021 w 3131164"/>
              <a:gd name="connsiteY4" fmla="*/ 0 h 4009409"/>
              <a:gd name="connsiteX0" fmla="*/ 464021 w 3131164"/>
              <a:gd name="connsiteY0" fmla="*/ 0 h 4009409"/>
              <a:gd name="connsiteX1" fmla="*/ 3124382 w 3131164"/>
              <a:gd name="connsiteY1" fmla="*/ 0 h 4009409"/>
              <a:gd name="connsiteX2" fmla="*/ 3131164 w 3131164"/>
              <a:gd name="connsiteY2" fmla="*/ 4008382 h 4009409"/>
              <a:gd name="connsiteX3" fmla="*/ 0 w 3131164"/>
              <a:gd name="connsiteY3" fmla="*/ 4009409 h 4009409"/>
              <a:gd name="connsiteX4" fmla="*/ 464021 w 3131164"/>
              <a:gd name="connsiteY4" fmla="*/ 0 h 4009409"/>
              <a:gd name="connsiteX0" fmla="*/ 464021 w 3131164"/>
              <a:gd name="connsiteY0" fmla="*/ 0 h 4009409"/>
              <a:gd name="connsiteX1" fmla="*/ 3124382 w 3131164"/>
              <a:gd name="connsiteY1" fmla="*/ 0 h 4009409"/>
              <a:gd name="connsiteX2" fmla="*/ 3131164 w 3131164"/>
              <a:gd name="connsiteY2" fmla="*/ 4008382 h 4009409"/>
              <a:gd name="connsiteX3" fmla="*/ 0 w 3131164"/>
              <a:gd name="connsiteY3" fmla="*/ 4009409 h 4009409"/>
              <a:gd name="connsiteX4" fmla="*/ 464021 w 3131164"/>
              <a:gd name="connsiteY4" fmla="*/ 0 h 4009409"/>
              <a:gd name="connsiteX0" fmla="*/ 29946 w 3131164"/>
              <a:gd name="connsiteY0" fmla="*/ 0 h 4009409"/>
              <a:gd name="connsiteX1" fmla="*/ 3124382 w 3131164"/>
              <a:gd name="connsiteY1" fmla="*/ 0 h 4009409"/>
              <a:gd name="connsiteX2" fmla="*/ 3131164 w 3131164"/>
              <a:gd name="connsiteY2" fmla="*/ 4008382 h 4009409"/>
              <a:gd name="connsiteX3" fmla="*/ 0 w 3131164"/>
              <a:gd name="connsiteY3" fmla="*/ 4009409 h 4009409"/>
              <a:gd name="connsiteX4" fmla="*/ 29946 w 3131164"/>
              <a:gd name="connsiteY4" fmla="*/ 0 h 4009409"/>
              <a:gd name="connsiteX0" fmla="*/ 9599 w 3131164"/>
              <a:gd name="connsiteY0" fmla="*/ 0 h 4009409"/>
              <a:gd name="connsiteX1" fmla="*/ 3124382 w 3131164"/>
              <a:gd name="connsiteY1" fmla="*/ 0 h 4009409"/>
              <a:gd name="connsiteX2" fmla="*/ 3131164 w 3131164"/>
              <a:gd name="connsiteY2" fmla="*/ 4008382 h 4009409"/>
              <a:gd name="connsiteX3" fmla="*/ 0 w 3131164"/>
              <a:gd name="connsiteY3" fmla="*/ 4009409 h 4009409"/>
              <a:gd name="connsiteX4" fmla="*/ 9599 w 3131164"/>
              <a:gd name="connsiteY4" fmla="*/ 0 h 4009409"/>
              <a:gd name="connsiteX0" fmla="*/ 399 w 3142312"/>
              <a:gd name="connsiteY0" fmla="*/ 0 h 4009409"/>
              <a:gd name="connsiteX1" fmla="*/ 3135530 w 3142312"/>
              <a:gd name="connsiteY1" fmla="*/ 0 h 4009409"/>
              <a:gd name="connsiteX2" fmla="*/ 3142312 w 3142312"/>
              <a:gd name="connsiteY2" fmla="*/ 4008382 h 4009409"/>
              <a:gd name="connsiteX3" fmla="*/ 11148 w 3142312"/>
              <a:gd name="connsiteY3" fmla="*/ 4009409 h 4009409"/>
              <a:gd name="connsiteX4" fmla="*/ 399 w 3142312"/>
              <a:gd name="connsiteY4" fmla="*/ 0 h 4009409"/>
              <a:gd name="connsiteX0" fmla="*/ 622 w 3135753"/>
              <a:gd name="connsiteY0" fmla="*/ 0 h 4009409"/>
              <a:gd name="connsiteX1" fmla="*/ 3128971 w 3135753"/>
              <a:gd name="connsiteY1" fmla="*/ 0 h 4009409"/>
              <a:gd name="connsiteX2" fmla="*/ 3135753 w 3135753"/>
              <a:gd name="connsiteY2" fmla="*/ 4008382 h 4009409"/>
              <a:gd name="connsiteX3" fmla="*/ 4589 w 3135753"/>
              <a:gd name="connsiteY3" fmla="*/ 4009409 h 4009409"/>
              <a:gd name="connsiteX4" fmla="*/ 622 w 3135753"/>
              <a:gd name="connsiteY4" fmla="*/ 0 h 4009409"/>
              <a:gd name="connsiteX0" fmla="*/ 0 w 3135131"/>
              <a:gd name="connsiteY0" fmla="*/ 0 h 4009409"/>
              <a:gd name="connsiteX1" fmla="*/ 3128349 w 3135131"/>
              <a:gd name="connsiteY1" fmla="*/ 0 h 4009409"/>
              <a:gd name="connsiteX2" fmla="*/ 3135131 w 3135131"/>
              <a:gd name="connsiteY2" fmla="*/ 4008382 h 4009409"/>
              <a:gd name="connsiteX3" fmla="*/ 3967 w 3135131"/>
              <a:gd name="connsiteY3" fmla="*/ 4009409 h 4009409"/>
              <a:gd name="connsiteX4" fmla="*/ 0 w 3135131"/>
              <a:gd name="connsiteY4" fmla="*/ 0 h 40094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35131" h="4009409">
                <a:moveTo>
                  <a:pt x="0" y="0"/>
                </a:moveTo>
                <a:lnTo>
                  <a:pt x="3128349" y="0"/>
                </a:lnTo>
                <a:cubicBezTo>
                  <a:pt x="3130610" y="1336127"/>
                  <a:pt x="3131740" y="2004191"/>
                  <a:pt x="3135131" y="4008382"/>
                </a:cubicBezTo>
                <a:lnTo>
                  <a:pt x="3967" y="4009409"/>
                </a:lnTo>
                <a:cubicBezTo>
                  <a:pt x="7167" y="2672939"/>
                  <a:pt x="1983" y="2004704"/>
                  <a:pt x="0" y="0"/>
                </a:cubicBezTo>
                <a:close/>
              </a:path>
            </a:pathLst>
          </a:custGeom>
          <a:solidFill>
            <a:schemeClr val="bg1">
              <a:lumMod val="85000"/>
            </a:schemeClr>
          </a:solidFill>
          <a:ln>
            <a:noFill/>
          </a:ln>
          <a:effectLst/>
          <a:extLst/>
        </p:spPr>
        <p:txBody>
          <a:bodyPr rtlCol="0" anchor="ctr">
            <a:noAutofit/>
          </a:bodyPr>
          <a:lstStyle>
            <a:lvl1pPr marL="0" indent="0" algn="ctr">
              <a:buFontTx/>
              <a:buNone/>
              <a:defRPr sz="1600" b="0">
                <a:solidFill>
                  <a:schemeClr val="bg1"/>
                </a:solidFill>
              </a:defRPr>
            </a:lvl1pPr>
          </a:lstStyle>
          <a:p>
            <a:pPr lvl="0"/>
            <a:r>
              <a:rPr lang="en-US" noProof="0" dirty="0" smtClean="0"/>
              <a:t>Cliquez sur l'icône pour ajouter une image</a:t>
            </a:r>
            <a:endParaRPr lang="en-AU" noProof="0" dirty="0"/>
          </a:p>
        </p:txBody>
      </p:sp>
      <p:sp>
        <p:nvSpPr>
          <p:cNvPr id="8" name="Picture Placeholder 3"/>
          <p:cNvSpPr>
            <a:spLocks noGrp="1"/>
          </p:cNvSpPr>
          <p:nvPr>
            <p:ph type="pic" sz="quarter" idx="16"/>
          </p:nvPr>
        </p:nvSpPr>
        <p:spPr bwMode="auto">
          <a:xfrm>
            <a:off x="6904737" y="1914673"/>
            <a:ext cx="1913083" cy="1349696"/>
          </a:xfrm>
          <a:custGeom>
            <a:avLst/>
            <a:gdLst>
              <a:gd name="connsiteX0" fmla="*/ 0 w 2871788"/>
              <a:gd name="connsiteY0" fmla="*/ 0 h 3617912"/>
              <a:gd name="connsiteX1" fmla="*/ 2871788 w 2871788"/>
              <a:gd name="connsiteY1" fmla="*/ 0 h 3617912"/>
              <a:gd name="connsiteX2" fmla="*/ 2871788 w 2871788"/>
              <a:gd name="connsiteY2" fmla="*/ 3617912 h 3617912"/>
              <a:gd name="connsiteX3" fmla="*/ 0 w 2871788"/>
              <a:gd name="connsiteY3" fmla="*/ 3617912 h 3617912"/>
              <a:gd name="connsiteX4" fmla="*/ 0 w 2871788"/>
              <a:gd name="connsiteY4" fmla="*/ 0 h 3617912"/>
              <a:gd name="connsiteX0" fmla="*/ 0 w 2871788"/>
              <a:gd name="connsiteY0" fmla="*/ 0 h 3883583"/>
              <a:gd name="connsiteX1" fmla="*/ 2871788 w 2871788"/>
              <a:gd name="connsiteY1" fmla="*/ 0 h 3883583"/>
              <a:gd name="connsiteX2" fmla="*/ 2871788 w 2871788"/>
              <a:gd name="connsiteY2" fmla="*/ 3883583 h 3883583"/>
              <a:gd name="connsiteX3" fmla="*/ 0 w 2871788"/>
              <a:gd name="connsiteY3" fmla="*/ 3617912 h 3883583"/>
              <a:gd name="connsiteX4" fmla="*/ 0 w 2871788"/>
              <a:gd name="connsiteY4" fmla="*/ 0 h 3883583"/>
              <a:gd name="connsiteX0" fmla="*/ 0 w 2871788"/>
              <a:gd name="connsiteY0" fmla="*/ 0 h 3883583"/>
              <a:gd name="connsiteX1" fmla="*/ 2871788 w 2871788"/>
              <a:gd name="connsiteY1" fmla="*/ 0 h 3883583"/>
              <a:gd name="connsiteX2" fmla="*/ 2871788 w 2871788"/>
              <a:gd name="connsiteY2" fmla="*/ 3883583 h 3883583"/>
              <a:gd name="connsiteX3" fmla="*/ 0 w 2871788"/>
              <a:gd name="connsiteY3" fmla="*/ 3716766 h 3883583"/>
              <a:gd name="connsiteX4" fmla="*/ 0 w 2871788"/>
              <a:gd name="connsiteY4" fmla="*/ 0 h 3883583"/>
              <a:gd name="connsiteX0" fmla="*/ 0 w 2871788"/>
              <a:gd name="connsiteY0" fmla="*/ 0 h 3930717"/>
              <a:gd name="connsiteX1" fmla="*/ 2871788 w 2871788"/>
              <a:gd name="connsiteY1" fmla="*/ 0 h 3930717"/>
              <a:gd name="connsiteX2" fmla="*/ 2871788 w 2871788"/>
              <a:gd name="connsiteY2" fmla="*/ 3930717 h 3930717"/>
              <a:gd name="connsiteX3" fmla="*/ 0 w 2871788"/>
              <a:gd name="connsiteY3" fmla="*/ 3716766 h 3930717"/>
              <a:gd name="connsiteX4" fmla="*/ 0 w 2871788"/>
              <a:gd name="connsiteY4" fmla="*/ 0 h 3930717"/>
              <a:gd name="connsiteX0" fmla="*/ 6724 w 2878512"/>
              <a:gd name="connsiteY0" fmla="*/ 0 h 3931919"/>
              <a:gd name="connsiteX1" fmla="*/ 2878512 w 2878512"/>
              <a:gd name="connsiteY1" fmla="*/ 0 h 3931919"/>
              <a:gd name="connsiteX2" fmla="*/ 2878512 w 2878512"/>
              <a:gd name="connsiteY2" fmla="*/ 3930717 h 3931919"/>
              <a:gd name="connsiteX3" fmla="*/ 0 w 2878512"/>
              <a:gd name="connsiteY3" fmla="*/ 3931919 h 3931919"/>
              <a:gd name="connsiteX4" fmla="*/ 6724 w 2878512"/>
              <a:gd name="connsiteY4" fmla="*/ 0 h 3931919"/>
              <a:gd name="connsiteX0" fmla="*/ 6724 w 2878512"/>
              <a:gd name="connsiteY0" fmla="*/ 0 h 3931919"/>
              <a:gd name="connsiteX1" fmla="*/ 2878512 w 2878512"/>
              <a:gd name="connsiteY1" fmla="*/ 0 h 3931919"/>
              <a:gd name="connsiteX2" fmla="*/ 2878512 w 2878512"/>
              <a:gd name="connsiteY2" fmla="*/ 3930717 h 3931919"/>
              <a:gd name="connsiteX3" fmla="*/ 0 w 2878512"/>
              <a:gd name="connsiteY3" fmla="*/ 3931919 h 3931919"/>
              <a:gd name="connsiteX4" fmla="*/ 6724 w 2878512"/>
              <a:gd name="connsiteY4" fmla="*/ 0 h 3931919"/>
              <a:gd name="connsiteX0" fmla="*/ 232246 w 3104034"/>
              <a:gd name="connsiteY0" fmla="*/ 0 h 3938217"/>
              <a:gd name="connsiteX1" fmla="*/ 3104034 w 3104034"/>
              <a:gd name="connsiteY1" fmla="*/ 0 h 3938217"/>
              <a:gd name="connsiteX2" fmla="*/ 3104034 w 3104034"/>
              <a:gd name="connsiteY2" fmla="*/ 3930717 h 3938217"/>
              <a:gd name="connsiteX3" fmla="*/ 0 w 3104034"/>
              <a:gd name="connsiteY3" fmla="*/ 3938217 h 3938217"/>
              <a:gd name="connsiteX4" fmla="*/ 232246 w 3104034"/>
              <a:gd name="connsiteY4" fmla="*/ 0 h 3938217"/>
              <a:gd name="connsiteX0" fmla="*/ 232246 w 3104034"/>
              <a:gd name="connsiteY0" fmla="*/ 0 h 3938217"/>
              <a:gd name="connsiteX1" fmla="*/ 3104034 w 3104034"/>
              <a:gd name="connsiteY1" fmla="*/ 0 h 3938217"/>
              <a:gd name="connsiteX2" fmla="*/ 3104034 w 3104034"/>
              <a:gd name="connsiteY2" fmla="*/ 3930717 h 3938217"/>
              <a:gd name="connsiteX3" fmla="*/ 0 w 3104034"/>
              <a:gd name="connsiteY3" fmla="*/ 3938217 h 3938217"/>
              <a:gd name="connsiteX4" fmla="*/ 232246 w 3104034"/>
              <a:gd name="connsiteY4" fmla="*/ 0 h 3938217"/>
              <a:gd name="connsiteX0" fmla="*/ 232246 w 3104034"/>
              <a:gd name="connsiteY0" fmla="*/ 0 h 3938217"/>
              <a:gd name="connsiteX1" fmla="*/ 3104034 w 3104034"/>
              <a:gd name="connsiteY1" fmla="*/ 0 h 3938217"/>
              <a:gd name="connsiteX2" fmla="*/ 3104034 w 3104034"/>
              <a:gd name="connsiteY2" fmla="*/ 3930717 h 3938217"/>
              <a:gd name="connsiteX3" fmla="*/ 0 w 3104034"/>
              <a:gd name="connsiteY3" fmla="*/ 3938217 h 3938217"/>
              <a:gd name="connsiteX4" fmla="*/ 232246 w 3104034"/>
              <a:gd name="connsiteY4" fmla="*/ 0 h 3938217"/>
              <a:gd name="connsiteX0" fmla="*/ 239295 w 3104034"/>
              <a:gd name="connsiteY0" fmla="*/ 97081 h 3938217"/>
              <a:gd name="connsiteX1" fmla="*/ 3104034 w 3104034"/>
              <a:gd name="connsiteY1" fmla="*/ 0 h 3938217"/>
              <a:gd name="connsiteX2" fmla="*/ 3104034 w 3104034"/>
              <a:gd name="connsiteY2" fmla="*/ 3930717 h 3938217"/>
              <a:gd name="connsiteX3" fmla="*/ 0 w 3104034"/>
              <a:gd name="connsiteY3" fmla="*/ 3938217 h 3938217"/>
              <a:gd name="connsiteX4" fmla="*/ 239295 w 3104034"/>
              <a:gd name="connsiteY4" fmla="*/ 97081 h 3938217"/>
              <a:gd name="connsiteX0" fmla="*/ 239295 w 3104034"/>
              <a:gd name="connsiteY0" fmla="*/ 97081 h 3938217"/>
              <a:gd name="connsiteX1" fmla="*/ 3104034 w 3104034"/>
              <a:gd name="connsiteY1" fmla="*/ 0 h 3938217"/>
              <a:gd name="connsiteX2" fmla="*/ 3104034 w 3104034"/>
              <a:gd name="connsiteY2" fmla="*/ 3930717 h 3938217"/>
              <a:gd name="connsiteX3" fmla="*/ 0 w 3104034"/>
              <a:gd name="connsiteY3" fmla="*/ 3938217 h 3938217"/>
              <a:gd name="connsiteX4" fmla="*/ 239295 w 3104034"/>
              <a:gd name="connsiteY4" fmla="*/ 97081 h 3938217"/>
              <a:gd name="connsiteX0" fmla="*/ 239295 w 3104034"/>
              <a:gd name="connsiteY0" fmla="*/ 97081 h 3938217"/>
              <a:gd name="connsiteX1" fmla="*/ 3104034 w 3104034"/>
              <a:gd name="connsiteY1" fmla="*/ 0 h 3938217"/>
              <a:gd name="connsiteX2" fmla="*/ 3104034 w 3104034"/>
              <a:gd name="connsiteY2" fmla="*/ 3930717 h 3938217"/>
              <a:gd name="connsiteX3" fmla="*/ 0 w 3104034"/>
              <a:gd name="connsiteY3" fmla="*/ 3938217 h 3938217"/>
              <a:gd name="connsiteX4" fmla="*/ 239295 w 3104034"/>
              <a:gd name="connsiteY4" fmla="*/ 97081 h 3938217"/>
              <a:gd name="connsiteX0" fmla="*/ 394341 w 3104034"/>
              <a:gd name="connsiteY0" fmla="*/ 97081 h 3938217"/>
              <a:gd name="connsiteX1" fmla="*/ 3104034 w 3104034"/>
              <a:gd name="connsiteY1" fmla="*/ 0 h 3938217"/>
              <a:gd name="connsiteX2" fmla="*/ 3104034 w 3104034"/>
              <a:gd name="connsiteY2" fmla="*/ 3930717 h 3938217"/>
              <a:gd name="connsiteX3" fmla="*/ 0 w 3104034"/>
              <a:gd name="connsiteY3" fmla="*/ 3938217 h 3938217"/>
              <a:gd name="connsiteX4" fmla="*/ 394341 w 3104034"/>
              <a:gd name="connsiteY4" fmla="*/ 97081 h 3938217"/>
              <a:gd name="connsiteX0" fmla="*/ 443673 w 3104034"/>
              <a:gd name="connsiteY0" fmla="*/ 103553 h 3938217"/>
              <a:gd name="connsiteX1" fmla="*/ 3104034 w 3104034"/>
              <a:gd name="connsiteY1" fmla="*/ 0 h 3938217"/>
              <a:gd name="connsiteX2" fmla="*/ 3104034 w 3104034"/>
              <a:gd name="connsiteY2" fmla="*/ 3930717 h 3938217"/>
              <a:gd name="connsiteX3" fmla="*/ 0 w 3104034"/>
              <a:gd name="connsiteY3" fmla="*/ 3938217 h 3938217"/>
              <a:gd name="connsiteX4" fmla="*/ 443673 w 3104034"/>
              <a:gd name="connsiteY4" fmla="*/ 103553 h 3938217"/>
              <a:gd name="connsiteX0" fmla="*/ 443673 w 3104034"/>
              <a:gd name="connsiteY0" fmla="*/ 103553 h 3938217"/>
              <a:gd name="connsiteX1" fmla="*/ 3104034 w 3104034"/>
              <a:gd name="connsiteY1" fmla="*/ 0 h 3938217"/>
              <a:gd name="connsiteX2" fmla="*/ 3104034 w 3104034"/>
              <a:gd name="connsiteY2" fmla="*/ 3930717 h 3938217"/>
              <a:gd name="connsiteX3" fmla="*/ 0 w 3104034"/>
              <a:gd name="connsiteY3" fmla="*/ 3938217 h 3938217"/>
              <a:gd name="connsiteX4" fmla="*/ 443673 w 3104034"/>
              <a:gd name="connsiteY4" fmla="*/ 103553 h 3938217"/>
              <a:gd name="connsiteX0" fmla="*/ 443673 w 3104034"/>
              <a:gd name="connsiteY0" fmla="*/ 0 h 3834664"/>
              <a:gd name="connsiteX1" fmla="*/ 3104034 w 3104034"/>
              <a:gd name="connsiteY1" fmla="*/ 0 h 3834664"/>
              <a:gd name="connsiteX2" fmla="*/ 3104034 w 3104034"/>
              <a:gd name="connsiteY2" fmla="*/ 3827164 h 3834664"/>
              <a:gd name="connsiteX3" fmla="*/ 0 w 3104034"/>
              <a:gd name="connsiteY3" fmla="*/ 3834664 h 3834664"/>
              <a:gd name="connsiteX4" fmla="*/ 443673 w 3104034"/>
              <a:gd name="connsiteY4" fmla="*/ 0 h 3834664"/>
              <a:gd name="connsiteX0" fmla="*/ 443673 w 3104034"/>
              <a:gd name="connsiteY0" fmla="*/ 0 h 3834664"/>
              <a:gd name="connsiteX1" fmla="*/ 3104034 w 3104034"/>
              <a:gd name="connsiteY1" fmla="*/ 0 h 3834664"/>
              <a:gd name="connsiteX2" fmla="*/ 3104034 w 3104034"/>
              <a:gd name="connsiteY2" fmla="*/ 3827164 h 3834664"/>
              <a:gd name="connsiteX3" fmla="*/ 0 w 3104034"/>
              <a:gd name="connsiteY3" fmla="*/ 3834664 h 3834664"/>
              <a:gd name="connsiteX4" fmla="*/ 443673 w 3104034"/>
              <a:gd name="connsiteY4" fmla="*/ 0 h 3834664"/>
              <a:gd name="connsiteX0" fmla="*/ 464021 w 3124382"/>
              <a:gd name="connsiteY0" fmla="*/ 0 h 4009409"/>
              <a:gd name="connsiteX1" fmla="*/ 3124382 w 3124382"/>
              <a:gd name="connsiteY1" fmla="*/ 0 h 4009409"/>
              <a:gd name="connsiteX2" fmla="*/ 3124382 w 3124382"/>
              <a:gd name="connsiteY2" fmla="*/ 3827164 h 4009409"/>
              <a:gd name="connsiteX3" fmla="*/ 0 w 3124382"/>
              <a:gd name="connsiteY3" fmla="*/ 4009409 h 4009409"/>
              <a:gd name="connsiteX4" fmla="*/ 464021 w 3124382"/>
              <a:gd name="connsiteY4" fmla="*/ 0 h 4009409"/>
              <a:gd name="connsiteX0" fmla="*/ 464021 w 3131164"/>
              <a:gd name="connsiteY0" fmla="*/ 0 h 4009409"/>
              <a:gd name="connsiteX1" fmla="*/ 3124382 w 3131164"/>
              <a:gd name="connsiteY1" fmla="*/ 0 h 4009409"/>
              <a:gd name="connsiteX2" fmla="*/ 3131164 w 3131164"/>
              <a:gd name="connsiteY2" fmla="*/ 4008382 h 4009409"/>
              <a:gd name="connsiteX3" fmla="*/ 0 w 3131164"/>
              <a:gd name="connsiteY3" fmla="*/ 4009409 h 4009409"/>
              <a:gd name="connsiteX4" fmla="*/ 464021 w 3131164"/>
              <a:gd name="connsiteY4" fmla="*/ 0 h 4009409"/>
              <a:gd name="connsiteX0" fmla="*/ 464021 w 3131164"/>
              <a:gd name="connsiteY0" fmla="*/ 0 h 4009409"/>
              <a:gd name="connsiteX1" fmla="*/ 3124382 w 3131164"/>
              <a:gd name="connsiteY1" fmla="*/ 0 h 4009409"/>
              <a:gd name="connsiteX2" fmla="*/ 3131164 w 3131164"/>
              <a:gd name="connsiteY2" fmla="*/ 4008382 h 4009409"/>
              <a:gd name="connsiteX3" fmla="*/ 0 w 3131164"/>
              <a:gd name="connsiteY3" fmla="*/ 4009409 h 4009409"/>
              <a:gd name="connsiteX4" fmla="*/ 464021 w 3131164"/>
              <a:gd name="connsiteY4" fmla="*/ 0 h 4009409"/>
              <a:gd name="connsiteX0" fmla="*/ 464021 w 3131164"/>
              <a:gd name="connsiteY0" fmla="*/ 0 h 4009409"/>
              <a:gd name="connsiteX1" fmla="*/ 3124382 w 3131164"/>
              <a:gd name="connsiteY1" fmla="*/ 0 h 4009409"/>
              <a:gd name="connsiteX2" fmla="*/ 3131164 w 3131164"/>
              <a:gd name="connsiteY2" fmla="*/ 4008382 h 4009409"/>
              <a:gd name="connsiteX3" fmla="*/ 0 w 3131164"/>
              <a:gd name="connsiteY3" fmla="*/ 4009409 h 4009409"/>
              <a:gd name="connsiteX4" fmla="*/ 464021 w 3131164"/>
              <a:gd name="connsiteY4" fmla="*/ 0 h 4009409"/>
              <a:gd name="connsiteX0" fmla="*/ 29946 w 3131164"/>
              <a:gd name="connsiteY0" fmla="*/ 0 h 4009409"/>
              <a:gd name="connsiteX1" fmla="*/ 3124382 w 3131164"/>
              <a:gd name="connsiteY1" fmla="*/ 0 h 4009409"/>
              <a:gd name="connsiteX2" fmla="*/ 3131164 w 3131164"/>
              <a:gd name="connsiteY2" fmla="*/ 4008382 h 4009409"/>
              <a:gd name="connsiteX3" fmla="*/ 0 w 3131164"/>
              <a:gd name="connsiteY3" fmla="*/ 4009409 h 4009409"/>
              <a:gd name="connsiteX4" fmla="*/ 29946 w 3131164"/>
              <a:gd name="connsiteY4" fmla="*/ 0 h 4009409"/>
              <a:gd name="connsiteX0" fmla="*/ 9599 w 3131164"/>
              <a:gd name="connsiteY0" fmla="*/ 0 h 4009409"/>
              <a:gd name="connsiteX1" fmla="*/ 3124382 w 3131164"/>
              <a:gd name="connsiteY1" fmla="*/ 0 h 4009409"/>
              <a:gd name="connsiteX2" fmla="*/ 3131164 w 3131164"/>
              <a:gd name="connsiteY2" fmla="*/ 4008382 h 4009409"/>
              <a:gd name="connsiteX3" fmla="*/ 0 w 3131164"/>
              <a:gd name="connsiteY3" fmla="*/ 4009409 h 4009409"/>
              <a:gd name="connsiteX4" fmla="*/ 9599 w 3131164"/>
              <a:gd name="connsiteY4" fmla="*/ 0 h 4009409"/>
              <a:gd name="connsiteX0" fmla="*/ 399 w 3142312"/>
              <a:gd name="connsiteY0" fmla="*/ 0 h 4009409"/>
              <a:gd name="connsiteX1" fmla="*/ 3135530 w 3142312"/>
              <a:gd name="connsiteY1" fmla="*/ 0 h 4009409"/>
              <a:gd name="connsiteX2" fmla="*/ 3142312 w 3142312"/>
              <a:gd name="connsiteY2" fmla="*/ 4008382 h 4009409"/>
              <a:gd name="connsiteX3" fmla="*/ 11148 w 3142312"/>
              <a:gd name="connsiteY3" fmla="*/ 4009409 h 4009409"/>
              <a:gd name="connsiteX4" fmla="*/ 399 w 3142312"/>
              <a:gd name="connsiteY4" fmla="*/ 0 h 4009409"/>
              <a:gd name="connsiteX0" fmla="*/ 622 w 3135753"/>
              <a:gd name="connsiteY0" fmla="*/ 0 h 4009409"/>
              <a:gd name="connsiteX1" fmla="*/ 3128971 w 3135753"/>
              <a:gd name="connsiteY1" fmla="*/ 0 h 4009409"/>
              <a:gd name="connsiteX2" fmla="*/ 3135753 w 3135753"/>
              <a:gd name="connsiteY2" fmla="*/ 4008382 h 4009409"/>
              <a:gd name="connsiteX3" fmla="*/ 4589 w 3135753"/>
              <a:gd name="connsiteY3" fmla="*/ 4009409 h 4009409"/>
              <a:gd name="connsiteX4" fmla="*/ 622 w 3135753"/>
              <a:gd name="connsiteY4" fmla="*/ 0 h 4009409"/>
              <a:gd name="connsiteX0" fmla="*/ 0 w 3135131"/>
              <a:gd name="connsiteY0" fmla="*/ 0 h 4009409"/>
              <a:gd name="connsiteX1" fmla="*/ 3128349 w 3135131"/>
              <a:gd name="connsiteY1" fmla="*/ 0 h 4009409"/>
              <a:gd name="connsiteX2" fmla="*/ 3135131 w 3135131"/>
              <a:gd name="connsiteY2" fmla="*/ 4008382 h 4009409"/>
              <a:gd name="connsiteX3" fmla="*/ 3967 w 3135131"/>
              <a:gd name="connsiteY3" fmla="*/ 4009409 h 4009409"/>
              <a:gd name="connsiteX4" fmla="*/ 0 w 3135131"/>
              <a:gd name="connsiteY4" fmla="*/ 0 h 40094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35131" h="4009409">
                <a:moveTo>
                  <a:pt x="0" y="0"/>
                </a:moveTo>
                <a:lnTo>
                  <a:pt x="3128349" y="0"/>
                </a:lnTo>
                <a:cubicBezTo>
                  <a:pt x="3130610" y="1336127"/>
                  <a:pt x="3131740" y="2004191"/>
                  <a:pt x="3135131" y="4008382"/>
                </a:cubicBezTo>
                <a:lnTo>
                  <a:pt x="3967" y="4009409"/>
                </a:lnTo>
                <a:cubicBezTo>
                  <a:pt x="7167" y="2672939"/>
                  <a:pt x="1983" y="2004704"/>
                  <a:pt x="0" y="0"/>
                </a:cubicBezTo>
                <a:close/>
              </a:path>
            </a:pathLst>
          </a:custGeom>
          <a:solidFill>
            <a:schemeClr val="bg1">
              <a:lumMod val="85000"/>
            </a:schemeClr>
          </a:solidFill>
          <a:ln>
            <a:noFill/>
          </a:ln>
          <a:effectLst/>
          <a:extLst/>
        </p:spPr>
        <p:txBody>
          <a:bodyPr rtlCol="0" anchor="ctr">
            <a:noAutofit/>
          </a:bodyPr>
          <a:lstStyle>
            <a:lvl1pPr marL="0" indent="0" algn="ctr">
              <a:buFontTx/>
              <a:buNone/>
              <a:defRPr sz="1600" b="0">
                <a:solidFill>
                  <a:schemeClr val="bg1"/>
                </a:solidFill>
              </a:defRPr>
            </a:lvl1pPr>
          </a:lstStyle>
          <a:p>
            <a:pPr lvl="0"/>
            <a:r>
              <a:rPr lang="en-US" noProof="0" dirty="0" smtClean="0"/>
              <a:t>Cliquez sur l'icône pour ajouter une image</a:t>
            </a:r>
            <a:endParaRPr lang="en-AU" noProof="0" dirty="0"/>
          </a:p>
        </p:txBody>
      </p:sp>
      <p:sp>
        <p:nvSpPr>
          <p:cNvPr id="9" name="Espace réservé du texte 2"/>
          <p:cNvSpPr>
            <a:spLocks noGrp="1"/>
          </p:cNvSpPr>
          <p:nvPr>
            <p:ph idx="1"/>
          </p:nvPr>
        </p:nvSpPr>
        <p:spPr>
          <a:xfrm>
            <a:off x="179515" y="696542"/>
            <a:ext cx="4639968" cy="3934455"/>
          </a:xfrm>
          <a:prstGeom prst="rect">
            <a:avLst/>
          </a:prstGeom>
        </p:spPr>
        <p:txBody>
          <a:bodyPr rtlCol="0">
            <a:noAutofit/>
          </a:bodyPr>
          <a:lstStyle/>
          <a:p>
            <a:pPr lvl="0"/>
            <a:r>
              <a:rPr lang="en-US" dirty="0" smtClean="0"/>
              <a:t>Cliquez pour modifier les styles du texte du masque</a:t>
            </a:r>
          </a:p>
          <a:p>
            <a:pPr lvl="1"/>
            <a:r>
              <a:rPr lang="en-US" dirty="0" smtClean="0"/>
              <a:t>Deuxième niveau</a:t>
            </a:r>
          </a:p>
          <a:p>
            <a:pPr lvl="2"/>
            <a:r>
              <a:rPr lang="en-US" dirty="0" smtClean="0"/>
              <a:t>Troisième niveau</a:t>
            </a:r>
          </a:p>
        </p:txBody>
      </p:sp>
    </p:spTree>
    <p:extLst>
      <p:ext uri="{BB962C8B-B14F-4D97-AF65-F5344CB8AC3E}">
        <p14:creationId xmlns:p14="http://schemas.microsoft.com/office/powerpoint/2010/main" val="3779170634"/>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userDrawn="1">
  <p:cSld name="5- Title and Content">
    <p:spTree>
      <p:nvGrpSpPr>
        <p:cNvPr id="1" name=""/>
        <p:cNvGrpSpPr/>
        <p:nvPr/>
      </p:nvGrpSpPr>
      <p:grpSpPr>
        <a:xfrm>
          <a:off x="0" y="0"/>
          <a:ext cx="0" cy="0"/>
          <a:chOff x="0" y="0"/>
          <a:chExt cx="0" cy="0"/>
        </a:xfrm>
      </p:grpSpPr>
      <p:sp>
        <p:nvSpPr>
          <p:cNvPr id="8" name="Rectangle 1"/>
          <p:cNvSpPr>
            <a:spLocks/>
          </p:cNvSpPr>
          <p:nvPr userDrawn="1"/>
        </p:nvSpPr>
        <p:spPr bwMode="auto">
          <a:xfrm>
            <a:off x="5502275" y="-15875"/>
            <a:ext cx="3641725" cy="5165725"/>
          </a:xfrm>
          <a:custGeom>
            <a:avLst/>
            <a:gdLst>
              <a:gd name="T0" fmla="*/ 1707376 w 3642050"/>
              <a:gd name="T1" fmla="*/ 0 h 5165725"/>
              <a:gd name="T2" fmla="*/ 3632960 w 3642050"/>
              <a:gd name="T3" fmla="*/ 15875 h 5165725"/>
              <a:gd name="T4" fmla="*/ 3632960 w 3642050"/>
              <a:gd name="T5" fmla="*/ 5159375 h 5165725"/>
              <a:gd name="T6" fmla="*/ 104848 w 3642050"/>
              <a:gd name="T7" fmla="*/ 5165725 h 5165725"/>
              <a:gd name="T8" fmla="*/ 1707376 w 3642050"/>
              <a:gd name="T9" fmla="*/ 0 h 516572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642050" h="5165725">
                <a:moveTo>
                  <a:pt x="1711650" y="0"/>
                </a:moveTo>
                <a:lnTo>
                  <a:pt x="3642050" y="15875"/>
                </a:lnTo>
                <a:lnTo>
                  <a:pt x="3642050" y="5159375"/>
                </a:lnTo>
                <a:lnTo>
                  <a:pt x="105100" y="5165725"/>
                </a:lnTo>
                <a:cubicBezTo>
                  <a:pt x="-374325" y="2705100"/>
                  <a:pt x="895675" y="796925"/>
                  <a:pt x="1711650" y="0"/>
                </a:cubicBezTo>
                <a:close/>
              </a:path>
            </a:pathLst>
          </a:custGeom>
          <a:solidFill>
            <a:srgbClr val="5DBFD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grpSp>
        <p:nvGrpSpPr>
          <p:cNvPr id="13" name="Group 25"/>
          <p:cNvGrpSpPr>
            <a:grpSpLocks/>
          </p:cNvGrpSpPr>
          <p:nvPr userDrawn="1"/>
        </p:nvGrpSpPr>
        <p:grpSpPr bwMode="auto">
          <a:xfrm>
            <a:off x="7126288" y="4860925"/>
            <a:ext cx="1692275" cy="153988"/>
            <a:chOff x="2619375" y="-595312"/>
            <a:chExt cx="1785938" cy="215899"/>
          </a:xfrm>
        </p:grpSpPr>
        <p:sp>
          <p:nvSpPr>
            <p:cNvPr id="14" name="Freeform 12"/>
            <p:cNvSpPr>
              <a:spLocks/>
            </p:cNvSpPr>
            <p:nvPr userDrawn="1"/>
          </p:nvSpPr>
          <p:spPr bwMode="auto">
            <a:xfrm>
              <a:off x="4175788" y="-595312"/>
              <a:ext cx="229525" cy="215899"/>
            </a:xfrm>
            <a:custGeom>
              <a:avLst/>
              <a:gdLst>
                <a:gd name="T0" fmla="*/ 2147483647 w 180"/>
                <a:gd name="T1" fmla="*/ 2147483647 h 166"/>
                <a:gd name="T2" fmla="*/ 2147483647 w 180"/>
                <a:gd name="T3" fmla="*/ 2147483647 h 166"/>
                <a:gd name="T4" fmla="*/ 2147483647 w 180"/>
                <a:gd name="T5" fmla="*/ 2147483647 h 166"/>
                <a:gd name="T6" fmla="*/ 0 w 180"/>
                <a:gd name="T7" fmla="*/ 2147483647 h 166"/>
                <a:gd name="T8" fmla="*/ 0 w 180"/>
                <a:gd name="T9" fmla="*/ 2147483647 h 166"/>
                <a:gd name="T10" fmla="*/ 2147483647 w 180"/>
                <a:gd name="T11" fmla="*/ 2147483647 h 166"/>
                <a:gd name="T12" fmla="*/ 2147483647 w 180"/>
                <a:gd name="T13" fmla="*/ 2147483647 h 166"/>
                <a:gd name="T14" fmla="*/ 2147483647 w 180"/>
                <a:gd name="T15" fmla="*/ 2147483647 h 166"/>
                <a:gd name="T16" fmla="*/ 2147483647 w 180"/>
                <a:gd name="T17" fmla="*/ 2147483647 h 166"/>
                <a:gd name="T18" fmla="*/ 2147483647 w 180"/>
                <a:gd name="T19" fmla="*/ 2147483647 h 166"/>
                <a:gd name="T20" fmla="*/ 2147483647 w 180"/>
                <a:gd name="T21" fmla="*/ 2147483647 h 166"/>
                <a:gd name="T22" fmla="*/ 2147483647 w 180"/>
                <a:gd name="T23" fmla="*/ 0 h 166"/>
                <a:gd name="T24" fmla="*/ 2147483647 w 180"/>
                <a:gd name="T25" fmla="*/ 2147483647 h 166"/>
                <a:gd name="T26" fmla="*/ 2147483647 w 180"/>
                <a:gd name="T27" fmla="*/ 2147483647 h 166"/>
                <a:gd name="T28" fmla="*/ 2147483647 w 180"/>
                <a:gd name="T29" fmla="*/ 2147483647 h 166"/>
                <a:gd name="T30" fmla="*/ 2147483647 w 180"/>
                <a:gd name="T31" fmla="*/ 2147483647 h 166"/>
                <a:gd name="T32" fmla="*/ 2147483647 w 180"/>
                <a:gd name="T33" fmla="*/ 2147483647 h 166"/>
                <a:gd name="T34" fmla="*/ 2147483647 w 180"/>
                <a:gd name="T35" fmla="*/ 2147483647 h 166"/>
                <a:gd name="T36" fmla="*/ 2147483647 w 180"/>
                <a:gd name="T37" fmla="*/ 2147483647 h 16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180" h="166">
                  <a:moveTo>
                    <a:pt x="180" y="122"/>
                  </a:moveTo>
                  <a:cubicBezTo>
                    <a:pt x="180" y="144"/>
                    <a:pt x="173" y="151"/>
                    <a:pt x="155" y="156"/>
                  </a:cubicBezTo>
                  <a:cubicBezTo>
                    <a:pt x="136" y="162"/>
                    <a:pt x="101" y="166"/>
                    <a:pt x="81" y="166"/>
                  </a:cubicBezTo>
                  <a:cubicBezTo>
                    <a:pt x="57" y="166"/>
                    <a:pt x="26" y="164"/>
                    <a:pt x="0" y="158"/>
                  </a:cubicBezTo>
                  <a:cubicBezTo>
                    <a:pt x="0" y="132"/>
                    <a:pt x="0" y="132"/>
                    <a:pt x="0" y="132"/>
                  </a:cubicBezTo>
                  <a:cubicBezTo>
                    <a:pt x="143" y="132"/>
                    <a:pt x="143" y="132"/>
                    <a:pt x="143" y="132"/>
                  </a:cubicBezTo>
                  <a:cubicBezTo>
                    <a:pt x="143" y="97"/>
                    <a:pt x="143" y="97"/>
                    <a:pt x="143" y="97"/>
                  </a:cubicBezTo>
                  <a:cubicBezTo>
                    <a:pt x="42" y="97"/>
                    <a:pt x="42" y="97"/>
                    <a:pt x="42" y="97"/>
                  </a:cubicBezTo>
                  <a:cubicBezTo>
                    <a:pt x="12" y="97"/>
                    <a:pt x="1" y="89"/>
                    <a:pt x="1" y="59"/>
                  </a:cubicBezTo>
                  <a:cubicBezTo>
                    <a:pt x="1" y="44"/>
                    <a:pt x="1" y="44"/>
                    <a:pt x="1" y="44"/>
                  </a:cubicBezTo>
                  <a:cubicBezTo>
                    <a:pt x="1" y="20"/>
                    <a:pt x="7" y="13"/>
                    <a:pt x="26" y="9"/>
                  </a:cubicBezTo>
                  <a:cubicBezTo>
                    <a:pt x="45" y="4"/>
                    <a:pt x="77" y="0"/>
                    <a:pt x="97" y="0"/>
                  </a:cubicBezTo>
                  <a:cubicBezTo>
                    <a:pt x="122" y="0"/>
                    <a:pt x="151" y="2"/>
                    <a:pt x="177" y="8"/>
                  </a:cubicBezTo>
                  <a:cubicBezTo>
                    <a:pt x="177" y="34"/>
                    <a:pt x="177" y="34"/>
                    <a:pt x="177" y="34"/>
                  </a:cubicBezTo>
                  <a:cubicBezTo>
                    <a:pt x="37" y="34"/>
                    <a:pt x="37" y="34"/>
                    <a:pt x="37" y="34"/>
                  </a:cubicBezTo>
                  <a:cubicBezTo>
                    <a:pt x="37" y="64"/>
                    <a:pt x="37" y="64"/>
                    <a:pt x="37" y="64"/>
                  </a:cubicBezTo>
                  <a:cubicBezTo>
                    <a:pt x="138" y="64"/>
                    <a:pt x="138" y="64"/>
                    <a:pt x="138" y="64"/>
                  </a:cubicBezTo>
                  <a:cubicBezTo>
                    <a:pt x="168" y="64"/>
                    <a:pt x="180" y="72"/>
                    <a:pt x="180" y="102"/>
                  </a:cubicBezTo>
                  <a:cubicBezTo>
                    <a:pt x="180" y="122"/>
                    <a:pt x="180" y="122"/>
                    <a:pt x="180" y="122"/>
                  </a:cubicBezTo>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15" name="Freeform 13"/>
            <p:cNvSpPr>
              <a:spLocks/>
            </p:cNvSpPr>
            <p:nvPr userDrawn="1"/>
          </p:nvSpPr>
          <p:spPr bwMode="auto">
            <a:xfrm>
              <a:off x="3869197" y="-595312"/>
              <a:ext cx="224499" cy="215899"/>
            </a:xfrm>
            <a:custGeom>
              <a:avLst/>
              <a:gdLst>
                <a:gd name="T0" fmla="*/ 2147483647 w 177"/>
                <a:gd name="T1" fmla="*/ 2147483647 h 166"/>
                <a:gd name="T2" fmla="*/ 2147483647 w 177"/>
                <a:gd name="T3" fmla="*/ 2147483647 h 166"/>
                <a:gd name="T4" fmla="*/ 0 w 177"/>
                <a:gd name="T5" fmla="*/ 2147483647 h 166"/>
                <a:gd name="T6" fmla="*/ 0 w 177"/>
                <a:gd name="T7" fmla="*/ 2147483647 h 166"/>
                <a:gd name="T8" fmla="*/ 2147483647 w 177"/>
                <a:gd name="T9" fmla="*/ 0 h 166"/>
                <a:gd name="T10" fmla="*/ 2147483647 w 177"/>
                <a:gd name="T11" fmla="*/ 2147483647 h 166"/>
                <a:gd name="T12" fmla="*/ 2147483647 w 177"/>
                <a:gd name="T13" fmla="*/ 2147483647 h 166"/>
                <a:gd name="T14" fmla="*/ 2147483647 w 177"/>
                <a:gd name="T15" fmla="*/ 2147483647 h 166"/>
                <a:gd name="T16" fmla="*/ 2147483647 w 177"/>
                <a:gd name="T17" fmla="*/ 2147483647 h 166"/>
                <a:gd name="T18" fmla="*/ 2147483647 w 177"/>
                <a:gd name="T19" fmla="*/ 2147483647 h 166"/>
                <a:gd name="T20" fmla="*/ 2147483647 w 177"/>
                <a:gd name="T21" fmla="*/ 2147483647 h 166"/>
                <a:gd name="T22" fmla="*/ 2147483647 w 177"/>
                <a:gd name="T23" fmla="*/ 2147483647 h 166"/>
                <a:gd name="T24" fmla="*/ 2147483647 w 177"/>
                <a:gd name="T25" fmla="*/ 2147483647 h 166"/>
                <a:gd name="T26" fmla="*/ 2147483647 w 177"/>
                <a:gd name="T27" fmla="*/ 2147483647 h 166"/>
                <a:gd name="T28" fmla="*/ 2147483647 w 177"/>
                <a:gd name="T29" fmla="*/ 2147483647 h 16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177" h="166">
                  <a:moveTo>
                    <a:pt x="177" y="158"/>
                  </a:moveTo>
                  <a:cubicBezTo>
                    <a:pt x="147" y="164"/>
                    <a:pt x="118" y="166"/>
                    <a:pt x="89" y="166"/>
                  </a:cubicBezTo>
                  <a:cubicBezTo>
                    <a:pt x="60" y="166"/>
                    <a:pt x="30" y="164"/>
                    <a:pt x="0" y="158"/>
                  </a:cubicBezTo>
                  <a:cubicBezTo>
                    <a:pt x="0" y="8"/>
                    <a:pt x="0" y="8"/>
                    <a:pt x="0" y="8"/>
                  </a:cubicBezTo>
                  <a:cubicBezTo>
                    <a:pt x="30" y="2"/>
                    <a:pt x="60" y="0"/>
                    <a:pt x="88" y="0"/>
                  </a:cubicBezTo>
                  <a:cubicBezTo>
                    <a:pt x="117" y="0"/>
                    <a:pt x="147" y="2"/>
                    <a:pt x="176" y="8"/>
                  </a:cubicBezTo>
                  <a:cubicBezTo>
                    <a:pt x="176" y="35"/>
                    <a:pt x="176" y="35"/>
                    <a:pt x="176" y="35"/>
                  </a:cubicBezTo>
                  <a:cubicBezTo>
                    <a:pt x="43" y="35"/>
                    <a:pt x="43" y="35"/>
                    <a:pt x="43" y="35"/>
                  </a:cubicBezTo>
                  <a:cubicBezTo>
                    <a:pt x="43" y="65"/>
                    <a:pt x="43" y="65"/>
                    <a:pt x="43" y="65"/>
                  </a:cubicBezTo>
                  <a:cubicBezTo>
                    <a:pt x="130" y="65"/>
                    <a:pt x="130" y="65"/>
                    <a:pt x="130" y="65"/>
                  </a:cubicBezTo>
                  <a:cubicBezTo>
                    <a:pt x="130" y="96"/>
                    <a:pt x="130" y="96"/>
                    <a:pt x="130" y="96"/>
                  </a:cubicBezTo>
                  <a:cubicBezTo>
                    <a:pt x="43" y="96"/>
                    <a:pt x="43" y="96"/>
                    <a:pt x="43" y="96"/>
                  </a:cubicBezTo>
                  <a:cubicBezTo>
                    <a:pt x="43" y="132"/>
                    <a:pt x="43" y="132"/>
                    <a:pt x="43" y="132"/>
                  </a:cubicBezTo>
                  <a:cubicBezTo>
                    <a:pt x="177" y="132"/>
                    <a:pt x="177" y="132"/>
                    <a:pt x="177" y="132"/>
                  </a:cubicBezTo>
                  <a:cubicBezTo>
                    <a:pt x="177" y="158"/>
                    <a:pt x="177" y="158"/>
                    <a:pt x="177" y="158"/>
                  </a:cubicBezTo>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16" name="Freeform 14"/>
            <p:cNvSpPr>
              <a:spLocks/>
            </p:cNvSpPr>
            <p:nvPr userDrawn="1"/>
          </p:nvSpPr>
          <p:spPr bwMode="auto">
            <a:xfrm>
              <a:off x="3602813" y="-588634"/>
              <a:ext cx="201044" cy="209221"/>
            </a:xfrm>
            <a:custGeom>
              <a:avLst/>
              <a:gdLst>
                <a:gd name="T0" fmla="*/ 2147483647 w 158"/>
                <a:gd name="T1" fmla="*/ 2147483647 h 162"/>
                <a:gd name="T2" fmla="*/ 2147483647 w 158"/>
                <a:gd name="T3" fmla="*/ 2147483647 h 162"/>
                <a:gd name="T4" fmla="*/ 0 w 158"/>
                <a:gd name="T5" fmla="*/ 2147483647 h 162"/>
                <a:gd name="T6" fmla="*/ 0 w 158"/>
                <a:gd name="T7" fmla="*/ 0 h 162"/>
                <a:gd name="T8" fmla="*/ 2147483647 w 158"/>
                <a:gd name="T9" fmla="*/ 0 h 162"/>
                <a:gd name="T10" fmla="*/ 2147483647 w 158"/>
                <a:gd name="T11" fmla="*/ 2147483647 h 162"/>
                <a:gd name="T12" fmla="*/ 2147483647 w 158"/>
                <a:gd name="T13" fmla="*/ 2147483647 h 162"/>
                <a:gd name="T14" fmla="*/ 2147483647 w 158"/>
                <a:gd name="T15" fmla="*/ 2147483647 h 162"/>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58" h="162">
                  <a:moveTo>
                    <a:pt x="158" y="154"/>
                  </a:moveTo>
                  <a:cubicBezTo>
                    <a:pt x="132" y="160"/>
                    <a:pt x="105" y="162"/>
                    <a:pt x="80" y="162"/>
                  </a:cubicBezTo>
                  <a:cubicBezTo>
                    <a:pt x="54" y="162"/>
                    <a:pt x="27" y="160"/>
                    <a:pt x="0" y="154"/>
                  </a:cubicBezTo>
                  <a:cubicBezTo>
                    <a:pt x="0" y="0"/>
                    <a:pt x="0" y="0"/>
                    <a:pt x="0" y="0"/>
                  </a:cubicBezTo>
                  <a:cubicBezTo>
                    <a:pt x="43" y="0"/>
                    <a:pt x="43" y="0"/>
                    <a:pt x="43" y="0"/>
                  </a:cubicBezTo>
                  <a:cubicBezTo>
                    <a:pt x="43" y="126"/>
                    <a:pt x="43" y="126"/>
                    <a:pt x="43" y="126"/>
                  </a:cubicBezTo>
                  <a:cubicBezTo>
                    <a:pt x="158" y="126"/>
                    <a:pt x="158" y="126"/>
                    <a:pt x="158" y="126"/>
                  </a:cubicBezTo>
                  <a:cubicBezTo>
                    <a:pt x="158" y="154"/>
                    <a:pt x="158" y="154"/>
                    <a:pt x="158" y="154"/>
                  </a:cubicBezTo>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17" name="Freeform 15"/>
            <p:cNvSpPr>
              <a:spLocks/>
            </p:cNvSpPr>
            <p:nvPr userDrawn="1"/>
          </p:nvSpPr>
          <p:spPr bwMode="auto">
            <a:xfrm>
              <a:off x="3247636" y="-588634"/>
              <a:ext cx="289838" cy="206995"/>
            </a:xfrm>
            <a:custGeom>
              <a:avLst/>
              <a:gdLst>
                <a:gd name="T0" fmla="*/ 2147483647 w 226"/>
                <a:gd name="T1" fmla="*/ 2147483647 h 161"/>
                <a:gd name="T2" fmla="*/ 2147483647 w 226"/>
                <a:gd name="T3" fmla="*/ 2147483647 h 161"/>
                <a:gd name="T4" fmla="*/ 2147483647 w 226"/>
                <a:gd name="T5" fmla="*/ 2147483647 h 161"/>
                <a:gd name="T6" fmla="*/ 2147483647 w 226"/>
                <a:gd name="T7" fmla="*/ 2147483647 h 161"/>
                <a:gd name="T8" fmla="*/ 2147483647 w 226"/>
                <a:gd name="T9" fmla="*/ 2147483647 h 161"/>
                <a:gd name="T10" fmla="*/ 0 w 226"/>
                <a:gd name="T11" fmla="*/ 2147483647 h 161"/>
                <a:gd name="T12" fmla="*/ 2147483647 w 226"/>
                <a:gd name="T13" fmla="*/ 0 h 161"/>
                <a:gd name="T14" fmla="*/ 2147483647 w 226"/>
                <a:gd name="T15" fmla="*/ 0 h 161"/>
                <a:gd name="T16" fmla="*/ 2147483647 w 226"/>
                <a:gd name="T17" fmla="*/ 2147483647 h 16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26" h="161">
                  <a:moveTo>
                    <a:pt x="226" y="155"/>
                  </a:moveTo>
                  <a:cubicBezTo>
                    <a:pt x="212" y="159"/>
                    <a:pt x="193" y="161"/>
                    <a:pt x="179" y="161"/>
                  </a:cubicBezTo>
                  <a:cubicBezTo>
                    <a:pt x="114" y="29"/>
                    <a:pt x="114" y="29"/>
                    <a:pt x="114" y="29"/>
                  </a:cubicBezTo>
                  <a:cubicBezTo>
                    <a:pt x="110" y="29"/>
                    <a:pt x="110" y="29"/>
                    <a:pt x="110" y="29"/>
                  </a:cubicBezTo>
                  <a:cubicBezTo>
                    <a:pt x="45" y="161"/>
                    <a:pt x="45" y="161"/>
                    <a:pt x="45" y="161"/>
                  </a:cubicBezTo>
                  <a:cubicBezTo>
                    <a:pt x="31" y="161"/>
                    <a:pt x="15" y="159"/>
                    <a:pt x="0" y="155"/>
                  </a:cubicBezTo>
                  <a:cubicBezTo>
                    <a:pt x="83" y="0"/>
                    <a:pt x="83" y="0"/>
                    <a:pt x="83" y="0"/>
                  </a:cubicBezTo>
                  <a:cubicBezTo>
                    <a:pt x="142" y="0"/>
                    <a:pt x="142" y="0"/>
                    <a:pt x="142" y="0"/>
                  </a:cubicBezTo>
                  <a:cubicBezTo>
                    <a:pt x="226" y="155"/>
                    <a:pt x="226" y="155"/>
                    <a:pt x="226" y="155"/>
                  </a:cubicBezTo>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18" name="Oval 16"/>
            <p:cNvSpPr>
              <a:spLocks noChangeArrowheads="1"/>
            </p:cNvSpPr>
            <p:nvPr userDrawn="1"/>
          </p:nvSpPr>
          <p:spPr bwMode="auto">
            <a:xfrm>
              <a:off x="3356535" y="-475121"/>
              <a:ext cx="70365" cy="71224"/>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defRPr>
              </a:lvl9pPr>
            </a:lstStyle>
            <a:p>
              <a:pPr eaLnBrk="1" hangingPunct="1">
                <a:defRPr/>
              </a:pPr>
              <a:endParaRPr lang="en-AU" altLang="fr-FR" smtClean="0">
                <a:solidFill>
                  <a:srgbClr val="333366"/>
                </a:solidFill>
                <a:latin typeface="Century Gothic" panose="020B0502020202020204" pitchFamily="34" charset="0"/>
              </a:endParaRPr>
            </a:p>
          </p:txBody>
        </p:sp>
        <p:sp>
          <p:nvSpPr>
            <p:cNvPr id="19" name="Freeform 17"/>
            <p:cNvSpPr>
              <a:spLocks/>
            </p:cNvSpPr>
            <p:nvPr userDrawn="1"/>
          </p:nvSpPr>
          <p:spPr bwMode="auto">
            <a:xfrm>
              <a:off x="2939369" y="-593086"/>
              <a:ext cx="242928" cy="211446"/>
            </a:xfrm>
            <a:custGeom>
              <a:avLst/>
              <a:gdLst>
                <a:gd name="T0" fmla="*/ 2147483647 w 190"/>
                <a:gd name="T1" fmla="*/ 2147483647 h 163"/>
                <a:gd name="T2" fmla="*/ 2147483647 w 190"/>
                <a:gd name="T3" fmla="*/ 2147483647 h 163"/>
                <a:gd name="T4" fmla="*/ 2147483647 w 190"/>
                <a:gd name="T5" fmla="*/ 2147483647 h 163"/>
                <a:gd name="T6" fmla="*/ 2147483647 w 190"/>
                <a:gd name="T7" fmla="*/ 2147483647 h 163"/>
                <a:gd name="T8" fmla="*/ 2147483647 w 190"/>
                <a:gd name="T9" fmla="*/ 2147483647 h 163"/>
                <a:gd name="T10" fmla="*/ 0 w 190"/>
                <a:gd name="T11" fmla="*/ 2147483647 h 163"/>
                <a:gd name="T12" fmla="*/ 0 w 190"/>
                <a:gd name="T13" fmla="*/ 2147483647 h 163"/>
                <a:gd name="T14" fmla="*/ 2147483647 w 190"/>
                <a:gd name="T15" fmla="*/ 0 h 163"/>
                <a:gd name="T16" fmla="*/ 2147483647 w 190"/>
                <a:gd name="T17" fmla="*/ 2147483647 h 163"/>
                <a:gd name="T18" fmla="*/ 2147483647 w 190"/>
                <a:gd name="T19" fmla="*/ 2147483647 h 163"/>
                <a:gd name="T20" fmla="*/ 2147483647 w 190"/>
                <a:gd name="T21" fmla="*/ 0 h 163"/>
                <a:gd name="T22" fmla="*/ 2147483647 w 190"/>
                <a:gd name="T23" fmla="*/ 2147483647 h 163"/>
                <a:gd name="T24" fmla="*/ 2147483647 w 190"/>
                <a:gd name="T25" fmla="*/ 2147483647 h 163"/>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190" h="163">
                  <a:moveTo>
                    <a:pt x="190" y="158"/>
                  </a:moveTo>
                  <a:cubicBezTo>
                    <a:pt x="177" y="161"/>
                    <a:pt x="162" y="163"/>
                    <a:pt x="148" y="163"/>
                  </a:cubicBezTo>
                  <a:cubicBezTo>
                    <a:pt x="148" y="96"/>
                    <a:pt x="148" y="96"/>
                    <a:pt x="148" y="96"/>
                  </a:cubicBezTo>
                  <a:cubicBezTo>
                    <a:pt x="42" y="96"/>
                    <a:pt x="42" y="96"/>
                    <a:pt x="42" y="96"/>
                  </a:cubicBezTo>
                  <a:cubicBezTo>
                    <a:pt x="42" y="163"/>
                    <a:pt x="42" y="163"/>
                    <a:pt x="42" y="163"/>
                  </a:cubicBezTo>
                  <a:cubicBezTo>
                    <a:pt x="28" y="163"/>
                    <a:pt x="13" y="161"/>
                    <a:pt x="0" y="158"/>
                  </a:cubicBezTo>
                  <a:cubicBezTo>
                    <a:pt x="0" y="5"/>
                    <a:pt x="0" y="5"/>
                    <a:pt x="0" y="5"/>
                  </a:cubicBezTo>
                  <a:cubicBezTo>
                    <a:pt x="13" y="1"/>
                    <a:pt x="28" y="0"/>
                    <a:pt x="42" y="0"/>
                  </a:cubicBezTo>
                  <a:cubicBezTo>
                    <a:pt x="42" y="65"/>
                    <a:pt x="42" y="65"/>
                    <a:pt x="42" y="65"/>
                  </a:cubicBezTo>
                  <a:cubicBezTo>
                    <a:pt x="148" y="65"/>
                    <a:pt x="148" y="65"/>
                    <a:pt x="148" y="65"/>
                  </a:cubicBezTo>
                  <a:cubicBezTo>
                    <a:pt x="148" y="0"/>
                    <a:pt x="148" y="0"/>
                    <a:pt x="148" y="0"/>
                  </a:cubicBezTo>
                  <a:cubicBezTo>
                    <a:pt x="162" y="0"/>
                    <a:pt x="177" y="1"/>
                    <a:pt x="190" y="5"/>
                  </a:cubicBezTo>
                  <a:cubicBezTo>
                    <a:pt x="190" y="158"/>
                    <a:pt x="190" y="158"/>
                    <a:pt x="190" y="158"/>
                  </a:cubicBezTo>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20" name="Freeform 18"/>
            <p:cNvSpPr>
              <a:spLocks/>
            </p:cNvSpPr>
            <p:nvPr userDrawn="1"/>
          </p:nvSpPr>
          <p:spPr bwMode="auto">
            <a:xfrm>
              <a:off x="2619375" y="-595312"/>
              <a:ext cx="244603" cy="211447"/>
            </a:xfrm>
            <a:custGeom>
              <a:avLst/>
              <a:gdLst>
                <a:gd name="T0" fmla="*/ 2147483647 w 192"/>
                <a:gd name="T1" fmla="*/ 2147483647 h 162"/>
                <a:gd name="T2" fmla="*/ 2147483647 w 192"/>
                <a:gd name="T3" fmla="*/ 2147483647 h 162"/>
                <a:gd name="T4" fmla="*/ 2147483647 w 192"/>
                <a:gd name="T5" fmla="*/ 2147483647 h 162"/>
                <a:gd name="T6" fmla="*/ 2147483647 w 192"/>
                <a:gd name="T7" fmla="*/ 2147483647 h 162"/>
                <a:gd name="T8" fmla="*/ 2147483647 w 192"/>
                <a:gd name="T9" fmla="*/ 2147483647 h 162"/>
                <a:gd name="T10" fmla="*/ 0 w 192"/>
                <a:gd name="T11" fmla="*/ 2147483647 h 162"/>
                <a:gd name="T12" fmla="*/ 0 w 192"/>
                <a:gd name="T13" fmla="*/ 2147483647 h 162"/>
                <a:gd name="T14" fmla="*/ 2147483647 w 192"/>
                <a:gd name="T15" fmla="*/ 0 h 162"/>
                <a:gd name="T16" fmla="*/ 2147483647 w 192"/>
                <a:gd name="T17" fmla="*/ 2147483647 h 162"/>
                <a:gd name="T18" fmla="*/ 2147483647 w 192"/>
                <a:gd name="T19" fmla="*/ 2147483647 h 16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92" h="162">
                  <a:moveTo>
                    <a:pt x="192" y="35"/>
                  </a:moveTo>
                  <a:cubicBezTo>
                    <a:pt x="117" y="35"/>
                    <a:pt x="117" y="35"/>
                    <a:pt x="117" y="35"/>
                  </a:cubicBezTo>
                  <a:cubicBezTo>
                    <a:pt x="117" y="162"/>
                    <a:pt x="117" y="162"/>
                    <a:pt x="117" y="162"/>
                  </a:cubicBezTo>
                  <a:cubicBezTo>
                    <a:pt x="75" y="162"/>
                    <a:pt x="75" y="162"/>
                    <a:pt x="75" y="162"/>
                  </a:cubicBezTo>
                  <a:cubicBezTo>
                    <a:pt x="75" y="35"/>
                    <a:pt x="75" y="35"/>
                    <a:pt x="75" y="35"/>
                  </a:cubicBezTo>
                  <a:cubicBezTo>
                    <a:pt x="0" y="35"/>
                    <a:pt x="0" y="35"/>
                    <a:pt x="0" y="35"/>
                  </a:cubicBezTo>
                  <a:cubicBezTo>
                    <a:pt x="0" y="8"/>
                    <a:pt x="0" y="8"/>
                    <a:pt x="0" y="8"/>
                  </a:cubicBezTo>
                  <a:cubicBezTo>
                    <a:pt x="33" y="2"/>
                    <a:pt x="65" y="0"/>
                    <a:pt x="96" y="0"/>
                  </a:cubicBezTo>
                  <a:cubicBezTo>
                    <a:pt x="127" y="0"/>
                    <a:pt x="160" y="2"/>
                    <a:pt x="192" y="8"/>
                  </a:cubicBezTo>
                  <a:cubicBezTo>
                    <a:pt x="192" y="35"/>
                    <a:pt x="192" y="35"/>
                    <a:pt x="192" y="35"/>
                  </a:cubicBezTo>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grpSp>
      <p:sp>
        <p:nvSpPr>
          <p:cNvPr id="2" name="Titre 1"/>
          <p:cNvSpPr>
            <a:spLocks noGrp="1"/>
          </p:cNvSpPr>
          <p:nvPr>
            <p:ph type="title"/>
          </p:nvPr>
        </p:nvSpPr>
        <p:spPr/>
        <p:txBody>
          <a:bodyPr/>
          <a:lstStyle/>
          <a:p>
            <a:r>
              <a:rPr lang="en-US" dirty="0" smtClean="0"/>
              <a:t>Cliquez pour modifier le style du titre</a:t>
            </a:r>
            <a:endParaRPr lang="fr-FR" dirty="0"/>
          </a:p>
        </p:txBody>
      </p:sp>
      <p:sp>
        <p:nvSpPr>
          <p:cNvPr id="9" name="Picture Placeholder 3"/>
          <p:cNvSpPr>
            <a:spLocks noGrp="1"/>
          </p:cNvSpPr>
          <p:nvPr>
            <p:ph type="pic" sz="quarter" idx="10"/>
          </p:nvPr>
        </p:nvSpPr>
        <p:spPr bwMode="auto">
          <a:xfrm>
            <a:off x="7079796" y="842794"/>
            <a:ext cx="1735593" cy="1224476"/>
          </a:xfrm>
          <a:custGeom>
            <a:avLst/>
            <a:gdLst>
              <a:gd name="connsiteX0" fmla="*/ 0 w 2871788"/>
              <a:gd name="connsiteY0" fmla="*/ 0 h 3617912"/>
              <a:gd name="connsiteX1" fmla="*/ 2871788 w 2871788"/>
              <a:gd name="connsiteY1" fmla="*/ 0 h 3617912"/>
              <a:gd name="connsiteX2" fmla="*/ 2871788 w 2871788"/>
              <a:gd name="connsiteY2" fmla="*/ 3617912 h 3617912"/>
              <a:gd name="connsiteX3" fmla="*/ 0 w 2871788"/>
              <a:gd name="connsiteY3" fmla="*/ 3617912 h 3617912"/>
              <a:gd name="connsiteX4" fmla="*/ 0 w 2871788"/>
              <a:gd name="connsiteY4" fmla="*/ 0 h 3617912"/>
              <a:gd name="connsiteX0" fmla="*/ 0 w 2871788"/>
              <a:gd name="connsiteY0" fmla="*/ 0 h 3883583"/>
              <a:gd name="connsiteX1" fmla="*/ 2871788 w 2871788"/>
              <a:gd name="connsiteY1" fmla="*/ 0 h 3883583"/>
              <a:gd name="connsiteX2" fmla="*/ 2871788 w 2871788"/>
              <a:gd name="connsiteY2" fmla="*/ 3883583 h 3883583"/>
              <a:gd name="connsiteX3" fmla="*/ 0 w 2871788"/>
              <a:gd name="connsiteY3" fmla="*/ 3617912 h 3883583"/>
              <a:gd name="connsiteX4" fmla="*/ 0 w 2871788"/>
              <a:gd name="connsiteY4" fmla="*/ 0 h 3883583"/>
              <a:gd name="connsiteX0" fmla="*/ 0 w 2871788"/>
              <a:gd name="connsiteY0" fmla="*/ 0 h 3883583"/>
              <a:gd name="connsiteX1" fmla="*/ 2871788 w 2871788"/>
              <a:gd name="connsiteY1" fmla="*/ 0 h 3883583"/>
              <a:gd name="connsiteX2" fmla="*/ 2871788 w 2871788"/>
              <a:gd name="connsiteY2" fmla="*/ 3883583 h 3883583"/>
              <a:gd name="connsiteX3" fmla="*/ 0 w 2871788"/>
              <a:gd name="connsiteY3" fmla="*/ 3716766 h 3883583"/>
              <a:gd name="connsiteX4" fmla="*/ 0 w 2871788"/>
              <a:gd name="connsiteY4" fmla="*/ 0 h 3883583"/>
              <a:gd name="connsiteX0" fmla="*/ 0 w 2871788"/>
              <a:gd name="connsiteY0" fmla="*/ 0 h 3930717"/>
              <a:gd name="connsiteX1" fmla="*/ 2871788 w 2871788"/>
              <a:gd name="connsiteY1" fmla="*/ 0 h 3930717"/>
              <a:gd name="connsiteX2" fmla="*/ 2871788 w 2871788"/>
              <a:gd name="connsiteY2" fmla="*/ 3930717 h 3930717"/>
              <a:gd name="connsiteX3" fmla="*/ 0 w 2871788"/>
              <a:gd name="connsiteY3" fmla="*/ 3716766 h 3930717"/>
              <a:gd name="connsiteX4" fmla="*/ 0 w 2871788"/>
              <a:gd name="connsiteY4" fmla="*/ 0 h 3930717"/>
              <a:gd name="connsiteX0" fmla="*/ 6724 w 2878512"/>
              <a:gd name="connsiteY0" fmla="*/ 0 h 3931919"/>
              <a:gd name="connsiteX1" fmla="*/ 2878512 w 2878512"/>
              <a:gd name="connsiteY1" fmla="*/ 0 h 3931919"/>
              <a:gd name="connsiteX2" fmla="*/ 2878512 w 2878512"/>
              <a:gd name="connsiteY2" fmla="*/ 3930717 h 3931919"/>
              <a:gd name="connsiteX3" fmla="*/ 0 w 2878512"/>
              <a:gd name="connsiteY3" fmla="*/ 3931919 h 3931919"/>
              <a:gd name="connsiteX4" fmla="*/ 6724 w 2878512"/>
              <a:gd name="connsiteY4" fmla="*/ 0 h 3931919"/>
              <a:gd name="connsiteX0" fmla="*/ 6724 w 2878512"/>
              <a:gd name="connsiteY0" fmla="*/ 0 h 3931919"/>
              <a:gd name="connsiteX1" fmla="*/ 2878512 w 2878512"/>
              <a:gd name="connsiteY1" fmla="*/ 0 h 3931919"/>
              <a:gd name="connsiteX2" fmla="*/ 2878512 w 2878512"/>
              <a:gd name="connsiteY2" fmla="*/ 3930717 h 3931919"/>
              <a:gd name="connsiteX3" fmla="*/ 0 w 2878512"/>
              <a:gd name="connsiteY3" fmla="*/ 3931919 h 3931919"/>
              <a:gd name="connsiteX4" fmla="*/ 6724 w 2878512"/>
              <a:gd name="connsiteY4" fmla="*/ 0 h 3931919"/>
              <a:gd name="connsiteX0" fmla="*/ 232246 w 3104034"/>
              <a:gd name="connsiteY0" fmla="*/ 0 h 3938217"/>
              <a:gd name="connsiteX1" fmla="*/ 3104034 w 3104034"/>
              <a:gd name="connsiteY1" fmla="*/ 0 h 3938217"/>
              <a:gd name="connsiteX2" fmla="*/ 3104034 w 3104034"/>
              <a:gd name="connsiteY2" fmla="*/ 3930717 h 3938217"/>
              <a:gd name="connsiteX3" fmla="*/ 0 w 3104034"/>
              <a:gd name="connsiteY3" fmla="*/ 3938217 h 3938217"/>
              <a:gd name="connsiteX4" fmla="*/ 232246 w 3104034"/>
              <a:gd name="connsiteY4" fmla="*/ 0 h 3938217"/>
              <a:gd name="connsiteX0" fmla="*/ 232246 w 3104034"/>
              <a:gd name="connsiteY0" fmla="*/ 0 h 3938217"/>
              <a:gd name="connsiteX1" fmla="*/ 3104034 w 3104034"/>
              <a:gd name="connsiteY1" fmla="*/ 0 h 3938217"/>
              <a:gd name="connsiteX2" fmla="*/ 3104034 w 3104034"/>
              <a:gd name="connsiteY2" fmla="*/ 3930717 h 3938217"/>
              <a:gd name="connsiteX3" fmla="*/ 0 w 3104034"/>
              <a:gd name="connsiteY3" fmla="*/ 3938217 h 3938217"/>
              <a:gd name="connsiteX4" fmla="*/ 232246 w 3104034"/>
              <a:gd name="connsiteY4" fmla="*/ 0 h 3938217"/>
              <a:gd name="connsiteX0" fmla="*/ 232246 w 3104034"/>
              <a:gd name="connsiteY0" fmla="*/ 0 h 3938217"/>
              <a:gd name="connsiteX1" fmla="*/ 3104034 w 3104034"/>
              <a:gd name="connsiteY1" fmla="*/ 0 h 3938217"/>
              <a:gd name="connsiteX2" fmla="*/ 3104034 w 3104034"/>
              <a:gd name="connsiteY2" fmla="*/ 3930717 h 3938217"/>
              <a:gd name="connsiteX3" fmla="*/ 0 w 3104034"/>
              <a:gd name="connsiteY3" fmla="*/ 3938217 h 3938217"/>
              <a:gd name="connsiteX4" fmla="*/ 232246 w 3104034"/>
              <a:gd name="connsiteY4" fmla="*/ 0 h 3938217"/>
              <a:gd name="connsiteX0" fmla="*/ 239295 w 3104034"/>
              <a:gd name="connsiteY0" fmla="*/ 97081 h 3938217"/>
              <a:gd name="connsiteX1" fmla="*/ 3104034 w 3104034"/>
              <a:gd name="connsiteY1" fmla="*/ 0 h 3938217"/>
              <a:gd name="connsiteX2" fmla="*/ 3104034 w 3104034"/>
              <a:gd name="connsiteY2" fmla="*/ 3930717 h 3938217"/>
              <a:gd name="connsiteX3" fmla="*/ 0 w 3104034"/>
              <a:gd name="connsiteY3" fmla="*/ 3938217 h 3938217"/>
              <a:gd name="connsiteX4" fmla="*/ 239295 w 3104034"/>
              <a:gd name="connsiteY4" fmla="*/ 97081 h 3938217"/>
              <a:gd name="connsiteX0" fmla="*/ 239295 w 3104034"/>
              <a:gd name="connsiteY0" fmla="*/ 97081 h 3938217"/>
              <a:gd name="connsiteX1" fmla="*/ 3104034 w 3104034"/>
              <a:gd name="connsiteY1" fmla="*/ 0 h 3938217"/>
              <a:gd name="connsiteX2" fmla="*/ 3104034 w 3104034"/>
              <a:gd name="connsiteY2" fmla="*/ 3930717 h 3938217"/>
              <a:gd name="connsiteX3" fmla="*/ 0 w 3104034"/>
              <a:gd name="connsiteY3" fmla="*/ 3938217 h 3938217"/>
              <a:gd name="connsiteX4" fmla="*/ 239295 w 3104034"/>
              <a:gd name="connsiteY4" fmla="*/ 97081 h 3938217"/>
              <a:gd name="connsiteX0" fmla="*/ 239295 w 3104034"/>
              <a:gd name="connsiteY0" fmla="*/ 97081 h 3938217"/>
              <a:gd name="connsiteX1" fmla="*/ 3104034 w 3104034"/>
              <a:gd name="connsiteY1" fmla="*/ 0 h 3938217"/>
              <a:gd name="connsiteX2" fmla="*/ 3104034 w 3104034"/>
              <a:gd name="connsiteY2" fmla="*/ 3930717 h 3938217"/>
              <a:gd name="connsiteX3" fmla="*/ 0 w 3104034"/>
              <a:gd name="connsiteY3" fmla="*/ 3938217 h 3938217"/>
              <a:gd name="connsiteX4" fmla="*/ 239295 w 3104034"/>
              <a:gd name="connsiteY4" fmla="*/ 97081 h 3938217"/>
              <a:gd name="connsiteX0" fmla="*/ 394341 w 3104034"/>
              <a:gd name="connsiteY0" fmla="*/ 97081 h 3938217"/>
              <a:gd name="connsiteX1" fmla="*/ 3104034 w 3104034"/>
              <a:gd name="connsiteY1" fmla="*/ 0 h 3938217"/>
              <a:gd name="connsiteX2" fmla="*/ 3104034 w 3104034"/>
              <a:gd name="connsiteY2" fmla="*/ 3930717 h 3938217"/>
              <a:gd name="connsiteX3" fmla="*/ 0 w 3104034"/>
              <a:gd name="connsiteY3" fmla="*/ 3938217 h 3938217"/>
              <a:gd name="connsiteX4" fmla="*/ 394341 w 3104034"/>
              <a:gd name="connsiteY4" fmla="*/ 97081 h 3938217"/>
              <a:gd name="connsiteX0" fmla="*/ 443673 w 3104034"/>
              <a:gd name="connsiteY0" fmla="*/ 103553 h 3938217"/>
              <a:gd name="connsiteX1" fmla="*/ 3104034 w 3104034"/>
              <a:gd name="connsiteY1" fmla="*/ 0 h 3938217"/>
              <a:gd name="connsiteX2" fmla="*/ 3104034 w 3104034"/>
              <a:gd name="connsiteY2" fmla="*/ 3930717 h 3938217"/>
              <a:gd name="connsiteX3" fmla="*/ 0 w 3104034"/>
              <a:gd name="connsiteY3" fmla="*/ 3938217 h 3938217"/>
              <a:gd name="connsiteX4" fmla="*/ 443673 w 3104034"/>
              <a:gd name="connsiteY4" fmla="*/ 103553 h 3938217"/>
              <a:gd name="connsiteX0" fmla="*/ 443673 w 3104034"/>
              <a:gd name="connsiteY0" fmla="*/ 103553 h 3938217"/>
              <a:gd name="connsiteX1" fmla="*/ 3104034 w 3104034"/>
              <a:gd name="connsiteY1" fmla="*/ 0 h 3938217"/>
              <a:gd name="connsiteX2" fmla="*/ 3104034 w 3104034"/>
              <a:gd name="connsiteY2" fmla="*/ 3930717 h 3938217"/>
              <a:gd name="connsiteX3" fmla="*/ 0 w 3104034"/>
              <a:gd name="connsiteY3" fmla="*/ 3938217 h 3938217"/>
              <a:gd name="connsiteX4" fmla="*/ 443673 w 3104034"/>
              <a:gd name="connsiteY4" fmla="*/ 103553 h 3938217"/>
              <a:gd name="connsiteX0" fmla="*/ 443673 w 3104034"/>
              <a:gd name="connsiteY0" fmla="*/ 0 h 3834664"/>
              <a:gd name="connsiteX1" fmla="*/ 3104034 w 3104034"/>
              <a:gd name="connsiteY1" fmla="*/ 0 h 3834664"/>
              <a:gd name="connsiteX2" fmla="*/ 3104034 w 3104034"/>
              <a:gd name="connsiteY2" fmla="*/ 3827164 h 3834664"/>
              <a:gd name="connsiteX3" fmla="*/ 0 w 3104034"/>
              <a:gd name="connsiteY3" fmla="*/ 3834664 h 3834664"/>
              <a:gd name="connsiteX4" fmla="*/ 443673 w 3104034"/>
              <a:gd name="connsiteY4" fmla="*/ 0 h 3834664"/>
              <a:gd name="connsiteX0" fmla="*/ 443673 w 3104034"/>
              <a:gd name="connsiteY0" fmla="*/ 0 h 3834664"/>
              <a:gd name="connsiteX1" fmla="*/ 3104034 w 3104034"/>
              <a:gd name="connsiteY1" fmla="*/ 0 h 3834664"/>
              <a:gd name="connsiteX2" fmla="*/ 3104034 w 3104034"/>
              <a:gd name="connsiteY2" fmla="*/ 3827164 h 3834664"/>
              <a:gd name="connsiteX3" fmla="*/ 0 w 3104034"/>
              <a:gd name="connsiteY3" fmla="*/ 3834664 h 3834664"/>
              <a:gd name="connsiteX4" fmla="*/ 443673 w 3104034"/>
              <a:gd name="connsiteY4" fmla="*/ 0 h 3834664"/>
              <a:gd name="connsiteX0" fmla="*/ 464021 w 3124382"/>
              <a:gd name="connsiteY0" fmla="*/ 0 h 4009409"/>
              <a:gd name="connsiteX1" fmla="*/ 3124382 w 3124382"/>
              <a:gd name="connsiteY1" fmla="*/ 0 h 4009409"/>
              <a:gd name="connsiteX2" fmla="*/ 3124382 w 3124382"/>
              <a:gd name="connsiteY2" fmla="*/ 3827164 h 4009409"/>
              <a:gd name="connsiteX3" fmla="*/ 0 w 3124382"/>
              <a:gd name="connsiteY3" fmla="*/ 4009409 h 4009409"/>
              <a:gd name="connsiteX4" fmla="*/ 464021 w 3124382"/>
              <a:gd name="connsiteY4" fmla="*/ 0 h 4009409"/>
              <a:gd name="connsiteX0" fmla="*/ 464021 w 3131164"/>
              <a:gd name="connsiteY0" fmla="*/ 0 h 4009409"/>
              <a:gd name="connsiteX1" fmla="*/ 3124382 w 3131164"/>
              <a:gd name="connsiteY1" fmla="*/ 0 h 4009409"/>
              <a:gd name="connsiteX2" fmla="*/ 3131164 w 3131164"/>
              <a:gd name="connsiteY2" fmla="*/ 4008382 h 4009409"/>
              <a:gd name="connsiteX3" fmla="*/ 0 w 3131164"/>
              <a:gd name="connsiteY3" fmla="*/ 4009409 h 4009409"/>
              <a:gd name="connsiteX4" fmla="*/ 464021 w 3131164"/>
              <a:gd name="connsiteY4" fmla="*/ 0 h 4009409"/>
              <a:gd name="connsiteX0" fmla="*/ 464021 w 3131164"/>
              <a:gd name="connsiteY0" fmla="*/ 0 h 4009409"/>
              <a:gd name="connsiteX1" fmla="*/ 3124382 w 3131164"/>
              <a:gd name="connsiteY1" fmla="*/ 0 h 4009409"/>
              <a:gd name="connsiteX2" fmla="*/ 3131164 w 3131164"/>
              <a:gd name="connsiteY2" fmla="*/ 4008382 h 4009409"/>
              <a:gd name="connsiteX3" fmla="*/ 0 w 3131164"/>
              <a:gd name="connsiteY3" fmla="*/ 4009409 h 4009409"/>
              <a:gd name="connsiteX4" fmla="*/ 464021 w 3131164"/>
              <a:gd name="connsiteY4" fmla="*/ 0 h 4009409"/>
              <a:gd name="connsiteX0" fmla="*/ 464021 w 3131164"/>
              <a:gd name="connsiteY0" fmla="*/ 0 h 4009409"/>
              <a:gd name="connsiteX1" fmla="*/ 3124382 w 3131164"/>
              <a:gd name="connsiteY1" fmla="*/ 0 h 4009409"/>
              <a:gd name="connsiteX2" fmla="*/ 3131164 w 3131164"/>
              <a:gd name="connsiteY2" fmla="*/ 4008382 h 4009409"/>
              <a:gd name="connsiteX3" fmla="*/ 0 w 3131164"/>
              <a:gd name="connsiteY3" fmla="*/ 4009409 h 4009409"/>
              <a:gd name="connsiteX4" fmla="*/ 464021 w 3131164"/>
              <a:gd name="connsiteY4" fmla="*/ 0 h 4009409"/>
              <a:gd name="connsiteX0" fmla="*/ 29946 w 3131164"/>
              <a:gd name="connsiteY0" fmla="*/ 0 h 4009409"/>
              <a:gd name="connsiteX1" fmla="*/ 3124382 w 3131164"/>
              <a:gd name="connsiteY1" fmla="*/ 0 h 4009409"/>
              <a:gd name="connsiteX2" fmla="*/ 3131164 w 3131164"/>
              <a:gd name="connsiteY2" fmla="*/ 4008382 h 4009409"/>
              <a:gd name="connsiteX3" fmla="*/ 0 w 3131164"/>
              <a:gd name="connsiteY3" fmla="*/ 4009409 h 4009409"/>
              <a:gd name="connsiteX4" fmla="*/ 29946 w 3131164"/>
              <a:gd name="connsiteY4" fmla="*/ 0 h 4009409"/>
              <a:gd name="connsiteX0" fmla="*/ 9599 w 3131164"/>
              <a:gd name="connsiteY0" fmla="*/ 0 h 4009409"/>
              <a:gd name="connsiteX1" fmla="*/ 3124382 w 3131164"/>
              <a:gd name="connsiteY1" fmla="*/ 0 h 4009409"/>
              <a:gd name="connsiteX2" fmla="*/ 3131164 w 3131164"/>
              <a:gd name="connsiteY2" fmla="*/ 4008382 h 4009409"/>
              <a:gd name="connsiteX3" fmla="*/ 0 w 3131164"/>
              <a:gd name="connsiteY3" fmla="*/ 4009409 h 4009409"/>
              <a:gd name="connsiteX4" fmla="*/ 9599 w 3131164"/>
              <a:gd name="connsiteY4" fmla="*/ 0 h 4009409"/>
              <a:gd name="connsiteX0" fmla="*/ 399 w 3142312"/>
              <a:gd name="connsiteY0" fmla="*/ 0 h 4009409"/>
              <a:gd name="connsiteX1" fmla="*/ 3135530 w 3142312"/>
              <a:gd name="connsiteY1" fmla="*/ 0 h 4009409"/>
              <a:gd name="connsiteX2" fmla="*/ 3142312 w 3142312"/>
              <a:gd name="connsiteY2" fmla="*/ 4008382 h 4009409"/>
              <a:gd name="connsiteX3" fmla="*/ 11148 w 3142312"/>
              <a:gd name="connsiteY3" fmla="*/ 4009409 h 4009409"/>
              <a:gd name="connsiteX4" fmla="*/ 399 w 3142312"/>
              <a:gd name="connsiteY4" fmla="*/ 0 h 4009409"/>
              <a:gd name="connsiteX0" fmla="*/ 622 w 3135753"/>
              <a:gd name="connsiteY0" fmla="*/ 0 h 4009409"/>
              <a:gd name="connsiteX1" fmla="*/ 3128971 w 3135753"/>
              <a:gd name="connsiteY1" fmla="*/ 0 h 4009409"/>
              <a:gd name="connsiteX2" fmla="*/ 3135753 w 3135753"/>
              <a:gd name="connsiteY2" fmla="*/ 4008382 h 4009409"/>
              <a:gd name="connsiteX3" fmla="*/ 4589 w 3135753"/>
              <a:gd name="connsiteY3" fmla="*/ 4009409 h 4009409"/>
              <a:gd name="connsiteX4" fmla="*/ 622 w 3135753"/>
              <a:gd name="connsiteY4" fmla="*/ 0 h 4009409"/>
              <a:gd name="connsiteX0" fmla="*/ 0 w 3135131"/>
              <a:gd name="connsiteY0" fmla="*/ 0 h 4009409"/>
              <a:gd name="connsiteX1" fmla="*/ 3128349 w 3135131"/>
              <a:gd name="connsiteY1" fmla="*/ 0 h 4009409"/>
              <a:gd name="connsiteX2" fmla="*/ 3135131 w 3135131"/>
              <a:gd name="connsiteY2" fmla="*/ 4008382 h 4009409"/>
              <a:gd name="connsiteX3" fmla="*/ 3967 w 3135131"/>
              <a:gd name="connsiteY3" fmla="*/ 4009409 h 4009409"/>
              <a:gd name="connsiteX4" fmla="*/ 0 w 3135131"/>
              <a:gd name="connsiteY4" fmla="*/ 0 h 40094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35131" h="4009409">
                <a:moveTo>
                  <a:pt x="0" y="0"/>
                </a:moveTo>
                <a:lnTo>
                  <a:pt x="3128349" y="0"/>
                </a:lnTo>
                <a:cubicBezTo>
                  <a:pt x="3130610" y="1336127"/>
                  <a:pt x="3131740" y="2004191"/>
                  <a:pt x="3135131" y="4008382"/>
                </a:cubicBezTo>
                <a:lnTo>
                  <a:pt x="3967" y="4009409"/>
                </a:lnTo>
                <a:cubicBezTo>
                  <a:pt x="7167" y="2672939"/>
                  <a:pt x="1983" y="2004704"/>
                  <a:pt x="0" y="0"/>
                </a:cubicBezTo>
                <a:close/>
              </a:path>
            </a:pathLst>
          </a:custGeom>
          <a:solidFill>
            <a:schemeClr val="bg1">
              <a:lumMod val="85000"/>
            </a:schemeClr>
          </a:solidFill>
          <a:ln>
            <a:noFill/>
          </a:ln>
          <a:effectLst/>
          <a:extLst/>
        </p:spPr>
        <p:txBody>
          <a:bodyPr rtlCol="0" anchor="ctr">
            <a:noAutofit/>
          </a:bodyPr>
          <a:lstStyle>
            <a:lvl1pPr marL="0" indent="0" algn="ctr">
              <a:buFontTx/>
              <a:buNone/>
              <a:defRPr sz="1200" b="0">
                <a:solidFill>
                  <a:schemeClr val="bg1"/>
                </a:solidFill>
              </a:defRPr>
            </a:lvl1pPr>
          </a:lstStyle>
          <a:p>
            <a:pPr lvl="0"/>
            <a:r>
              <a:rPr lang="en-US" noProof="0" dirty="0" smtClean="0"/>
              <a:t>Cliquez sur l'icône pour ajouter une image</a:t>
            </a:r>
            <a:endParaRPr lang="en-AU" noProof="0" dirty="0"/>
          </a:p>
        </p:txBody>
      </p:sp>
      <p:sp>
        <p:nvSpPr>
          <p:cNvPr id="10" name="Picture Placeholder 3"/>
          <p:cNvSpPr>
            <a:spLocks noGrp="1"/>
          </p:cNvSpPr>
          <p:nvPr>
            <p:ph type="pic" sz="quarter" idx="12"/>
          </p:nvPr>
        </p:nvSpPr>
        <p:spPr bwMode="auto">
          <a:xfrm>
            <a:off x="7079796" y="2124658"/>
            <a:ext cx="1735593" cy="1224476"/>
          </a:xfrm>
          <a:custGeom>
            <a:avLst/>
            <a:gdLst>
              <a:gd name="connsiteX0" fmla="*/ 0 w 2871788"/>
              <a:gd name="connsiteY0" fmla="*/ 0 h 3617912"/>
              <a:gd name="connsiteX1" fmla="*/ 2871788 w 2871788"/>
              <a:gd name="connsiteY1" fmla="*/ 0 h 3617912"/>
              <a:gd name="connsiteX2" fmla="*/ 2871788 w 2871788"/>
              <a:gd name="connsiteY2" fmla="*/ 3617912 h 3617912"/>
              <a:gd name="connsiteX3" fmla="*/ 0 w 2871788"/>
              <a:gd name="connsiteY3" fmla="*/ 3617912 h 3617912"/>
              <a:gd name="connsiteX4" fmla="*/ 0 w 2871788"/>
              <a:gd name="connsiteY4" fmla="*/ 0 h 3617912"/>
              <a:gd name="connsiteX0" fmla="*/ 0 w 2871788"/>
              <a:gd name="connsiteY0" fmla="*/ 0 h 3883583"/>
              <a:gd name="connsiteX1" fmla="*/ 2871788 w 2871788"/>
              <a:gd name="connsiteY1" fmla="*/ 0 h 3883583"/>
              <a:gd name="connsiteX2" fmla="*/ 2871788 w 2871788"/>
              <a:gd name="connsiteY2" fmla="*/ 3883583 h 3883583"/>
              <a:gd name="connsiteX3" fmla="*/ 0 w 2871788"/>
              <a:gd name="connsiteY3" fmla="*/ 3617912 h 3883583"/>
              <a:gd name="connsiteX4" fmla="*/ 0 w 2871788"/>
              <a:gd name="connsiteY4" fmla="*/ 0 h 3883583"/>
              <a:gd name="connsiteX0" fmla="*/ 0 w 2871788"/>
              <a:gd name="connsiteY0" fmla="*/ 0 h 3883583"/>
              <a:gd name="connsiteX1" fmla="*/ 2871788 w 2871788"/>
              <a:gd name="connsiteY1" fmla="*/ 0 h 3883583"/>
              <a:gd name="connsiteX2" fmla="*/ 2871788 w 2871788"/>
              <a:gd name="connsiteY2" fmla="*/ 3883583 h 3883583"/>
              <a:gd name="connsiteX3" fmla="*/ 0 w 2871788"/>
              <a:gd name="connsiteY3" fmla="*/ 3716766 h 3883583"/>
              <a:gd name="connsiteX4" fmla="*/ 0 w 2871788"/>
              <a:gd name="connsiteY4" fmla="*/ 0 h 3883583"/>
              <a:gd name="connsiteX0" fmla="*/ 0 w 2871788"/>
              <a:gd name="connsiteY0" fmla="*/ 0 h 3930717"/>
              <a:gd name="connsiteX1" fmla="*/ 2871788 w 2871788"/>
              <a:gd name="connsiteY1" fmla="*/ 0 h 3930717"/>
              <a:gd name="connsiteX2" fmla="*/ 2871788 w 2871788"/>
              <a:gd name="connsiteY2" fmla="*/ 3930717 h 3930717"/>
              <a:gd name="connsiteX3" fmla="*/ 0 w 2871788"/>
              <a:gd name="connsiteY3" fmla="*/ 3716766 h 3930717"/>
              <a:gd name="connsiteX4" fmla="*/ 0 w 2871788"/>
              <a:gd name="connsiteY4" fmla="*/ 0 h 3930717"/>
              <a:gd name="connsiteX0" fmla="*/ 6724 w 2878512"/>
              <a:gd name="connsiteY0" fmla="*/ 0 h 3931919"/>
              <a:gd name="connsiteX1" fmla="*/ 2878512 w 2878512"/>
              <a:gd name="connsiteY1" fmla="*/ 0 h 3931919"/>
              <a:gd name="connsiteX2" fmla="*/ 2878512 w 2878512"/>
              <a:gd name="connsiteY2" fmla="*/ 3930717 h 3931919"/>
              <a:gd name="connsiteX3" fmla="*/ 0 w 2878512"/>
              <a:gd name="connsiteY3" fmla="*/ 3931919 h 3931919"/>
              <a:gd name="connsiteX4" fmla="*/ 6724 w 2878512"/>
              <a:gd name="connsiteY4" fmla="*/ 0 h 3931919"/>
              <a:gd name="connsiteX0" fmla="*/ 6724 w 2878512"/>
              <a:gd name="connsiteY0" fmla="*/ 0 h 3931919"/>
              <a:gd name="connsiteX1" fmla="*/ 2878512 w 2878512"/>
              <a:gd name="connsiteY1" fmla="*/ 0 h 3931919"/>
              <a:gd name="connsiteX2" fmla="*/ 2878512 w 2878512"/>
              <a:gd name="connsiteY2" fmla="*/ 3930717 h 3931919"/>
              <a:gd name="connsiteX3" fmla="*/ 0 w 2878512"/>
              <a:gd name="connsiteY3" fmla="*/ 3931919 h 3931919"/>
              <a:gd name="connsiteX4" fmla="*/ 6724 w 2878512"/>
              <a:gd name="connsiteY4" fmla="*/ 0 h 3931919"/>
              <a:gd name="connsiteX0" fmla="*/ 232246 w 3104034"/>
              <a:gd name="connsiteY0" fmla="*/ 0 h 3938217"/>
              <a:gd name="connsiteX1" fmla="*/ 3104034 w 3104034"/>
              <a:gd name="connsiteY1" fmla="*/ 0 h 3938217"/>
              <a:gd name="connsiteX2" fmla="*/ 3104034 w 3104034"/>
              <a:gd name="connsiteY2" fmla="*/ 3930717 h 3938217"/>
              <a:gd name="connsiteX3" fmla="*/ 0 w 3104034"/>
              <a:gd name="connsiteY3" fmla="*/ 3938217 h 3938217"/>
              <a:gd name="connsiteX4" fmla="*/ 232246 w 3104034"/>
              <a:gd name="connsiteY4" fmla="*/ 0 h 3938217"/>
              <a:gd name="connsiteX0" fmla="*/ 232246 w 3104034"/>
              <a:gd name="connsiteY0" fmla="*/ 0 h 3938217"/>
              <a:gd name="connsiteX1" fmla="*/ 3104034 w 3104034"/>
              <a:gd name="connsiteY1" fmla="*/ 0 h 3938217"/>
              <a:gd name="connsiteX2" fmla="*/ 3104034 w 3104034"/>
              <a:gd name="connsiteY2" fmla="*/ 3930717 h 3938217"/>
              <a:gd name="connsiteX3" fmla="*/ 0 w 3104034"/>
              <a:gd name="connsiteY3" fmla="*/ 3938217 h 3938217"/>
              <a:gd name="connsiteX4" fmla="*/ 232246 w 3104034"/>
              <a:gd name="connsiteY4" fmla="*/ 0 h 3938217"/>
              <a:gd name="connsiteX0" fmla="*/ 232246 w 3104034"/>
              <a:gd name="connsiteY0" fmla="*/ 0 h 3938217"/>
              <a:gd name="connsiteX1" fmla="*/ 3104034 w 3104034"/>
              <a:gd name="connsiteY1" fmla="*/ 0 h 3938217"/>
              <a:gd name="connsiteX2" fmla="*/ 3104034 w 3104034"/>
              <a:gd name="connsiteY2" fmla="*/ 3930717 h 3938217"/>
              <a:gd name="connsiteX3" fmla="*/ 0 w 3104034"/>
              <a:gd name="connsiteY3" fmla="*/ 3938217 h 3938217"/>
              <a:gd name="connsiteX4" fmla="*/ 232246 w 3104034"/>
              <a:gd name="connsiteY4" fmla="*/ 0 h 3938217"/>
              <a:gd name="connsiteX0" fmla="*/ 239295 w 3104034"/>
              <a:gd name="connsiteY0" fmla="*/ 97081 h 3938217"/>
              <a:gd name="connsiteX1" fmla="*/ 3104034 w 3104034"/>
              <a:gd name="connsiteY1" fmla="*/ 0 h 3938217"/>
              <a:gd name="connsiteX2" fmla="*/ 3104034 w 3104034"/>
              <a:gd name="connsiteY2" fmla="*/ 3930717 h 3938217"/>
              <a:gd name="connsiteX3" fmla="*/ 0 w 3104034"/>
              <a:gd name="connsiteY3" fmla="*/ 3938217 h 3938217"/>
              <a:gd name="connsiteX4" fmla="*/ 239295 w 3104034"/>
              <a:gd name="connsiteY4" fmla="*/ 97081 h 3938217"/>
              <a:gd name="connsiteX0" fmla="*/ 239295 w 3104034"/>
              <a:gd name="connsiteY0" fmla="*/ 97081 h 3938217"/>
              <a:gd name="connsiteX1" fmla="*/ 3104034 w 3104034"/>
              <a:gd name="connsiteY1" fmla="*/ 0 h 3938217"/>
              <a:gd name="connsiteX2" fmla="*/ 3104034 w 3104034"/>
              <a:gd name="connsiteY2" fmla="*/ 3930717 h 3938217"/>
              <a:gd name="connsiteX3" fmla="*/ 0 w 3104034"/>
              <a:gd name="connsiteY3" fmla="*/ 3938217 h 3938217"/>
              <a:gd name="connsiteX4" fmla="*/ 239295 w 3104034"/>
              <a:gd name="connsiteY4" fmla="*/ 97081 h 3938217"/>
              <a:gd name="connsiteX0" fmla="*/ 239295 w 3104034"/>
              <a:gd name="connsiteY0" fmla="*/ 97081 h 3938217"/>
              <a:gd name="connsiteX1" fmla="*/ 3104034 w 3104034"/>
              <a:gd name="connsiteY1" fmla="*/ 0 h 3938217"/>
              <a:gd name="connsiteX2" fmla="*/ 3104034 w 3104034"/>
              <a:gd name="connsiteY2" fmla="*/ 3930717 h 3938217"/>
              <a:gd name="connsiteX3" fmla="*/ 0 w 3104034"/>
              <a:gd name="connsiteY3" fmla="*/ 3938217 h 3938217"/>
              <a:gd name="connsiteX4" fmla="*/ 239295 w 3104034"/>
              <a:gd name="connsiteY4" fmla="*/ 97081 h 3938217"/>
              <a:gd name="connsiteX0" fmla="*/ 394341 w 3104034"/>
              <a:gd name="connsiteY0" fmla="*/ 97081 h 3938217"/>
              <a:gd name="connsiteX1" fmla="*/ 3104034 w 3104034"/>
              <a:gd name="connsiteY1" fmla="*/ 0 h 3938217"/>
              <a:gd name="connsiteX2" fmla="*/ 3104034 w 3104034"/>
              <a:gd name="connsiteY2" fmla="*/ 3930717 h 3938217"/>
              <a:gd name="connsiteX3" fmla="*/ 0 w 3104034"/>
              <a:gd name="connsiteY3" fmla="*/ 3938217 h 3938217"/>
              <a:gd name="connsiteX4" fmla="*/ 394341 w 3104034"/>
              <a:gd name="connsiteY4" fmla="*/ 97081 h 3938217"/>
              <a:gd name="connsiteX0" fmla="*/ 443673 w 3104034"/>
              <a:gd name="connsiteY0" fmla="*/ 103553 h 3938217"/>
              <a:gd name="connsiteX1" fmla="*/ 3104034 w 3104034"/>
              <a:gd name="connsiteY1" fmla="*/ 0 h 3938217"/>
              <a:gd name="connsiteX2" fmla="*/ 3104034 w 3104034"/>
              <a:gd name="connsiteY2" fmla="*/ 3930717 h 3938217"/>
              <a:gd name="connsiteX3" fmla="*/ 0 w 3104034"/>
              <a:gd name="connsiteY3" fmla="*/ 3938217 h 3938217"/>
              <a:gd name="connsiteX4" fmla="*/ 443673 w 3104034"/>
              <a:gd name="connsiteY4" fmla="*/ 103553 h 3938217"/>
              <a:gd name="connsiteX0" fmla="*/ 443673 w 3104034"/>
              <a:gd name="connsiteY0" fmla="*/ 103553 h 3938217"/>
              <a:gd name="connsiteX1" fmla="*/ 3104034 w 3104034"/>
              <a:gd name="connsiteY1" fmla="*/ 0 h 3938217"/>
              <a:gd name="connsiteX2" fmla="*/ 3104034 w 3104034"/>
              <a:gd name="connsiteY2" fmla="*/ 3930717 h 3938217"/>
              <a:gd name="connsiteX3" fmla="*/ 0 w 3104034"/>
              <a:gd name="connsiteY3" fmla="*/ 3938217 h 3938217"/>
              <a:gd name="connsiteX4" fmla="*/ 443673 w 3104034"/>
              <a:gd name="connsiteY4" fmla="*/ 103553 h 3938217"/>
              <a:gd name="connsiteX0" fmla="*/ 443673 w 3104034"/>
              <a:gd name="connsiteY0" fmla="*/ 0 h 3834664"/>
              <a:gd name="connsiteX1" fmla="*/ 3104034 w 3104034"/>
              <a:gd name="connsiteY1" fmla="*/ 0 h 3834664"/>
              <a:gd name="connsiteX2" fmla="*/ 3104034 w 3104034"/>
              <a:gd name="connsiteY2" fmla="*/ 3827164 h 3834664"/>
              <a:gd name="connsiteX3" fmla="*/ 0 w 3104034"/>
              <a:gd name="connsiteY3" fmla="*/ 3834664 h 3834664"/>
              <a:gd name="connsiteX4" fmla="*/ 443673 w 3104034"/>
              <a:gd name="connsiteY4" fmla="*/ 0 h 3834664"/>
              <a:gd name="connsiteX0" fmla="*/ 443673 w 3104034"/>
              <a:gd name="connsiteY0" fmla="*/ 0 h 3834664"/>
              <a:gd name="connsiteX1" fmla="*/ 3104034 w 3104034"/>
              <a:gd name="connsiteY1" fmla="*/ 0 h 3834664"/>
              <a:gd name="connsiteX2" fmla="*/ 3104034 w 3104034"/>
              <a:gd name="connsiteY2" fmla="*/ 3827164 h 3834664"/>
              <a:gd name="connsiteX3" fmla="*/ 0 w 3104034"/>
              <a:gd name="connsiteY3" fmla="*/ 3834664 h 3834664"/>
              <a:gd name="connsiteX4" fmla="*/ 443673 w 3104034"/>
              <a:gd name="connsiteY4" fmla="*/ 0 h 3834664"/>
              <a:gd name="connsiteX0" fmla="*/ 464021 w 3124382"/>
              <a:gd name="connsiteY0" fmla="*/ 0 h 4009409"/>
              <a:gd name="connsiteX1" fmla="*/ 3124382 w 3124382"/>
              <a:gd name="connsiteY1" fmla="*/ 0 h 4009409"/>
              <a:gd name="connsiteX2" fmla="*/ 3124382 w 3124382"/>
              <a:gd name="connsiteY2" fmla="*/ 3827164 h 4009409"/>
              <a:gd name="connsiteX3" fmla="*/ 0 w 3124382"/>
              <a:gd name="connsiteY3" fmla="*/ 4009409 h 4009409"/>
              <a:gd name="connsiteX4" fmla="*/ 464021 w 3124382"/>
              <a:gd name="connsiteY4" fmla="*/ 0 h 4009409"/>
              <a:gd name="connsiteX0" fmla="*/ 464021 w 3131164"/>
              <a:gd name="connsiteY0" fmla="*/ 0 h 4009409"/>
              <a:gd name="connsiteX1" fmla="*/ 3124382 w 3131164"/>
              <a:gd name="connsiteY1" fmla="*/ 0 h 4009409"/>
              <a:gd name="connsiteX2" fmla="*/ 3131164 w 3131164"/>
              <a:gd name="connsiteY2" fmla="*/ 4008382 h 4009409"/>
              <a:gd name="connsiteX3" fmla="*/ 0 w 3131164"/>
              <a:gd name="connsiteY3" fmla="*/ 4009409 h 4009409"/>
              <a:gd name="connsiteX4" fmla="*/ 464021 w 3131164"/>
              <a:gd name="connsiteY4" fmla="*/ 0 h 4009409"/>
              <a:gd name="connsiteX0" fmla="*/ 464021 w 3131164"/>
              <a:gd name="connsiteY0" fmla="*/ 0 h 4009409"/>
              <a:gd name="connsiteX1" fmla="*/ 3124382 w 3131164"/>
              <a:gd name="connsiteY1" fmla="*/ 0 h 4009409"/>
              <a:gd name="connsiteX2" fmla="*/ 3131164 w 3131164"/>
              <a:gd name="connsiteY2" fmla="*/ 4008382 h 4009409"/>
              <a:gd name="connsiteX3" fmla="*/ 0 w 3131164"/>
              <a:gd name="connsiteY3" fmla="*/ 4009409 h 4009409"/>
              <a:gd name="connsiteX4" fmla="*/ 464021 w 3131164"/>
              <a:gd name="connsiteY4" fmla="*/ 0 h 4009409"/>
              <a:gd name="connsiteX0" fmla="*/ 464021 w 3131164"/>
              <a:gd name="connsiteY0" fmla="*/ 0 h 4009409"/>
              <a:gd name="connsiteX1" fmla="*/ 3124382 w 3131164"/>
              <a:gd name="connsiteY1" fmla="*/ 0 h 4009409"/>
              <a:gd name="connsiteX2" fmla="*/ 3131164 w 3131164"/>
              <a:gd name="connsiteY2" fmla="*/ 4008382 h 4009409"/>
              <a:gd name="connsiteX3" fmla="*/ 0 w 3131164"/>
              <a:gd name="connsiteY3" fmla="*/ 4009409 h 4009409"/>
              <a:gd name="connsiteX4" fmla="*/ 464021 w 3131164"/>
              <a:gd name="connsiteY4" fmla="*/ 0 h 4009409"/>
              <a:gd name="connsiteX0" fmla="*/ 29946 w 3131164"/>
              <a:gd name="connsiteY0" fmla="*/ 0 h 4009409"/>
              <a:gd name="connsiteX1" fmla="*/ 3124382 w 3131164"/>
              <a:gd name="connsiteY1" fmla="*/ 0 h 4009409"/>
              <a:gd name="connsiteX2" fmla="*/ 3131164 w 3131164"/>
              <a:gd name="connsiteY2" fmla="*/ 4008382 h 4009409"/>
              <a:gd name="connsiteX3" fmla="*/ 0 w 3131164"/>
              <a:gd name="connsiteY3" fmla="*/ 4009409 h 4009409"/>
              <a:gd name="connsiteX4" fmla="*/ 29946 w 3131164"/>
              <a:gd name="connsiteY4" fmla="*/ 0 h 4009409"/>
              <a:gd name="connsiteX0" fmla="*/ 9599 w 3131164"/>
              <a:gd name="connsiteY0" fmla="*/ 0 h 4009409"/>
              <a:gd name="connsiteX1" fmla="*/ 3124382 w 3131164"/>
              <a:gd name="connsiteY1" fmla="*/ 0 h 4009409"/>
              <a:gd name="connsiteX2" fmla="*/ 3131164 w 3131164"/>
              <a:gd name="connsiteY2" fmla="*/ 4008382 h 4009409"/>
              <a:gd name="connsiteX3" fmla="*/ 0 w 3131164"/>
              <a:gd name="connsiteY3" fmla="*/ 4009409 h 4009409"/>
              <a:gd name="connsiteX4" fmla="*/ 9599 w 3131164"/>
              <a:gd name="connsiteY4" fmla="*/ 0 h 4009409"/>
              <a:gd name="connsiteX0" fmla="*/ 399 w 3142312"/>
              <a:gd name="connsiteY0" fmla="*/ 0 h 4009409"/>
              <a:gd name="connsiteX1" fmla="*/ 3135530 w 3142312"/>
              <a:gd name="connsiteY1" fmla="*/ 0 h 4009409"/>
              <a:gd name="connsiteX2" fmla="*/ 3142312 w 3142312"/>
              <a:gd name="connsiteY2" fmla="*/ 4008382 h 4009409"/>
              <a:gd name="connsiteX3" fmla="*/ 11148 w 3142312"/>
              <a:gd name="connsiteY3" fmla="*/ 4009409 h 4009409"/>
              <a:gd name="connsiteX4" fmla="*/ 399 w 3142312"/>
              <a:gd name="connsiteY4" fmla="*/ 0 h 4009409"/>
              <a:gd name="connsiteX0" fmla="*/ 622 w 3135753"/>
              <a:gd name="connsiteY0" fmla="*/ 0 h 4009409"/>
              <a:gd name="connsiteX1" fmla="*/ 3128971 w 3135753"/>
              <a:gd name="connsiteY1" fmla="*/ 0 h 4009409"/>
              <a:gd name="connsiteX2" fmla="*/ 3135753 w 3135753"/>
              <a:gd name="connsiteY2" fmla="*/ 4008382 h 4009409"/>
              <a:gd name="connsiteX3" fmla="*/ 4589 w 3135753"/>
              <a:gd name="connsiteY3" fmla="*/ 4009409 h 4009409"/>
              <a:gd name="connsiteX4" fmla="*/ 622 w 3135753"/>
              <a:gd name="connsiteY4" fmla="*/ 0 h 4009409"/>
              <a:gd name="connsiteX0" fmla="*/ 0 w 3135131"/>
              <a:gd name="connsiteY0" fmla="*/ 0 h 4009409"/>
              <a:gd name="connsiteX1" fmla="*/ 3128349 w 3135131"/>
              <a:gd name="connsiteY1" fmla="*/ 0 h 4009409"/>
              <a:gd name="connsiteX2" fmla="*/ 3135131 w 3135131"/>
              <a:gd name="connsiteY2" fmla="*/ 4008382 h 4009409"/>
              <a:gd name="connsiteX3" fmla="*/ 3967 w 3135131"/>
              <a:gd name="connsiteY3" fmla="*/ 4009409 h 4009409"/>
              <a:gd name="connsiteX4" fmla="*/ 0 w 3135131"/>
              <a:gd name="connsiteY4" fmla="*/ 0 h 40094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35131" h="4009409">
                <a:moveTo>
                  <a:pt x="0" y="0"/>
                </a:moveTo>
                <a:lnTo>
                  <a:pt x="3128349" y="0"/>
                </a:lnTo>
                <a:cubicBezTo>
                  <a:pt x="3130610" y="1336127"/>
                  <a:pt x="3131740" y="2004191"/>
                  <a:pt x="3135131" y="4008382"/>
                </a:cubicBezTo>
                <a:lnTo>
                  <a:pt x="3967" y="4009409"/>
                </a:lnTo>
                <a:cubicBezTo>
                  <a:pt x="7167" y="2672939"/>
                  <a:pt x="1983" y="2004704"/>
                  <a:pt x="0" y="0"/>
                </a:cubicBezTo>
                <a:close/>
              </a:path>
            </a:pathLst>
          </a:custGeom>
          <a:solidFill>
            <a:schemeClr val="bg1">
              <a:lumMod val="85000"/>
            </a:schemeClr>
          </a:solidFill>
          <a:ln>
            <a:noFill/>
          </a:ln>
          <a:effectLst/>
          <a:extLst/>
        </p:spPr>
        <p:txBody>
          <a:bodyPr rtlCol="0" anchor="ctr">
            <a:noAutofit/>
          </a:bodyPr>
          <a:lstStyle>
            <a:lvl1pPr marL="0" indent="0" algn="ctr">
              <a:buFontTx/>
              <a:buNone/>
              <a:defRPr sz="1200" b="0">
                <a:solidFill>
                  <a:schemeClr val="bg1"/>
                </a:solidFill>
              </a:defRPr>
            </a:lvl1pPr>
          </a:lstStyle>
          <a:p>
            <a:pPr lvl="0"/>
            <a:r>
              <a:rPr lang="en-US" noProof="0" dirty="0" smtClean="0"/>
              <a:t>Cliquez sur l'icône pour ajouter une image</a:t>
            </a:r>
            <a:endParaRPr lang="en-AU" noProof="0" dirty="0"/>
          </a:p>
        </p:txBody>
      </p:sp>
      <p:sp>
        <p:nvSpPr>
          <p:cNvPr id="11" name="Picture Placeholder 3"/>
          <p:cNvSpPr>
            <a:spLocks noGrp="1"/>
          </p:cNvSpPr>
          <p:nvPr>
            <p:ph type="pic" sz="quarter" idx="13"/>
          </p:nvPr>
        </p:nvSpPr>
        <p:spPr bwMode="auto">
          <a:xfrm>
            <a:off x="7079796" y="3406522"/>
            <a:ext cx="1735593" cy="1224476"/>
          </a:xfrm>
          <a:custGeom>
            <a:avLst/>
            <a:gdLst>
              <a:gd name="connsiteX0" fmla="*/ 0 w 2871788"/>
              <a:gd name="connsiteY0" fmla="*/ 0 h 3617912"/>
              <a:gd name="connsiteX1" fmla="*/ 2871788 w 2871788"/>
              <a:gd name="connsiteY1" fmla="*/ 0 h 3617912"/>
              <a:gd name="connsiteX2" fmla="*/ 2871788 w 2871788"/>
              <a:gd name="connsiteY2" fmla="*/ 3617912 h 3617912"/>
              <a:gd name="connsiteX3" fmla="*/ 0 w 2871788"/>
              <a:gd name="connsiteY3" fmla="*/ 3617912 h 3617912"/>
              <a:gd name="connsiteX4" fmla="*/ 0 w 2871788"/>
              <a:gd name="connsiteY4" fmla="*/ 0 h 3617912"/>
              <a:gd name="connsiteX0" fmla="*/ 0 w 2871788"/>
              <a:gd name="connsiteY0" fmla="*/ 0 h 3883583"/>
              <a:gd name="connsiteX1" fmla="*/ 2871788 w 2871788"/>
              <a:gd name="connsiteY1" fmla="*/ 0 h 3883583"/>
              <a:gd name="connsiteX2" fmla="*/ 2871788 w 2871788"/>
              <a:gd name="connsiteY2" fmla="*/ 3883583 h 3883583"/>
              <a:gd name="connsiteX3" fmla="*/ 0 w 2871788"/>
              <a:gd name="connsiteY3" fmla="*/ 3617912 h 3883583"/>
              <a:gd name="connsiteX4" fmla="*/ 0 w 2871788"/>
              <a:gd name="connsiteY4" fmla="*/ 0 h 3883583"/>
              <a:gd name="connsiteX0" fmla="*/ 0 w 2871788"/>
              <a:gd name="connsiteY0" fmla="*/ 0 h 3883583"/>
              <a:gd name="connsiteX1" fmla="*/ 2871788 w 2871788"/>
              <a:gd name="connsiteY1" fmla="*/ 0 h 3883583"/>
              <a:gd name="connsiteX2" fmla="*/ 2871788 w 2871788"/>
              <a:gd name="connsiteY2" fmla="*/ 3883583 h 3883583"/>
              <a:gd name="connsiteX3" fmla="*/ 0 w 2871788"/>
              <a:gd name="connsiteY3" fmla="*/ 3716766 h 3883583"/>
              <a:gd name="connsiteX4" fmla="*/ 0 w 2871788"/>
              <a:gd name="connsiteY4" fmla="*/ 0 h 3883583"/>
              <a:gd name="connsiteX0" fmla="*/ 0 w 2871788"/>
              <a:gd name="connsiteY0" fmla="*/ 0 h 3930717"/>
              <a:gd name="connsiteX1" fmla="*/ 2871788 w 2871788"/>
              <a:gd name="connsiteY1" fmla="*/ 0 h 3930717"/>
              <a:gd name="connsiteX2" fmla="*/ 2871788 w 2871788"/>
              <a:gd name="connsiteY2" fmla="*/ 3930717 h 3930717"/>
              <a:gd name="connsiteX3" fmla="*/ 0 w 2871788"/>
              <a:gd name="connsiteY3" fmla="*/ 3716766 h 3930717"/>
              <a:gd name="connsiteX4" fmla="*/ 0 w 2871788"/>
              <a:gd name="connsiteY4" fmla="*/ 0 h 3930717"/>
              <a:gd name="connsiteX0" fmla="*/ 6724 w 2878512"/>
              <a:gd name="connsiteY0" fmla="*/ 0 h 3931919"/>
              <a:gd name="connsiteX1" fmla="*/ 2878512 w 2878512"/>
              <a:gd name="connsiteY1" fmla="*/ 0 h 3931919"/>
              <a:gd name="connsiteX2" fmla="*/ 2878512 w 2878512"/>
              <a:gd name="connsiteY2" fmla="*/ 3930717 h 3931919"/>
              <a:gd name="connsiteX3" fmla="*/ 0 w 2878512"/>
              <a:gd name="connsiteY3" fmla="*/ 3931919 h 3931919"/>
              <a:gd name="connsiteX4" fmla="*/ 6724 w 2878512"/>
              <a:gd name="connsiteY4" fmla="*/ 0 h 3931919"/>
              <a:gd name="connsiteX0" fmla="*/ 6724 w 2878512"/>
              <a:gd name="connsiteY0" fmla="*/ 0 h 3931919"/>
              <a:gd name="connsiteX1" fmla="*/ 2878512 w 2878512"/>
              <a:gd name="connsiteY1" fmla="*/ 0 h 3931919"/>
              <a:gd name="connsiteX2" fmla="*/ 2878512 w 2878512"/>
              <a:gd name="connsiteY2" fmla="*/ 3930717 h 3931919"/>
              <a:gd name="connsiteX3" fmla="*/ 0 w 2878512"/>
              <a:gd name="connsiteY3" fmla="*/ 3931919 h 3931919"/>
              <a:gd name="connsiteX4" fmla="*/ 6724 w 2878512"/>
              <a:gd name="connsiteY4" fmla="*/ 0 h 3931919"/>
              <a:gd name="connsiteX0" fmla="*/ 232246 w 3104034"/>
              <a:gd name="connsiteY0" fmla="*/ 0 h 3938217"/>
              <a:gd name="connsiteX1" fmla="*/ 3104034 w 3104034"/>
              <a:gd name="connsiteY1" fmla="*/ 0 h 3938217"/>
              <a:gd name="connsiteX2" fmla="*/ 3104034 w 3104034"/>
              <a:gd name="connsiteY2" fmla="*/ 3930717 h 3938217"/>
              <a:gd name="connsiteX3" fmla="*/ 0 w 3104034"/>
              <a:gd name="connsiteY3" fmla="*/ 3938217 h 3938217"/>
              <a:gd name="connsiteX4" fmla="*/ 232246 w 3104034"/>
              <a:gd name="connsiteY4" fmla="*/ 0 h 3938217"/>
              <a:gd name="connsiteX0" fmla="*/ 232246 w 3104034"/>
              <a:gd name="connsiteY0" fmla="*/ 0 h 3938217"/>
              <a:gd name="connsiteX1" fmla="*/ 3104034 w 3104034"/>
              <a:gd name="connsiteY1" fmla="*/ 0 h 3938217"/>
              <a:gd name="connsiteX2" fmla="*/ 3104034 w 3104034"/>
              <a:gd name="connsiteY2" fmla="*/ 3930717 h 3938217"/>
              <a:gd name="connsiteX3" fmla="*/ 0 w 3104034"/>
              <a:gd name="connsiteY3" fmla="*/ 3938217 h 3938217"/>
              <a:gd name="connsiteX4" fmla="*/ 232246 w 3104034"/>
              <a:gd name="connsiteY4" fmla="*/ 0 h 3938217"/>
              <a:gd name="connsiteX0" fmla="*/ 232246 w 3104034"/>
              <a:gd name="connsiteY0" fmla="*/ 0 h 3938217"/>
              <a:gd name="connsiteX1" fmla="*/ 3104034 w 3104034"/>
              <a:gd name="connsiteY1" fmla="*/ 0 h 3938217"/>
              <a:gd name="connsiteX2" fmla="*/ 3104034 w 3104034"/>
              <a:gd name="connsiteY2" fmla="*/ 3930717 h 3938217"/>
              <a:gd name="connsiteX3" fmla="*/ 0 w 3104034"/>
              <a:gd name="connsiteY3" fmla="*/ 3938217 h 3938217"/>
              <a:gd name="connsiteX4" fmla="*/ 232246 w 3104034"/>
              <a:gd name="connsiteY4" fmla="*/ 0 h 3938217"/>
              <a:gd name="connsiteX0" fmla="*/ 239295 w 3104034"/>
              <a:gd name="connsiteY0" fmla="*/ 97081 h 3938217"/>
              <a:gd name="connsiteX1" fmla="*/ 3104034 w 3104034"/>
              <a:gd name="connsiteY1" fmla="*/ 0 h 3938217"/>
              <a:gd name="connsiteX2" fmla="*/ 3104034 w 3104034"/>
              <a:gd name="connsiteY2" fmla="*/ 3930717 h 3938217"/>
              <a:gd name="connsiteX3" fmla="*/ 0 w 3104034"/>
              <a:gd name="connsiteY3" fmla="*/ 3938217 h 3938217"/>
              <a:gd name="connsiteX4" fmla="*/ 239295 w 3104034"/>
              <a:gd name="connsiteY4" fmla="*/ 97081 h 3938217"/>
              <a:gd name="connsiteX0" fmla="*/ 239295 w 3104034"/>
              <a:gd name="connsiteY0" fmla="*/ 97081 h 3938217"/>
              <a:gd name="connsiteX1" fmla="*/ 3104034 w 3104034"/>
              <a:gd name="connsiteY1" fmla="*/ 0 h 3938217"/>
              <a:gd name="connsiteX2" fmla="*/ 3104034 w 3104034"/>
              <a:gd name="connsiteY2" fmla="*/ 3930717 h 3938217"/>
              <a:gd name="connsiteX3" fmla="*/ 0 w 3104034"/>
              <a:gd name="connsiteY3" fmla="*/ 3938217 h 3938217"/>
              <a:gd name="connsiteX4" fmla="*/ 239295 w 3104034"/>
              <a:gd name="connsiteY4" fmla="*/ 97081 h 3938217"/>
              <a:gd name="connsiteX0" fmla="*/ 239295 w 3104034"/>
              <a:gd name="connsiteY0" fmla="*/ 97081 h 3938217"/>
              <a:gd name="connsiteX1" fmla="*/ 3104034 w 3104034"/>
              <a:gd name="connsiteY1" fmla="*/ 0 h 3938217"/>
              <a:gd name="connsiteX2" fmla="*/ 3104034 w 3104034"/>
              <a:gd name="connsiteY2" fmla="*/ 3930717 h 3938217"/>
              <a:gd name="connsiteX3" fmla="*/ 0 w 3104034"/>
              <a:gd name="connsiteY3" fmla="*/ 3938217 h 3938217"/>
              <a:gd name="connsiteX4" fmla="*/ 239295 w 3104034"/>
              <a:gd name="connsiteY4" fmla="*/ 97081 h 3938217"/>
              <a:gd name="connsiteX0" fmla="*/ 394341 w 3104034"/>
              <a:gd name="connsiteY0" fmla="*/ 97081 h 3938217"/>
              <a:gd name="connsiteX1" fmla="*/ 3104034 w 3104034"/>
              <a:gd name="connsiteY1" fmla="*/ 0 h 3938217"/>
              <a:gd name="connsiteX2" fmla="*/ 3104034 w 3104034"/>
              <a:gd name="connsiteY2" fmla="*/ 3930717 h 3938217"/>
              <a:gd name="connsiteX3" fmla="*/ 0 w 3104034"/>
              <a:gd name="connsiteY3" fmla="*/ 3938217 h 3938217"/>
              <a:gd name="connsiteX4" fmla="*/ 394341 w 3104034"/>
              <a:gd name="connsiteY4" fmla="*/ 97081 h 3938217"/>
              <a:gd name="connsiteX0" fmla="*/ 443673 w 3104034"/>
              <a:gd name="connsiteY0" fmla="*/ 103553 h 3938217"/>
              <a:gd name="connsiteX1" fmla="*/ 3104034 w 3104034"/>
              <a:gd name="connsiteY1" fmla="*/ 0 h 3938217"/>
              <a:gd name="connsiteX2" fmla="*/ 3104034 w 3104034"/>
              <a:gd name="connsiteY2" fmla="*/ 3930717 h 3938217"/>
              <a:gd name="connsiteX3" fmla="*/ 0 w 3104034"/>
              <a:gd name="connsiteY3" fmla="*/ 3938217 h 3938217"/>
              <a:gd name="connsiteX4" fmla="*/ 443673 w 3104034"/>
              <a:gd name="connsiteY4" fmla="*/ 103553 h 3938217"/>
              <a:gd name="connsiteX0" fmla="*/ 443673 w 3104034"/>
              <a:gd name="connsiteY0" fmla="*/ 103553 h 3938217"/>
              <a:gd name="connsiteX1" fmla="*/ 3104034 w 3104034"/>
              <a:gd name="connsiteY1" fmla="*/ 0 h 3938217"/>
              <a:gd name="connsiteX2" fmla="*/ 3104034 w 3104034"/>
              <a:gd name="connsiteY2" fmla="*/ 3930717 h 3938217"/>
              <a:gd name="connsiteX3" fmla="*/ 0 w 3104034"/>
              <a:gd name="connsiteY3" fmla="*/ 3938217 h 3938217"/>
              <a:gd name="connsiteX4" fmla="*/ 443673 w 3104034"/>
              <a:gd name="connsiteY4" fmla="*/ 103553 h 3938217"/>
              <a:gd name="connsiteX0" fmla="*/ 443673 w 3104034"/>
              <a:gd name="connsiteY0" fmla="*/ 0 h 3834664"/>
              <a:gd name="connsiteX1" fmla="*/ 3104034 w 3104034"/>
              <a:gd name="connsiteY1" fmla="*/ 0 h 3834664"/>
              <a:gd name="connsiteX2" fmla="*/ 3104034 w 3104034"/>
              <a:gd name="connsiteY2" fmla="*/ 3827164 h 3834664"/>
              <a:gd name="connsiteX3" fmla="*/ 0 w 3104034"/>
              <a:gd name="connsiteY3" fmla="*/ 3834664 h 3834664"/>
              <a:gd name="connsiteX4" fmla="*/ 443673 w 3104034"/>
              <a:gd name="connsiteY4" fmla="*/ 0 h 3834664"/>
              <a:gd name="connsiteX0" fmla="*/ 443673 w 3104034"/>
              <a:gd name="connsiteY0" fmla="*/ 0 h 3834664"/>
              <a:gd name="connsiteX1" fmla="*/ 3104034 w 3104034"/>
              <a:gd name="connsiteY1" fmla="*/ 0 h 3834664"/>
              <a:gd name="connsiteX2" fmla="*/ 3104034 w 3104034"/>
              <a:gd name="connsiteY2" fmla="*/ 3827164 h 3834664"/>
              <a:gd name="connsiteX3" fmla="*/ 0 w 3104034"/>
              <a:gd name="connsiteY3" fmla="*/ 3834664 h 3834664"/>
              <a:gd name="connsiteX4" fmla="*/ 443673 w 3104034"/>
              <a:gd name="connsiteY4" fmla="*/ 0 h 3834664"/>
              <a:gd name="connsiteX0" fmla="*/ 464021 w 3124382"/>
              <a:gd name="connsiteY0" fmla="*/ 0 h 4009409"/>
              <a:gd name="connsiteX1" fmla="*/ 3124382 w 3124382"/>
              <a:gd name="connsiteY1" fmla="*/ 0 h 4009409"/>
              <a:gd name="connsiteX2" fmla="*/ 3124382 w 3124382"/>
              <a:gd name="connsiteY2" fmla="*/ 3827164 h 4009409"/>
              <a:gd name="connsiteX3" fmla="*/ 0 w 3124382"/>
              <a:gd name="connsiteY3" fmla="*/ 4009409 h 4009409"/>
              <a:gd name="connsiteX4" fmla="*/ 464021 w 3124382"/>
              <a:gd name="connsiteY4" fmla="*/ 0 h 4009409"/>
              <a:gd name="connsiteX0" fmla="*/ 464021 w 3131164"/>
              <a:gd name="connsiteY0" fmla="*/ 0 h 4009409"/>
              <a:gd name="connsiteX1" fmla="*/ 3124382 w 3131164"/>
              <a:gd name="connsiteY1" fmla="*/ 0 h 4009409"/>
              <a:gd name="connsiteX2" fmla="*/ 3131164 w 3131164"/>
              <a:gd name="connsiteY2" fmla="*/ 4008382 h 4009409"/>
              <a:gd name="connsiteX3" fmla="*/ 0 w 3131164"/>
              <a:gd name="connsiteY3" fmla="*/ 4009409 h 4009409"/>
              <a:gd name="connsiteX4" fmla="*/ 464021 w 3131164"/>
              <a:gd name="connsiteY4" fmla="*/ 0 h 4009409"/>
              <a:gd name="connsiteX0" fmla="*/ 464021 w 3131164"/>
              <a:gd name="connsiteY0" fmla="*/ 0 h 4009409"/>
              <a:gd name="connsiteX1" fmla="*/ 3124382 w 3131164"/>
              <a:gd name="connsiteY1" fmla="*/ 0 h 4009409"/>
              <a:gd name="connsiteX2" fmla="*/ 3131164 w 3131164"/>
              <a:gd name="connsiteY2" fmla="*/ 4008382 h 4009409"/>
              <a:gd name="connsiteX3" fmla="*/ 0 w 3131164"/>
              <a:gd name="connsiteY3" fmla="*/ 4009409 h 4009409"/>
              <a:gd name="connsiteX4" fmla="*/ 464021 w 3131164"/>
              <a:gd name="connsiteY4" fmla="*/ 0 h 4009409"/>
              <a:gd name="connsiteX0" fmla="*/ 464021 w 3131164"/>
              <a:gd name="connsiteY0" fmla="*/ 0 h 4009409"/>
              <a:gd name="connsiteX1" fmla="*/ 3124382 w 3131164"/>
              <a:gd name="connsiteY1" fmla="*/ 0 h 4009409"/>
              <a:gd name="connsiteX2" fmla="*/ 3131164 w 3131164"/>
              <a:gd name="connsiteY2" fmla="*/ 4008382 h 4009409"/>
              <a:gd name="connsiteX3" fmla="*/ 0 w 3131164"/>
              <a:gd name="connsiteY3" fmla="*/ 4009409 h 4009409"/>
              <a:gd name="connsiteX4" fmla="*/ 464021 w 3131164"/>
              <a:gd name="connsiteY4" fmla="*/ 0 h 4009409"/>
              <a:gd name="connsiteX0" fmla="*/ 29946 w 3131164"/>
              <a:gd name="connsiteY0" fmla="*/ 0 h 4009409"/>
              <a:gd name="connsiteX1" fmla="*/ 3124382 w 3131164"/>
              <a:gd name="connsiteY1" fmla="*/ 0 h 4009409"/>
              <a:gd name="connsiteX2" fmla="*/ 3131164 w 3131164"/>
              <a:gd name="connsiteY2" fmla="*/ 4008382 h 4009409"/>
              <a:gd name="connsiteX3" fmla="*/ 0 w 3131164"/>
              <a:gd name="connsiteY3" fmla="*/ 4009409 h 4009409"/>
              <a:gd name="connsiteX4" fmla="*/ 29946 w 3131164"/>
              <a:gd name="connsiteY4" fmla="*/ 0 h 4009409"/>
              <a:gd name="connsiteX0" fmla="*/ 9599 w 3131164"/>
              <a:gd name="connsiteY0" fmla="*/ 0 h 4009409"/>
              <a:gd name="connsiteX1" fmla="*/ 3124382 w 3131164"/>
              <a:gd name="connsiteY1" fmla="*/ 0 h 4009409"/>
              <a:gd name="connsiteX2" fmla="*/ 3131164 w 3131164"/>
              <a:gd name="connsiteY2" fmla="*/ 4008382 h 4009409"/>
              <a:gd name="connsiteX3" fmla="*/ 0 w 3131164"/>
              <a:gd name="connsiteY3" fmla="*/ 4009409 h 4009409"/>
              <a:gd name="connsiteX4" fmla="*/ 9599 w 3131164"/>
              <a:gd name="connsiteY4" fmla="*/ 0 h 4009409"/>
              <a:gd name="connsiteX0" fmla="*/ 399 w 3142312"/>
              <a:gd name="connsiteY0" fmla="*/ 0 h 4009409"/>
              <a:gd name="connsiteX1" fmla="*/ 3135530 w 3142312"/>
              <a:gd name="connsiteY1" fmla="*/ 0 h 4009409"/>
              <a:gd name="connsiteX2" fmla="*/ 3142312 w 3142312"/>
              <a:gd name="connsiteY2" fmla="*/ 4008382 h 4009409"/>
              <a:gd name="connsiteX3" fmla="*/ 11148 w 3142312"/>
              <a:gd name="connsiteY3" fmla="*/ 4009409 h 4009409"/>
              <a:gd name="connsiteX4" fmla="*/ 399 w 3142312"/>
              <a:gd name="connsiteY4" fmla="*/ 0 h 4009409"/>
              <a:gd name="connsiteX0" fmla="*/ 622 w 3135753"/>
              <a:gd name="connsiteY0" fmla="*/ 0 h 4009409"/>
              <a:gd name="connsiteX1" fmla="*/ 3128971 w 3135753"/>
              <a:gd name="connsiteY1" fmla="*/ 0 h 4009409"/>
              <a:gd name="connsiteX2" fmla="*/ 3135753 w 3135753"/>
              <a:gd name="connsiteY2" fmla="*/ 4008382 h 4009409"/>
              <a:gd name="connsiteX3" fmla="*/ 4589 w 3135753"/>
              <a:gd name="connsiteY3" fmla="*/ 4009409 h 4009409"/>
              <a:gd name="connsiteX4" fmla="*/ 622 w 3135753"/>
              <a:gd name="connsiteY4" fmla="*/ 0 h 4009409"/>
              <a:gd name="connsiteX0" fmla="*/ 0 w 3135131"/>
              <a:gd name="connsiteY0" fmla="*/ 0 h 4009409"/>
              <a:gd name="connsiteX1" fmla="*/ 3128349 w 3135131"/>
              <a:gd name="connsiteY1" fmla="*/ 0 h 4009409"/>
              <a:gd name="connsiteX2" fmla="*/ 3135131 w 3135131"/>
              <a:gd name="connsiteY2" fmla="*/ 4008382 h 4009409"/>
              <a:gd name="connsiteX3" fmla="*/ 3967 w 3135131"/>
              <a:gd name="connsiteY3" fmla="*/ 4009409 h 4009409"/>
              <a:gd name="connsiteX4" fmla="*/ 0 w 3135131"/>
              <a:gd name="connsiteY4" fmla="*/ 0 h 40094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35131" h="4009409">
                <a:moveTo>
                  <a:pt x="0" y="0"/>
                </a:moveTo>
                <a:lnTo>
                  <a:pt x="3128349" y="0"/>
                </a:lnTo>
                <a:cubicBezTo>
                  <a:pt x="3130610" y="1336127"/>
                  <a:pt x="3131740" y="2004191"/>
                  <a:pt x="3135131" y="4008382"/>
                </a:cubicBezTo>
                <a:lnTo>
                  <a:pt x="3967" y="4009409"/>
                </a:lnTo>
                <a:cubicBezTo>
                  <a:pt x="7167" y="2672939"/>
                  <a:pt x="1983" y="2004704"/>
                  <a:pt x="0" y="0"/>
                </a:cubicBezTo>
                <a:close/>
              </a:path>
            </a:pathLst>
          </a:custGeom>
          <a:solidFill>
            <a:schemeClr val="bg1">
              <a:lumMod val="85000"/>
            </a:schemeClr>
          </a:solidFill>
          <a:ln>
            <a:noFill/>
          </a:ln>
          <a:effectLst/>
          <a:extLst/>
        </p:spPr>
        <p:txBody>
          <a:bodyPr rtlCol="0" anchor="ctr">
            <a:noAutofit/>
          </a:bodyPr>
          <a:lstStyle>
            <a:lvl1pPr marL="0" indent="0" algn="ctr">
              <a:buFontTx/>
              <a:buNone/>
              <a:defRPr sz="1200" b="0">
                <a:solidFill>
                  <a:schemeClr val="bg1"/>
                </a:solidFill>
              </a:defRPr>
            </a:lvl1pPr>
          </a:lstStyle>
          <a:p>
            <a:pPr lvl="0"/>
            <a:r>
              <a:rPr lang="en-US" noProof="0" dirty="0" smtClean="0"/>
              <a:t>Cliquez sur l'icône pour ajouter une image</a:t>
            </a:r>
            <a:endParaRPr lang="en-AU" noProof="0" dirty="0"/>
          </a:p>
        </p:txBody>
      </p:sp>
      <p:sp>
        <p:nvSpPr>
          <p:cNvPr id="12" name="Espace réservé du texte 2"/>
          <p:cNvSpPr>
            <a:spLocks noGrp="1"/>
          </p:cNvSpPr>
          <p:nvPr>
            <p:ph idx="1"/>
          </p:nvPr>
        </p:nvSpPr>
        <p:spPr>
          <a:xfrm>
            <a:off x="179515" y="696542"/>
            <a:ext cx="5322434" cy="3934455"/>
          </a:xfrm>
          <a:prstGeom prst="rect">
            <a:avLst/>
          </a:prstGeom>
        </p:spPr>
        <p:txBody>
          <a:bodyPr rtlCol="0">
            <a:noAutofit/>
          </a:bodyPr>
          <a:lstStyle/>
          <a:p>
            <a:pPr lvl="0"/>
            <a:r>
              <a:rPr lang="en-US" dirty="0" smtClean="0"/>
              <a:t>Cliquez pour modifier les styles du texte du masque</a:t>
            </a:r>
          </a:p>
          <a:p>
            <a:pPr lvl="1"/>
            <a:r>
              <a:rPr lang="en-US" dirty="0" smtClean="0"/>
              <a:t>Deuxième niveau</a:t>
            </a:r>
          </a:p>
          <a:p>
            <a:pPr lvl="2"/>
            <a:r>
              <a:rPr lang="en-US" dirty="0" smtClean="0"/>
              <a:t>Troisième niveau</a:t>
            </a:r>
          </a:p>
        </p:txBody>
      </p:sp>
      <p:sp>
        <p:nvSpPr>
          <p:cNvPr id="22" name="Espace réservé du texte 6"/>
          <p:cNvSpPr>
            <a:spLocks noGrp="1"/>
          </p:cNvSpPr>
          <p:nvPr>
            <p:ph type="body" sz="quarter" idx="11"/>
          </p:nvPr>
        </p:nvSpPr>
        <p:spPr>
          <a:xfrm>
            <a:off x="5509838" y="1964218"/>
            <a:ext cx="1502469" cy="2666779"/>
          </a:xfrm>
        </p:spPr>
        <p:txBody>
          <a:bodyPr anchor="b"/>
          <a:lstStyle>
            <a:lvl1pPr marL="0" indent="0" algn="r">
              <a:spcBef>
                <a:spcPts val="0"/>
              </a:spcBef>
              <a:buFontTx/>
              <a:buNone/>
              <a:defRPr sz="1200" b="0">
                <a:solidFill>
                  <a:srgbClr val="FFFFFF"/>
                </a:solidFill>
              </a:defRPr>
            </a:lvl1pPr>
          </a:lstStyle>
          <a:p>
            <a:pPr lvl="0"/>
            <a:r>
              <a:rPr lang="en-US" noProof="0" dirty="0" smtClean="0"/>
              <a:t>Cliquez pour modifier les styles du texte du masque</a:t>
            </a:r>
          </a:p>
        </p:txBody>
      </p:sp>
    </p:spTree>
    <p:extLst>
      <p:ext uri="{BB962C8B-B14F-4D97-AF65-F5344CB8AC3E}">
        <p14:creationId xmlns:p14="http://schemas.microsoft.com/office/powerpoint/2010/main" val="1551002089"/>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userDrawn="1">
  <p:cSld name="6- Title and Content">
    <p:spTree>
      <p:nvGrpSpPr>
        <p:cNvPr id="1" name=""/>
        <p:cNvGrpSpPr/>
        <p:nvPr/>
      </p:nvGrpSpPr>
      <p:grpSpPr>
        <a:xfrm>
          <a:off x="0" y="0"/>
          <a:ext cx="0" cy="0"/>
          <a:chOff x="0" y="0"/>
          <a:chExt cx="0" cy="0"/>
        </a:xfrm>
      </p:grpSpPr>
      <p:sp>
        <p:nvSpPr>
          <p:cNvPr id="5" name="Rectangle 1"/>
          <p:cNvSpPr>
            <a:spLocks/>
          </p:cNvSpPr>
          <p:nvPr userDrawn="1"/>
        </p:nvSpPr>
        <p:spPr bwMode="auto">
          <a:xfrm>
            <a:off x="5502275" y="-15875"/>
            <a:ext cx="3641725" cy="5165725"/>
          </a:xfrm>
          <a:custGeom>
            <a:avLst/>
            <a:gdLst>
              <a:gd name="T0" fmla="*/ 1707376 w 3642050"/>
              <a:gd name="T1" fmla="*/ 0 h 5165725"/>
              <a:gd name="T2" fmla="*/ 3632960 w 3642050"/>
              <a:gd name="T3" fmla="*/ 15875 h 5165725"/>
              <a:gd name="T4" fmla="*/ 3632960 w 3642050"/>
              <a:gd name="T5" fmla="*/ 5159375 h 5165725"/>
              <a:gd name="T6" fmla="*/ 104848 w 3642050"/>
              <a:gd name="T7" fmla="*/ 5165725 h 5165725"/>
              <a:gd name="T8" fmla="*/ 1707376 w 3642050"/>
              <a:gd name="T9" fmla="*/ 0 h 516572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642050" h="5165725">
                <a:moveTo>
                  <a:pt x="1711650" y="0"/>
                </a:moveTo>
                <a:lnTo>
                  <a:pt x="3642050" y="15875"/>
                </a:lnTo>
                <a:lnTo>
                  <a:pt x="3642050" y="5159375"/>
                </a:lnTo>
                <a:lnTo>
                  <a:pt x="105100" y="5165725"/>
                </a:lnTo>
                <a:cubicBezTo>
                  <a:pt x="-374325" y="2705100"/>
                  <a:pt x="895675" y="796925"/>
                  <a:pt x="1711650" y="0"/>
                </a:cubicBezTo>
                <a:close/>
              </a:path>
            </a:pathLst>
          </a:custGeom>
          <a:solidFill>
            <a:srgbClr val="5DBFD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grpSp>
        <p:nvGrpSpPr>
          <p:cNvPr id="6" name="Group 25"/>
          <p:cNvGrpSpPr>
            <a:grpSpLocks/>
          </p:cNvGrpSpPr>
          <p:nvPr userDrawn="1"/>
        </p:nvGrpSpPr>
        <p:grpSpPr bwMode="auto">
          <a:xfrm>
            <a:off x="7126288" y="4860925"/>
            <a:ext cx="1692275" cy="153988"/>
            <a:chOff x="2619375" y="-595312"/>
            <a:chExt cx="1785938" cy="215899"/>
          </a:xfrm>
        </p:grpSpPr>
        <p:sp>
          <p:nvSpPr>
            <p:cNvPr id="7" name="Freeform 12"/>
            <p:cNvSpPr>
              <a:spLocks/>
            </p:cNvSpPr>
            <p:nvPr userDrawn="1"/>
          </p:nvSpPr>
          <p:spPr bwMode="auto">
            <a:xfrm>
              <a:off x="4175788" y="-595312"/>
              <a:ext cx="229525" cy="215899"/>
            </a:xfrm>
            <a:custGeom>
              <a:avLst/>
              <a:gdLst>
                <a:gd name="T0" fmla="*/ 2147483647 w 180"/>
                <a:gd name="T1" fmla="*/ 2147483647 h 166"/>
                <a:gd name="T2" fmla="*/ 2147483647 w 180"/>
                <a:gd name="T3" fmla="*/ 2147483647 h 166"/>
                <a:gd name="T4" fmla="*/ 2147483647 w 180"/>
                <a:gd name="T5" fmla="*/ 2147483647 h 166"/>
                <a:gd name="T6" fmla="*/ 0 w 180"/>
                <a:gd name="T7" fmla="*/ 2147483647 h 166"/>
                <a:gd name="T8" fmla="*/ 0 w 180"/>
                <a:gd name="T9" fmla="*/ 2147483647 h 166"/>
                <a:gd name="T10" fmla="*/ 2147483647 w 180"/>
                <a:gd name="T11" fmla="*/ 2147483647 h 166"/>
                <a:gd name="T12" fmla="*/ 2147483647 w 180"/>
                <a:gd name="T13" fmla="*/ 2147483647 h 166"/>
                <a:gd name="T14" fmla="*/ 2147483647 w 180"/>
                <a:gd name="T15" fmla="*/ 2147483647 h 166"/>
                <a:gd name="T16" fmla="*/ 2147483647 w 180"/>
                <a:gd name="T17" fmla="*/ 2147483647 h 166"/>
                <a:gd name="T18" fmla="*/ 2147483647 w 180"/>
                <a:gd name="T19" fmla="*/ 2147483647 h 166"/>
                <a:gd name="T20" fmla="*/ 2147483647 w 180"/>
                <a:gd name="T21" fmla="*/ 2147483647 h 166"/>
                <a:gd name="T22" fmla="*/ 2147483647 w 180"/>
                <a:gd name="T23" fmla="*/ 0 h 166"/>
                <a:gd name="T24" fmla="*/ 2147483647 w 180"/>
                <a:gd name="T25" fmla="*/ 2147483647 h 166"/>
                <a:gd name="T26" fmla="*/ 2147483647 w 180"/>
                <a:gd name="T27" fmla="*/ 2147483647 h 166"/>
                <a:gd name="T28" fmla="*/ 2147483647 w 180"/>
                <a:gd name="T29" fmla="*/ 2147483647 h 166"/>
                <a:gd name="T30" fmla="*/ 2147483647 w 180"/>
                <a:gd name="T31" fmla="*/ 2147483647 h 166"/>
                <a:gd name="T32" fmla="*/ 2147483647 w 180"/>
                <a:gd name="T33" fmla="*/ 2147483647 h 166"/>
                <a:gd name="T34" fmla="*/ 2147483647 w 180"/>
                <a:gd name="T35" fmla="*/ 2147483647 h 166"/>
                <a:gd name="T36" fmla="*/ 2147483647 w 180"/>
                <a:gd name="T37" fmla="*/ 2147483647 h 16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180" h="166">
                  <a:moveTo>
                    <a:pt x="180" y="122"/>
                  </a:moveTo>
                  <a:cubicBezTo>
                    <a:pt x="180" y="144"/>
                    <a:pt x="173" y="151"/>
                    <a:pt x="155" y="156"/>
                  </a:cubicBezTo>
                  <a:cubicBezTo>
                    <a:pt x="136" y="162"/>
                    <a:pt x="101" y="166"/>
                    <a:pt x="81" y="166"/>
                  </a:cubicBezTo>
                  <a:cubicBezTo>
                    <a:pt x="57" y="166"/>
                    <a:pt x="26" y="164"/>
                    <a:pt x="0" y="158"/>
                  </a:cubicBezTo>
                  <a:cubicBezTo>
                    <a:pt x="0" y="132"/>
                    <a:pt x="0" y="132"/>
                    <a:pt x="0" y="132"/>
                  </a:cubicBezTo>
                  <a:cubicBezTo>
                    <a:pt x="143" y="132"/>
                    <a:pt x="143" y="132"/>
                    <a:pt x="143" y="132"/>
                  </a:cubicBezTo>
                  <a:cubicBezTo>
                    <a:pt x="143" y="97"/>
                    <a:pt x="143" y="97"/>
                    <a:pt x="143" y="97"/>
                  </a:cubicBezTo>
                  <a:cubicBezTo>
                    <a:pt x="42" y="97"/>
                    <a:pt x="42" y="97"/>
                    <a:pt x="42" y="97"/>
                  </a:cubicBezTo>
                  <a:cubicBezTo>
                    <a:pt x="12" y="97"/>
                    <a:pt x="1" y="89"/>
                    <a:pt x="1" y="59"/>
                  </a:cubicBezTo>
                  <a:cubicBezTo>
                    <a:pt x="1" y="44"/>
                    <a:pt x="1" y="44"/>
                    <a:pt x="1" y="44"/>
                  </a:cubicBezTo>
                  <a:cubicBezTo>
                    <a:pt x="1" y="20"/>
                    <a:pt x="7" y="13"/>
                    <a:pt x="26" y="9"/>
                  </a:cubicBezTo>
                  <a:cubicBezTo>
                    <a:pt x="45" y="4"/>
                    <a:pt x="77" y="0"/>
                    <a:pt x="97" y="0"/>
                  </a:cubicBezTo>
                  <a:cubicBezTo>
                    <a:pt x="122" y="0"/>
                    <a:pt x="151" y="2"/>
                    <a:pt x="177" y="8"/>
                  </a:cubicBezTo>
                  <a:cubicBezTo>
                    <a:pt x="177" y="34"/>
                    <a:pt x="177" y="34"/>
                    <a:pt x="177" y="34"/>
                  </a:cubicBezTo>
                  <a:cubicBezTo>
                    <a:pt x="37" y="34"/>
                    <a:pt x="37" y="34"/>
                    <a:pt x="37" y="34"/>
                  </a:cubicBezTo>
                  <a:cubicBezTo>
                    <a:pt x="37" y="64"/>
                    <a:pt x="37" y="64"/>
                    <a:pt x="37" y="64"/>
                  </a:cubicBezTo>
                  <a:cubicBezTo>
                    <a:pt x="138" y="64"/>
                    <a:pt x="138" y="64"/>
                    <a:pt x="138" y="64"/>
                  </a:cubicBezTo>
                  <a:cubicBezTo>
                    <a:pt x="168" y="64"/>
                    <a:pt x="180" y="72"/>
                    <a:pt x="180" y="102"/>
                  </a:cubicBezTo>
                  <a:cubicBezTo>
                    <a:pt x="180" y="122"/>
                    <a:pt x="180" y="122"/>
                    <a:pt x="180" y="122"/>
                  </a:cubicBezTo>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8" name="Freeform 13"/>
            <p:cNvSpPr>
              <a:spLocks/>
            </p:cNvSpPr>
            <p:nvPr userDrawn="1"/>
          </p:nvSpPr>
          <p:spPr bwMode="auto">
            <a:xfrm>
              <a:off x="3869197" y="-595312"/>
              <a:ext cx="224499" cy="215899"/>
            </a:xfrm>
            <a:custGeom>
              <a:avLst/>
              <a:gdLst>
                <a:gd name="T0" fmla="*/ 2147483647 w 177"/>
                <a:gd name="T1" fmla="*/ 2147483647 h 166"/>
                <a:gd name="T2" fmla="*/ 2147483647 w 177"/>
                <a:gd name="T3" fmla="*/ 2147483647 h 166"/>
                <a:gd name="T4" fmla="*/ 0 w 177"/>
                <a:gd name="T5" fmla="*/ 2147483647 h 166"/>
                <a:gd name="T6" fmla="*/ 0 w 177"/>
                <a:gd name="T7" fmla="*/ 2147483647 h 166"/>
                <a:gd name="T8" fmla="*/ 2147483647 w 177"/>
                <a:gd name="T9" fmla="*/ 0 h 166"/>
                <a:gd name="T10" fmla="*/ 2147483647 w 177"/>
                <a:gd name="T11" fmla="*/ 2147483647 h 166"/>
                <a:gd name="T12" fmla="*/ 2147483647 w 177"/>
                <a:gd name="T13" fmla="*/ 2147483647 h 166"/>
                <a:gd name="T14" fmla="*/ 2147483647 w 177"/>
                <a:gd name="T15" fmla="*/ 2147483647 h 166"/>
                <a:gd name="T16" fmla="*/ 2147483647 w 177"/>
                <a:gd name="T17" fmla="*/ 2147483647 h 166"/>
                <a:gd name="T18" fmla="*/ 2147483647 w 177"/>
                <a:gd name="T19" fmla="*/ 2147483647 h 166"/>
                <a:gd name="T20" fmla="*/ 2147483647 w 177"/>
                <a:gd name="T21" fmla="*/ 2147483647 h 166"/>
                <a:gd name="T22" fmla="*/ 2147483647 w 177"/>
                <a:gd name="T23" fmla="*/ 2147483647 h 166"/>
                <a:gd name="T24" fmla="*/ 2147483647 w 177"/>
                <a:gd name="T25" fmla="*/ 2147483647 h 166"/>
                <a:gd name="T26" fmla="*/ 2147483647 w 177"/>
                <a:gd name="T27" fmla="*/ 2147483647 h 166"/>
                <a:gd name="T28" fmla="*/ 2147483647 w 177"/>
                <a:gd name="T29" fmla="*/ 2147483647 h 16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177" h="166">
                  <a:moveTo>
                    <a:pt x="177" y="158"/>
                  </a:moveTo>
                  <a:cubicBezTo>
                    <a:pt x="147" y="164"/>
                    <a:pt x="118" y="166"/>
                    <a:pt x="89" y="166"/>
                  </a:cubicBezTo>
                  <a:cubicBezTo>
                    <a:pt x="60" y="166"/>
                    <a:pt x="30" y="164"/>
                    <a:pt x="0" y="158"/>
                  </a:cubicBezTo>
                  <a:cubicBezTo>
                    <a:pt x="0" y="8"/>
                    <a:pt x="0" y="8"/>
                    <a:pt x="0" y="8"/>
                  </a:cubicBezTo>
                  <a:cubicBezTo>
                    <a:pt x="30" y="2"/>
                    <a:pt x="60" y="0"/>
                    <a:pt x="88" y="0"/>
                  </a:cubicBezTo>
                  <a:cubicBezTo>
                    <a:pt x="117" y="0"/>
                    <a:pt x="147" y="2"/>
                    <a:pt x="176" y="8"/>
                  </a:cubicBezTo>
                  <a:cubicBezTo>
                    <a:pt x="176" y="35"/>
                    <a:pt x="176" y="35"/>
                    <a:pt x="176" y="35"/>
                  </a:cubicBezTo>
                  <a:cubicBezTo>
                    <a:pt x="43" y="35"/>
                    <a:pt x="43" y="35"/>
                    <a:pt x="43" y="35"/>
                  </a:cubicBezTo>
                  <a:cubicBezTo>
                    <a:pt x="43" y="65"/>
                    <a:pt x="43" y="65"/>
                    <a:pt x="43" y="65"/>
                  </a:cubicBezTo>
                  <a:cubicBezTo>
                    <a:pt x="130" y="65"/>
                    <a:pt x="130" y="65"/>
                    <a:pt x="130" y="65"/>
                  </a:cubicBezTo>
                  <a:cubicBezTo>
                    <a:pt x="130" y="96"/>
                    <a:pt x="130" y="96"/>
                    <a:pt x="130" y="96"/>
                  </a:cubicBezTo>
                  <a:cubicBezTo>
                    <a:pt x="43" y="96"/>
                    <a:pt x="43" y="96"/>
                    <a:pt x="43" y="96"/>
                  </a:cubicBezTo>
                  <a:cubicBezTo>
                    <a:pt x="43" y="132"/>
                    <a:pt x="43" y="132"/>
                    <a:pt x="43" y="132"/>
                  </a:cubicBezTo>
                  <a:cubicBezTo>
                    <a:pt x="177" y="132"/>
                    <a:pt x="177" y="132"/>
                    <a:pt x="177" y="132"/>
                  </a:cubicBezTo>
                  <a:cubicBezTo>
                    <a:pt x="177" y="158"/>
                    <a:pt x="177" y="158"/>
                    <a:pt x="177" y="158"/>
                  </a:cubicBezTo>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9" name="Freeform 14"/>
            <p:cNvSpPr>
              <a:spLocks/>
            </p:cNvSpPr>
            <p:nvPr userDrawn="1"/>
          </p:nvSpPr>
          <p:spPr bwMode="auto">
            <a:xfrm>
              <a:off x="3602813" y="-588634"/>
              <a:ext cx="201044" cy="209221"/>
            </a:xfrm>
            <a:custGeom>
              <a:avLst/>
              <a:gdLst>
                <a:gd name="T0" fmla="*/ 2147483647 w 158"/>
                <a:gd name="T1" fmla="*/ 2147483647 h 162"/>
                <a:gd name="T2" fmla="*/ 2147483647 w 158"/>
                <a:gd name="T3" fmla="*/ 2147483647 h 162"/>
                <a:gd name="T4" fmla="*/ 0 w 158"/>
                <a:gd name="T5" fmla="*/ 2147483647 h 162"/>
                <a:gd name="T6" fmla="*/ 0 w 158"/>
                <a:gd name="T7" fmla="*/ 0 h 162"/>
                <a:gd name="T8" fmla="*/ 2147483647 w 158"/>
                <a:gd name="T9" fmla="*/ 0 h 162"/>
                <a:gd name="T10" fmla="*/ 2147483647 w 158"/>
                <a:gd name="T11" fmla="*/ 2147483647 h 162"/>
                <a:gd name="T12" fmla="*/ 2147483647 w 158"/>
                <a:gd name="T13" fmla="*/ 2147483647 h 162"/>
                <a:gd name="T14" fmla="*/ 2147483647 w 158"/>
                <a:gd name="T15" fmla="*/ 2147483647 h 162"/>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58" h="162">
                  <a:moveTo>
                    <a:pt x="158" y="154"/>
                  </a:moveTo>
                  <a:cubicBezTo>
                    <a:pt x="132" y="160"/>
                    <a:pt x="105" y="162"/>
                    <a:pt x="80" y="162"/>
                  </a:cubicBezTo>
                  <a:cubicBezTo>
                    <a:pt x="54" y="162"/>
                    <a:pt x="27" y="160"/>
                    <a:pt x="0" y="154"/>
                  </a:cubicBezTo>
                  <a:cubicBezTo>
                    <a:pt x="0" y="0"/>
                    <a:pt x="0" y="0"/>
                    <a:pt x="0" y="0"/>
                  </a:cubicBezTo>
                  <a:cubicBezTo>
                    <a:pt x="43" y="0"/>
                    <a:pt x="43" y="0"/>
                    <a:pt x="43" y="0"/>
                  </a:cubicBezTo>
                  <a:cubicBezTo>
                    <a:pt x="43" y="126"/>
                    <a:pt x="43" y="126"/>
                    <a:pt x="43" y="126"/>
                  </a:cubicBezTo>
                  <a:cubicBezTo>
                    <a:pt x="158" y="126"/>
                    <a:pt x="158" y="126"/>
                    <a:pt x="158" y="126"/>
                  </a:cubicBezTo>
                  <a:cubicBezTo>
                    <a:pt x="158" y="154"/>
                    <a:pt x="158" y="154"/>
                    <a:pt x="158" y="154"/>
                  </a:cubicBezTo>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10" name="Freeform 15"/>
            <p:cNvSpPr>
              <a:spLocks/>
            </p:cNvSpPr>
            <p:nvPr userDrawn="1"/>
          </p:nvSpPr>
          <p:spPr bwMode="auto">
            <a:xfrm>
              <a:off x="3247636" y="-588634"/>
              <a:ext cx="289838" cy="206995"/>
            </a:xfrm>
            <a:custGeom>
              <a:avLst/>
              <a:gdLst>
                <a:gd name="T0" fmla="*/ 2147483647 w 226"/>
                <a:gd name="T1" fmla="*/ 2147483647 h 161"/>
                <a:gd name="T2" fmla="*/ 2147483647 w 226"/>
                <a:gd name="T3" fmla="*/ 2147483647 h 161"/>
                <a:gd name="T4" fmla="*/ 2147483647 w 226"/>
                <a:gd name="T5" fmla="*/ 2147483647 h 161"/>
                <a:gd name="T6" fmla="*/ 2147483647 w 226"/>
                <a:gd name="T7" fmla="*/ 2147483647 h 161"/>
                <a:gd name="T8" fmla="*/ 2147483647 w 226"/>
                <a:gd name="T9" fmla="*/ 2147483647 h 161"/>
                <a:gd name="T10" fmla="*/ 0 w 226"/>
                <a:gd name="T11" fmla="*/ 2147483647 h 161"/>
                <a:gd name="T12" fmla="*/ 2147483647 w 226"/>
                <a:gd name="T13" fmla="*/ 0 h 161"/>
                <a:gd name="T14" fmla="*/ 2147483647 w 226"/>
                <a:gd name="T15" fmla="*/ 0 h 161"/>
                <a:gd name="T16" fmla="*/ 2147483647 w 226"/>
                <a:gd name="T17" fmla="*/ 2147483647 h 16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26" h="161">
                  <a:moveTo>
                    <a:pt x="226" y="155"/>
                  </a:moveTo>
                  <a:cubicBezTo>
                    <a:pt x="212" y="159"/>
                    <a:pt x="193" y="161"/>
                    <a:pt x="179" y="161"/>
                  </a:cubicBezTo>
                  <a:cubicBezTo>
                    <a:pt x="114" y="29"/>
                    <a:pt x="114" y="29"/>
                    <a:pt x="114" y="29"/>
                  </a:cubicBezTo>
                  <a:cubicBezTo>
                    <a:pt x="110" y="29"/>
                    <a:pt x="110" y="29"/>
                    <a:pt x="110" y="29"/>
                  </a:cubicBezTo>
                  <a:cubicBezTo>
                    <a:pt x="45" y="161"/>
                    <a:pt x="45" y="161"/>
                    <a:pt x="45" y="161"/>
                  </a:cubicBezTo>
                  <a:cubicBezTo>
                    <a:pt x="31" y="161"/>
                    <a:pt x="15" y="159"/>
                    <a:pt x="0" y="155"/>
                  </a:cubicBezTo>
                  <a:cubicBezTo>
                    <a:pt x="83" y="0"/>
                    <a:pt x="83" y="0"/>
                    <a:pt x="83" y="0"/>
                  </a:cubicBezTo>
                  <a:cubicBezTo>
                    <a:pt x="142" y="0"/>
                    <a:pt x="142" y="0"/>
                    <a:pt x="142" y="0"/>
                  </a:cubicBezTo>
                  <a:cubicBezTo>
                    <a:pt x="226" y="155"/>
                    <a:pt x="226" y="155"/>
                    <a:pt x="226" y="155"/>
                  </a:cubicBezTo>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11" name="Oval 16"/>
            <p:cNvSpPr>
              <a:spLocks noChangeArrowheads="1"/>
            </p:cNvSpPr>
            <p:nvPr userDrawn="1"/>
          </p:nvSpPr>
          <p:spPr bwMode="auto">
            <a:xfrm>
              <a:off x="3356535" y="-475121"/>
              <a:ext cx="70365" cy="71224"/>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defRPr>
              </a:lvl9pPr>
            </a:lstStyle>
            <a:p>
              <a:pPr eaLnBrk="1" hangingPunct="1">
                <a:defRPr/>
              </a:pPr>
              <a:endParaRPr lang="en-AU" altLang="fr-FR" smtClean="0">
                <a:solidFill>
                  <a:srgbClr val="333366"/>
                </a:solidFill>
                <a:latin typeface="Century Gothic" panose="020B0502020202020204" pitchFamily="34" charset="0"/>
              </a:endParaRPr>
            </a:p>
          </p:txBody>
        </p:sp>
        <p:sp>
          <p:nvSpPr>
            <p:cNvPr id="12" name="Freeform 17"/>
            <p:cNvSpPr>
              <a:spLocks/>
            </p:cNvSpPr>
            <p:nvPr userDrawn="1"/>
          </p:nvSpPr>
          <p:spPr bwMode="auto">
            <a:xfrm>
              <a:off x="2939369" y="-593086"/>
              <a:ext cx="242928" cy="211446"/>
            </a:xfrm>
            <a:custGeom>
              <a:avLst/>
              <a:gdLst>
                <a:gd name="T0" fmla="*/ 2147483647 w 190"/>
                <a:gd name="T1" fmla="*/ 2147483647 h 163"/>
                <a:gd name="T2" fmla="*/ 2147483647 w 190"/>
                <a:gd name="T3" fmla="*/ 2147483647 h 163"/>
                <a:gd name="T4" fmla="*/ 2147483647 w 190"/>
                <a:gd name="T5" fmla="*/ 2147483647 h 163"/>
                <a:gd name="T6" fmla="*/ 2147483647 w 190"/>
                <a:gd name="T7" fmla="*/ 2147483647 h 163"/>
                <a:gd name="T8" fmla="*/ 2147483647 w 190"/>
                <a:gd name="T9" fmla="*/ 2147483647 h 163"/>
                <a:gd name="T10" fmla="*/ 0 w 190"/>
                <a:gd name="T11" fmla="*/ 2147483647 h 163"/>
                <a:gd name="T12" fmla="*/ 0 w 190"/>
                <a:gd name="T13" fmla="*/ 2147483647 h 163"/>
                <a:gd name="T14" fmla="*/ 2147483647 w 190"/>
                <a:gd name="T15" fmla="*/ 0 h 163"/>
                <a:gd name="T16" fmla="*/ 2147483647 w 190"/>
                <a:gd name="T17" fmla="*/ 2147483647 h 163"/>
                <a:gd name="T18" fmla="*/ 2147483647 w 190"/>
                <a:gd name="T19" fmla="*/ 2147483647 h 163"/>
                <a:gd name="T20" fmla="*/ 2147483647 w 190"/>
                <a:gd name="T21" fmla="*/ 0 h 163"/>
                <a:gd name="T22" fmla="*/ 2147483647 w 190"/>
                <a:gd name="T23" fmla="*/ 2147483647 h 163"/>
                <a:gd name="T24" fmla="*/ 2147483647 w 190"/>
                <a:gd name="T25" fmla="*/ 2147483647 h 163"/>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190" h="163">
                  <a:moveTo>
                    <a:pt x="190" y="158"/>
                  </a:moveTo>
                  <a:cubicBezTo>
                    <a:pt x="177" y="161"/>
                    <a:pt x="162" y="163"/>
                    <a:pt x="148" y="163"/>
                  </a:cubicBezTo>
                  <a:cubicBezTo>
                    <a:pt x="148" y="96"/>
                    <a:pt x="148" y="96"/>
                    <a:pt x="148" y="96"/>
                  </a:cubicBezTo>
                  <a:cubicBezTo>
                    <a:pt x="42" y="96"/>
                    <a:pt x="42" y="96"/>
                    <a:pt x="42" y="96"/>
                  </a:cubicBezTo>
                  <a:cubicBezTo>
                    <a:pt x="42" y="163"/>
                    <a:pt x="42" y="163"/>
                    <a:pt x="42" y="163"/>
                  </a:cubicBezTo>
                  <a:cubicBezTo>
                    <a:pt x="28" y="163"/>
                    <a:pt x="13" y="161"/>
                    <a:pt x="0" y="158"/>
                  </a:cubicBezTo>
                  <a:cubicBezTo>
                    <a:pt x="0" y="5"/>
                    <a:pt x="0" y="5"/>
                    <a:pt x="0" y="5"/>
                  </a:cubicBezTo>
                  <a:cubicBezTo>
                    <a:pt x="13" y="1"/>
                    <a:pt x="28" y="0"/>
                    <a:pt x="42" y="0"/>
                  </a:cubicBezTo>
                  <a:cubicBezTo>
                    <a:pt x="42" y="65"/>
                    <a:pt x="42" y="65"/>
                    <a:pt x="42" y="65"/>
                  </a:cubicBezTo>
                  <a:cubicBezTo>
                    <a:pt x="148" y="65"/>
                    <a:pt x="148" y="65"/>
                    <a:pt x="148" y="65"/>
                  </a:cubicBezTo>
                  <a:cubicBezTo>
                    <a:pt x="148" y="0"/>
                    <a:pt x="148" y="0"/>
                    <a:pt x="148" y="0"/>
                  </a:cubicBezTo>
                  <a:cubicBezTo>
                    <a:pt x="162" y="0"/>
                    <a:pt x="177" y="1"/>
                    <a:pt x="190" y="5"/>
                  </a:cubicBezTo>
                  <a:cubicBezTo>
                    <a:pt x="190" y="158"/>
                    <a:pt x="190" y="158"/>
                    <a:pt x="190" y="158"/>
                  </a:cubicBezTo>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13" name="Freeform 18"/>
            <p:cNvSpPr>
              <a:spLocks/>
            </p:cNvSpPr>
            <p:nvPr userDrawn="1"/>
          </p:nvSpPr>
          <p:spPr bwMode="auto">
            <a:xfrm>
              <a:off x="2619375" y="-595312"/>
              <a:ext cx="244603" cy="211447"/>
            </a:xfrm>
            <a:custGeom>
              <a:avLst/>
              <a:gdLst>
                <a:gd name="T0" fmla="*/ 2147483647 w 192"/>
                <a:gd name="T1" fmla="*/ 2147483647 h 162"/>
                <a:gd name="T2" fmla="*/ 2147483647 w 192"/>
                <a:gd name="T3" fmla="*/ 2147483647 h 162"/>
                <a:gd name="T4" fmla="*/ 2147483647 w 192"/>
                <a:gd name="T5" fmla="*/ 2147483647 h 162"/>
                <a:gd name="T6" fmla="*/ 2147483647 w 192"/>
                <a:gd name="T7" fmla="*/ 2147483647 h 162"/>
                <a:gd name="T8" fmla="*/ 2147483647 w 192"/>
                <a:gd name="T9" fmla="*/ 2147483647 h 162"/>
                <a:gd name="T10" fmla="*/ 0 w 192"/>
                <a:gd name="T11" fmla="*/ 2147483647 h 162"/>
                <a:gd name="T12" fmla="*/ 0 w 192"/>
                <a:gd name="T13" fmla="*/ 2147483647 h 162"/>
                <a:gd name="T14" fmla="*/ 2147483647 w 192"/>
                <a:gd name="T15" fmla="*/ 0 h 162"/>
                <a:gd name="T16" fmla="*/ 2147483647 w 192"/>
                <a:gd name="T17" fmla="*/ 2147483647 h 162"/>
                <a:gd name="T18" fmla="*/ 2147483647 w 192"/>
                <a:gd name="T19" fmla="*/ 2147483647 h 16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92" h="162">
                  <a:moveTo>
                    <a:pt x="192" y="35"/>
                  </a:moveTo>
                  <a:cubicBezTo>
                    <a:pt x="117" y="35"/>
                    <a:pt x="117" y="35"/>
                    <a:pt x="117" y="35"/>
                  </a:cubicBezTo>
                  <a:cubicBezTo>
                    <a:pt x="117" y="162"/>
                    <a:pt x="117" y="162"/>
                    <a:pt x="117" y="162"/>
                  </a:cubicBezTo>
                  <a:cubicBezTo>
                    <a:pt x="75" y="162"/>
                    <a:pt x="75" y="162"/>
                    <a:pt x="75" y="162"/>
                  </a:cubicBezTo>
                  <a:cubicBezTo>
                    <a:pt x="75" y="35"/>
                    <a:pt x="75" y="35"/>
                    <a:pt x="75" y="35"/>
                  </a:cubicBezTo>
                  <a:cubicBezTo>
                    <a:pt x="0" y="35"/>
                    <a:pt x="0" y="35"/>
                    <a:pt x="0" y="35"/>
                  </a:cubicBezTo>
                  <a:cubicBezTo>
                    <a:pt x="0" y="8"/>
                    <a:pt x="0" y="8"/>
                    <a:pt x="0" y="8"/>
                  </a:cubicBezTo>
                  <a:cubicBezTo>
                    <a:pt x="33" y="2"/>
                    <a:pt x="65" y="0"/>
                    <a:pt x="96" y="0"/>
                  </a:cubicBezTo>
                  <a:cubicBezTo>
                    <a:pt x="127" y="0"/>
                    <a:pt x="160" y="2"/>
                    <a:pt x="192" y="8"/>
                  </a:cubicBezTo>
                  <a:cubicBezTo>
                    <a:pt x="192" y="35"/>
                    <a:pt x="192" y="35"/>
                    <a:pt x="192" y="35"/>
                  </a:cubicBezTo>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grpSp>
      <p:sp>
        <p:nvSpPr>
          <p:cNvPr id="2" name="Titre 1"/>
          <p:cNvSpPr>
            <a:spLocks noGrp="1"/>
          </p:cNvSpPr>
          <p:nvPr>
            <p:ph type="title"/>
          </p:nvPr>
        </p:nvSpPr>
        <p:spPr/>
        <p:txBody>
          <a:bodyPr/>
          <a:lstStyle/>
          <a:p>
            <a:r>
              <a:rPr lang="en-US" dirty="0" smtClean="0"/>
              <a:t>Cliquez pour modifier le style du titre</a:t>
            </a:r>
            <a:endParaRPr lang="fr-FR" dirty="0"/>
          </a:p>
        </p:txBody>
      </p:sp>
      <p:sp>
        <p:nvSpPr>
          <p:cNvPr id="30" name="Espace réservé du texte 2"/>
          <p:cNvSpPr>
            <a:spLocks noGrp="1"/>
          </p:cNvSpPr>
          <p:nvPr>
            <p:ph idx="1"/>
          </p:nvPr>
        </p:nvSpPr>
        <p:spPr>
          <a:xfrm>
            <a:off x="179515" y="696542"/>
            <a:ext cx="5322434" cy="3934455"/>
          </a:xfrm>
          <a:prstGeom prst="rect">
            <a:avLst/>
          </a:prstGeom>
        </p:spPr>
        <p:txBody>
          <a:bodyPr rtlCol="0">
            <a:noAutofit/>
          </a:bodyPr>
          <a:lstStyle/>
          <a:p>
            <a:pPr lvl="0"/>
            <a:r>
              <a:rPr lang="en-US" dirty="0" smtClean="0"/>
              <a:t>Cliquez pour modifier les styles du texte du masque</a:t>
            </a:r>
          </a:p>
          <a:p>
            <a:pPr lvl="1"/>
            <a:r>
              <a:rPr lang="en-US" dirty="0" smtClean="0"/>
              <a:t>Deuxième niveau</a:t>
            </a:r>
          </a:p>
          <a:p>
            <a:pPr lvl="2"/>
            <a:r>
              <a:rPr lang="en-US" dirty="0" smtClean="0"/>
              <a:t>Troisième niveau</a:t>
            </a:r>
          </a:p>
        </p:txBody>
      </p:sp>
      <p:sp>
        <p:nvSpPr>
          <p:cNvPr id="32" name="Espace réservé du texte 6"/>
          <p:cNvSpPr>
            <a:spLocks noGrp="1"/>
          </p:cNvSpPr>
          <p:nvPr>
            <p:ph type="body" sz="quarter" idx="11"/>
          </p:nvPr>
        </p:nvSpPr>
        <p:spPr>
          <a:xfrm>
            <a:off x="5509837" y="696543"/>
            <a:ext cx="3431610" cy="3934454"/>
          </a:xfrm>
        </p:spPr>
        <p:txBody>
          <a:bodyPr anchor="ctr"/>
          <a:lstStyle>
            <a:lvl1pPr marL="0" indent="0" algn="r">
              <a:buFontTx/>
              <a:buNone/>
              <a:defRPr sz="1600" b="1" baseline="0">
                <a:solidFill>
                  <a:srgbClr val="FFFFFF"/>
                </a:solidFill>
              </a:defRPr>
            </a:lvl1pPr>
          </a:lstStyle>
          <a:p>
            <a:pPr lvl="0"/>
            <a:r>
              <a:rPr lang="en-US" noProof="0" dirty="0" smtClean="0"/>
              <a:t>Cliquez pour modifier les styles du texte du masque</a:t>
            </a:r>
          </a:p>
        </p:txBody>
      </p:sp>
    </p:spTree>
    <p:extLst>
      <p:ext uri="{BB962C8B-B14F-4D97-AF65-F5344CB8AC3E}">
        <p14:creationId xmlns:p14="http://schemas.microsoft.com/office/powerpoint/2010/main" val="1661534943"/>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userDrawn="1">
  <p:cSld name="7- Title and Content">
    <p:spTree>
      <p:nvGrpSpPr>
        <p:cNvPr id="1" name=""/>
        <p:cNvGrpSpPr/>
        <p:nvPr/>
      </p:nvGrpSpPr>
      <p:grpSpPr>
        <a:xfrm>
          <a:off x="0" y="0"/>
          <a:ext cx="0" cy="0"/>
          <a:chOff x="0" y="0"/>
          <a:chExt cx="0" cy="0"/>
        </a:xfrm>
      </p:grpSpPr>
      <p:grpSp>
        <p:nvGrpSpPr>
          <p:cNvPr id="5" name="Group 25"/>
          <p:cNvGrpSpPr>
            <a:grpSpLocks/>
          </p:cNvGrpSpPr>
          <p:nvPr userDrawn="1"/>
        </p:nvGrpSpPr>
        <p:grpSpPr bwMode="auto">
          <a:xfrm>
            <a:off x="7256463" y="4879975"/>
            <a:ext cx="1692275" cy="152400"/>
            <a:chOff x="2619375" y="-595312"/>
            <a:chExt cx="1785938" cy="215899"/>
          </a:xfrm>
        </p:grpSpPr>
        <p:sp>
          <p:nvSpPr>
            <p:cNvPr id="6" name="Freeform 12"/>
            <p:cNvSpPr>
              <a:spLocks/>
            </p:cNvSpPr>
            <p:nvPr userDrawn="1"/>
          </p:nvSpPr>
          <p:spPr bwMode="auto">
            <a:xfrm>
              <a:off x="4175788" y="-595312"/>
              <a:ext cx="229525" cy="215899"/>
            </a:xfrm>
            <a:custGeom>
              <a:avLst/>
              <a:gdLst>
                <a:gd name="T0" fmla="*/ 2147483647 w 180"/>
                <a:gd name="T1" fmla="*/ 2147483647 h 166"/>
                <a:gd name="T2" fmla="*/ 2147483647 w 180"/>
                <a:gd name="T3" fmla="*/ 2147483647 h 166"/>
                <a:gd name="T4" fmla="*/ 2147483647 w 180"/>
                <a:gd name="T5" fmla="*/ 2147483647 h 166"/>
                <a:gd name="T6" fmla="*/ 0 w 180"/>
                <a:gd name="T7" fmla="*/ 2147483647 h 166"/>
                <a:gd name="T8" fmla="*/ 0 w 180"/>
                <a:gd name="T9" fmla="*/ 2147483647 h 166"/>
                <a:gd name="T10" fmla="*/ 2147483647 w 180"/>
                <a:gd name="T11" fmla="*/ 2147483647 h 166"/>
                <a:gd name="T12" fmla="*/ 2147483647 w 180"/>
                <a:gd name="T13" fmla="*/ 2147483647 h 166"/>
                <a:gd name="T14" fmla="*/ 2147483647 w 180"/>
                <a:gd name="T15" fmla="*/ 2147483647 h 166"/>
                <a:gd name="T16" fmla="*/ 2147483647 w 180"/>
                <a:gd name="T17" fmla="*/ 2147483647 h 166"/>
                <a:gd name="T18" fmla="*/ 2147483647 w 180"/>
                <a:gd name="T19" fmla="*/ 2147483647 h 166"/>
                <a:gd name="T20" fmla="*/ 2147483647 w 180"/>
                <a:gd name="T21" fmla="*/ 2147483647 h 166"/>
                <a:gd name="T22" fmla="*/ 2147483647 w 180"/>
                <a:gd name="T23" fmla="*/ 0 h 166"/>
                <a:gd name="T24" fmla="*/ 2147483647 w 180"/>
                <a:gd name="T25" fmla="*/ 2147483647 h 166"/>
                <a:gd name="T26" fmla="*/ 2147483647 w 180"/>
                <a:gd name="T27" fmla="*/ 2147483647 h 166"/>
                <a:gd name="T28" fmla="*/ 2147483647 w 180"/>
                <a:gd name="T29" fmla="*/ 2147483647 h 166"/>
                <a:gd name="T30" fmla="*/ 2147483647 w 180"/>
                <a:gd name="T31" fmla="*/ 2147483647 h 166"/>
                <a:gd name="T32" fmla="*/ 2147483647 w 180"/>
                <a:gd name="T33" fmla="*/ 2147483647 h 166"/>
                <a:gd name="T34" fmla="*/ 2147483647 w 180"/>
                <a:gd name="T35" fmla="*/ 2147483647 h 166"/>
                <a:gd name="T36" fmla="*/ 2147483647 w 180"/>
                <a:gd name="T37" fmla="*/ 2147483647 h 16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180" h="166">
                  <a:moveTo>
                    <a:pt x="180" y="122"/>
                  </a:moveTo>
                  <a:cubicBezTo>
                    <a:pt x="180" y="144"/>
                    <a:pt x="173" y="151"/>
                    <a:pt x="155" y="156"/>
                  </a:cubicBezTo>
                  <a:cubicBezTo>
                    <a:pt x="136" y="162"/>
                    <a:pt x="101" y="166"/>
                    <a:pt x="81" y="166"/>
                  </a:cubicBezTo>
                  <a:cubicBezTo>
                    <a:pt x="57" y="166"/>
                    <a:pt x="26" y="164"/>
                    <a:pt x="0" y="158"/>
                  </a:cubicBezTo>
                  <a:cubicBezTo>
                    <a:pt x="0" y="132"/>
                    <a:pt x="0" y="132"/>
                    <a:pt x="0" y="132"/>
                  </a:cubicBezTo>
                  <a:cubicBezTo>
                    <a:pt x="143" y="132"/>
                    <a:pt x="143" y="132"/>
                    <a:pt x="143" y="132"/>
                  </a:cubicBezTo>
                  <a:cubicBezTo>
                    <a:pt x="143" y="97"/>
                    <a:pt x="143" y="97"/>
                    <a:pt x="143" y="97"/>
                  </a:cubicBezTo>
                  <a:cubicBezTo>
                    <a:pt x="42" y="97"/>
                    <a:pt x="42" y="97"/>
                    <a:pt x="42" y="97"/>
                  </a:cubicBezTo>
                  <a:cubicBezTo>
                    <a:pt x="12" y="97"/>
                    <a:pt x="1" y="89"/>
                    <a:pt x="1" y="59"/>
                  </a:cubicBezTo>
                  <a:cubicBezTo>
                    <a:pt x="1" y="44"/>
                    <a:pt x="1" y="44"/>
                    <a:pt x="1" y="44"/>
                  </a:cubicBezTo>
                  <a:cubicBezTo>
                    <a:pt x="1" y="20"/>
                    <a:pt x="7" y="13"/>
                    <a:pt x="26" y="9"/>
                  </a:cubicBezTo>
                  <a:cubicBezTo>
                    <a:pt x="45" y="4"/>
                    <a:pt x="77" y="0"/>
                    <a:pt x="97" y="0"/>
                  </a:cubicBezTo>
                  <a:cubicBezTo>
                    <a:pt x="122" y="0"/>
                    <a:pt x="151" y="2"/>
                    <a:pt x="177" y="8"/>
                  </a:cubicBezTo>
                  <a:cubicBezTo>
                    <a:pt x="177" y="34"/>
                    <a:pt x="177" y="34"/>
                    <a:pt x="177" y="34"/>
                  </a:cubicBezTo>
                  <a:cubicBezTo>
                    <a:pt x="37" y="34"/>
                    <a:pt x="37" y="34"/>
                    <a:pt x="37" y="34"/>
                  </a:cubicBezTo>
                  <a:cubicBezTo>
                    <a:pt x="37" y="64"/>
                    <a:pt x="37" y="64"/>
                    <a:pt x="37" y="64"/>
                  </a:cubicBezTo>
                  <a:cubicBezTo>
                    <a:pt x="138" y="64"/>
                    <a:pt x="138" y="64"/>
                    <a:pt x="138" y="64"/>
                  </a:cubicBezTo>
                  <a:cubicBezTo>
                    <a:pt x="168" y="64"/>
                    <a:pt x="180" y="72"/>
                    <a:pt x="180" y="102"/>
                  </a:cubicBezTo>
                  <a:cubicBezTo>
                    <a:pt x="180" y="122"/>
                    <a:pt x="180" y="122"/>
                    <a:pt x="180" y="122"/>
                  </a:cubicBezTo>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7" name="Freeform 13"/>
            <p:cNvSpPr>
              <a:spLocks/>
            </p:cNvSpPr>
            <p:nvPr userDrawn="1"/>
          </p:nvSpPr>
          <p:spPr bwMode="auto">
            <a:xfrm>
              <a:off x="3869197" y="-595312"/>
              <a:ext cx="224499" cy="215899"/>
            </a:xfrm>
            <a:custGeom>
              <a:avLst/>
              <a:gdLst>
                <a:gd name="T0" fmla="*/ 2147483647 w 177"/>
                <a:gd name="T1" fmla="*/ 2147483647 h 166"/>
                <a:gd name="T2" fmla="*/ 2147483647 w 177"/>
                <a:gd name="T3" fmla="*/ 2147483647 h 166"/>
                <a:gd name="T4" fmla="*/ 0 w 177"/>
                <a:gd name="T5" fmla="*/ 2147483647 h 166"/>
                <a:gd name="T6" fmla="*/ 0 w 177"/>
                <a:gd name="T7" fmla="*/ 2147483647 h 166"/>
                <a:gd name="T8" fmla="*/ 2147483647 w 177"/>
                <a:gd name="T9" fmla="*/ 0 h 166"/>
                <a:gd name="T10" fmla="*/ 2147483647 w 177"/>
                <a:gd name="T11" fmla="*/ 2147483647 h 166"/>
                <a:gd name="T12" fmla="*/ 2147483647 w 177"/>
                <a:gd name="T13" fmla="*/ 2147483647 h 166"/>
                <a:gd name="T14" fmla="*/ 2147483647 w 177"/>
                <a:gd name="T15" fmla="*/ 2147483647 h 166"/>
                <a:gd name="T16" fmla="*/ 2147483647 w 177"/>
                <a:gd name="T17" fmla="*/ 2147483647 h 166"/>
                <a:gd name="T18" fmla="*/ 2147483647 w 177"/>
                <a:gd name="T19" fmla="*/ 2147483647 h 166"/>
                <a:gd name="T20" fmla="*/ 2147483647 w 177"/>
                <a:gd name="T21" fmla="*/ 2147483647 h 166"/>
                <a:gd name="T22" fmla="*/ 2147483647 w 177"/>
                <a:gd name="T23" fmla="*/ 2147483647 h 166"/>
                <a:gd name="T24" fmla="*/ 2147483647 w 177"/>
                <a:gd name="T25" fmla="*/ 2147483647 h 166"/>
                <a:gd name="T26" fmla="*/ 2147483647 w 177"/>
                <a:gd name="T27" fmla="*/ 2147483647 h 166"/>
                <a:gd name="T28" fmla="*/ 2147483647 w 177"/>
                <a:gd name="T29" fmla="*/ 2147483647 h 16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177" h="166">
                  <a:moveTo>
                    <a:pt x="177" y="158"/>
                  </a:moveTo>
                  <a:cubicBezTo>
                    <a:pt x="147" y="164"/>
                    <a:pt x="118" y="166"/>
                    <a:pt x="89" y="166"/>
                  </a:cubicBezTo>
                  <a:cubicBezTo>
                    <a:pt x="60" y="166"/>
                    <a:pt x="30" y="164"/>
                    <a:pt x="0" y="158"/>
                  </a:cubicBezTo>
                  <a:cubicBezTo>
                    <a:pt x="0" y="8"/>
                    <a:pt x="0" y="8"/>
                    <a:pt x="0" y="8"/>
                  </a:cubicBezTo>
                  <a:cubicBezTo>
                    <a:pt x="30" y="2"/>
                    <a:pt x="60" y="0"/>
                    <a:pt x="88" y="0"/>
                  </a:cubicBezTo>
                  <a:cubicBezTo>
                    <a:pt x="117" y="0"/>
                    <a:pt x="147" y="2"/>
                    <a:pt x="176" y="8"/>
                  </a:cubicBezTo>
                  <a:cubicBezTo>
                    <a:pt x="176" y="35"/>
                    <a:pt x="176" y="35"/>
                    <a:pt x="176" y="35"/>
                  </a:cubicBezTo>
                  <a:cubicBezTo>
                    <a:pt x="43" y="35"/>
                    <a:pt x="43" y="35"/>
                    <a:pt x="43" y="35"/>
                  </a:cubicBezTo>
                  <a:cubicBezTo>
                    <a:pt x="43" y="65"/>
                    <a:pt x="43" y="65"/>
                    <a:pt x="43" y="65"/>
                  </a:cubicBezTo>
                  <a:cubicBezTo>
                    <a:pt x="130" y="65"/>
                    <a:pt x="130" y="65"/>
                    <a:pt x="130" y="65"/>
                  </a:cubicBezTo>
                  <a:cubicBezTo>
                    <a:pt x="130" y="96"/>
                    <a:pt x="130" y="96"/>
                    <a:pt x="130" y="96"/>
                  </a:cubicBezTo>
                  <a:cubicBezTo>
                    <a:pt x="43" y="96"/>
                    <a:pt x="43" y="96"/>
                    <a:pt x="43" y="96"/>
                  </a:cubicBezTo>
                  <a:cubicBezTo>
                    <a:pt x="43" y="132"/>
                    <a:pt x="43" y="132"/>
                    <a:pt x="43" y="132"/>
                  </a:cubicBezTo>
                  <a:cubicBezTo>
                    <a:pt x="177" y="132"/>
                    <a:pt x="177" y="132"/>
                    <a:pt x="177" y="132"/>
                  </a:cubicBezTo>
                  <a:cubicBezTo>
                    <a:pt x="177" y="158"/>
                    <a:pt x="177" y="158"/>
                    <a:pt x="177" y="158"/>
                  </a:cubicBezTo>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8" name="Freeform 14"/>
            <p:cNvSpPr>
              <a:spLocks/>
            </p:cNvSpPr>
            <p:nvPr userDrawn="1"/>
          </p:nvSpPr>
          <p:spPr bwMode="auto">
            <a:xfrm>
              <a:off x="3602813" y="-588564"/>
              <a:ext cx="201044" cy="209151"/>
            </a:xfrm>
            <a:custGeom>
              <a:avLst/>
              <a:gdLst>
                <a:gd name="T0" fmla="*/ 2147483647 w 158"/>
                <a:gd name="T1" fmla="*/ 2147483647 h 162"/>
                <a:gd name="T2" fmla="*/ 2147483647 w 158"/>
                <a:gd name="T3" fmla="*/ 2147483647 h 162"/>
                <a:gd name="T4" fmla="*/ 0 w 158"/>
                <a:gd name="T5" fmla="*/ 2147483647 h 162"/>
                <a:gd name="T6" fmla="*/ 0 w 158"/>
                <a:gd name="T7" fmla="*/ 0 h 162"/>
                <a:gd name="T8" fmla="*/ 2147483647 w 158"/>
                <a:gd name="T9" fmla="*/ 0 h 162"/>
                <a:gd name="T10" fmla="*/ 2147483647 w 158"/>
                <a:gd name="T11" fmla="*/ 2147483647 h 162"/>
                <a:gd name="T12" fmla="*/ 2147483647 w 158"/>
                <a:gd name="T13" fmla="*/ 2147483647 h 162"/>
                <a:gd name="T14" fmla="*/ 2147483647 w 158"/>
                <a:gd name="T15" fmla="*/ 2147483647 h 162"/>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58" h="162">
                  <a:moveTo>
                    <a:pt x="158" y="154"/>
                  </a:moveTo>
                  <a:cubicBezTo>
                    <a:pt x="132" y="160"/>
                    <a:pt x="105" y="162"/>
                    <a:pt x="80" y="162"/>
                  </a:cubicBezTo>
                  <a:cubicBezTo>
                    <a:pt x="54" y="162"/>
                    <a:pt x="27" y="160"/>
                    <a:pt x="0" y="154"/>
                  </a:cubicBezTo>
                  <a:cubicBezTo>
                    <a:pt x="0" y="0"/>
                    <a:pt x="0" y="0"/>
                    <a:pt x="0" y="0"/>
                  </a:cubicBezTo>
                  <a:cubicBezTo>
                    <a:pt x="43" y="0"/>
                    <a:pt x="43" y="0"/>
                    <a:pt x="43" y="0"/>
                  </a:cubicBezTo>
                  <a:cubicBezTo>
                    <a:pt x="43" y="126"/>
                    <a:pt x="43" y="126"/>
                    <a:pt x="43" y="126"/>
                  </a:cubicBezTo>
                  <a:cubicBezTo>
                    <a:pt x="158" y="126"/>
                    <a:pt x="158" y="126"/>
                    <a:pt x="158" y="126"/>
                  </a:cubicBezTo>
                  <a:cubicBezTo>
                    <a:pt x="158" y="154"/>
                    <a:pt x="158" y="154"/>
                    <a:pt x="158" y="154"/>
                  </a:cubicBezTo>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9" name="Freeform 15"/>
            <p:cNvSpPr>
              <a:spLocks/>
            </p:cNvSpPr>
            <p:nvPr userDrawn="1"/>
          </p:nvSpPr>
          <p:spPr bwMode="auto">
            <a:xfrm>
              <a:off x="3247636" y="-588564"/>
              <a:ext cx="289838" cy="206903"/>
            </a:xfrm>
            <a:custGeom>
              <a:avLst/>
              <a:gdLst>
                <a:gd name="T0" fmla="*/ 2147483647 w 226"/>
                <a:gd name="T1" fmla="*/ 2147483647 h 161"/>
                <a:gd name="T2" fmla="*/ 2147483647 w 226"/>
                <a:gd name="T3" fmla="*/ 2147483647 h 161"/>
                <a:gd name="T4" fmla="*/ 2147483647 w 226"/>
                <a:gd name="T5" fmla="*/ 2147483647 h 161"/>
                <a:gd name="T6" fmla="*/ 2147483647 w 226"/>
                <a:gd name="T7" fmla="*/ 2147483647 h 161"/>
                <a:gd name="T8" fmla="*/ 2147483647 w 226"/>
                <a:gd name="T9" fmla="*/ 2147483647 h 161"/>
                <a:gd name="T10" fmla="*/ 0 w 226"/>
                <a:gd name="T11" fmla="*/ 2147483647 h 161"/>
                <a:gd name="T12" fmla="*/ 2147483647 w 226"/>
                <a:gd name="T13" fmla="*/ 0 h 161"/>
                <a:gd name="T14" fmla="*/ 2147483647 w 226"/>
                <a:gd name="T15" fmla="*/ 0 h 161"/>
                <a:gd name="T16" fmla="*/ 2147483647 w 226"/>
                <a:gd name="T17" fmla="*/ 2147483647 h 16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26" h="161">
                  <a:moveTo>
                    <a:pt x="226" y="155"/>
                  </a:moveTo>
                  <a:cubicBezTo>
                    <a:pt x="212" y="159"/>
                    <a:pt x="193" y="161"/>
                    <a:pt x="179" y="161"/>
                  </a:cubicBezTo>
                  <a:cubicBezTo>
                    <a:pt x="114" y="29"/>
                    <a:pt x="114" y="29"/>
                    <a:pt x="114" y="29"/>
                  </a:cubicBezTo>
                  <a:cubicBezTo>
                    <a:pt x="110" y="29"/>
                    <a:pt x="110" y="29"/>
                    <a:pt x="110" y="29"/>
                  </a:cubicBezTo>
                  <a:cubicBezTo>
                    <a:pt x="45" y="161"/>
                    <a:pt x="45" y="161"/>
                    <a:pt x="45" y="161"/>
                  </a:cubicBezTo>
                  <a:cubicBezTo>
                    <a:pt x="31" y="161"/>
                    <a:pt x="15" y="159"/>
                    <a:pt x="0" y="155"/>
                  </a:cubicBezTo>
                  <a:cubicBezTo>
                    <a:pt x="83" y="0"/>
                    <a:pt x="83" y="0"/>
                    <a:pt x="83" y="0"/>
                  </a:cubicBezTo>
                  <a:cubicBezTo>
                    <a:pt x="142" y="0"/>
                    <a:pt x="142" y="0"/>
                    <a:pt x="142" y="0"/>
                  </a:cubicBezTo>
                  <a:cubicBezTo>
                    <a:pt x="226" y="155"/>
                    <a:pt x="226" y="155"/>
                    <a:pt x="226" y="155"/>
                  </a:cubicBezTo>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10" name="Oval 16"/>
            <p:cNvSpPr>
              <a:spLocks noChangeArrowheads="1"/>
            </p:cNvSpPr>
            <p:nvPr userDrawn="1"/>
          </p:nvSpPr>
          <p:spPr bwMode="auto">
            <a:xfrm>
              <a:off x="3356535" y="-473869"/>
              <a:ext cx="70365" cy="69718"/>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defRPr>
              </a:lvl9pPr>
            </a:lstStyle>
            <a:p>
              <a:pPr eaLnBrk="1" hangingPunct="1">
                <a:defRPr/>
              </a:pPr>
              <a:endParaRPr lang="en-AU" altLang="fr-FR" smtClean="0">
                <a:solidFill>
                  <a:srgbClr val="333366"/>
                </a:solidFill>
                <a:latin typeface="Century Gothic" panose="020B0502020202020204" pitchFamily="34" charset="0"/>
              </a:endParaRPr>
            </a:p>
          </p:txBody>
        </p:sp>
        <p:sp>
          <p:nvSpPr>
            <p:cNvPr id="11" name="Freeform 17"/>
            <p:cNvSpPr>
              <a:spLocks/>
            </p:cNvSpPr>
            <p:nvPr userDrawn="1"/>
          </p:nvSpPr>
          <p:spPr bwMode="auto">
            <a:xfrm>
              <a:off x="2939369" y="-593062"/>
              <a:ext cx="242928" cy="211401"/>
            </a:xfrm>
            <a:custGeom>
              <a:avLst/>
              <a:gdLst>
                <a:gd name="T0" fmla="*/ 2147483647 w 190"/>
                <a:gd name="T1" fmla="*/ 2147483647 h 163"/>
                <a:gd name="T2" fmla="*/ 2147483647 w 190"/>
                <a:gd name="T3" fmla="*/ 2147483647 h 163"/>
                <a:gd name="T4" fmla="*/ 2147483647 w 190"/>
                <a:gd name="T5" fmla="*/ 2147483647 h 163"/>
                <a:gd name="T6" fmla="*/ 2147483647 w 190"/>
                <a:gd name="T7" fmla="*/ 2147483647 h 163"/>
                <a:gd name="T8" fmla="*/ 2147483647 w 190"/>
                <a:gd name="T9" fmla="*/ 2147483647 h 163"/>
                <a:gd name="T10" fmla="*/ 0 w 190"/>
                <a:gd name="T11" fmla="*/ 2147483647 h 163"/>
                <a:gd name="T12" fmla="*/ 0 w 190"/>
                <a:gd name="T13" fmla="*/ 2147483647 h 163"/>
                <a:gd name="T14" fmla="*/ 2147483647 w 190"/>
                <a:gd name="T15" fmla="*/ 0 h 163"/>
                <a:gd name="T16" fmla="*/ 2147483647 w 190"/>
                <a:gd name="T17" fmla="*/ 2147483647 h 163"/>
                <a:gd name="T18" fmla="*/ 2147483647 w 190"/>
                <a:gd name="T19" fmla="*/ 2147483647 h 163"/>
                <a:gd name="T20" fmla="*/ 2147483647 w 190"/>
                <a:gd name="T21" fmla="*/ 0 h 163"/>
                <a:gd name="T22" fmla="*/ 2147483647 w 190"/>
                <a:gd name="T23" fmla="*/ 2147483647 h 163"/>
                <a:gd name="T24" fmla="*/ 2147483647 w 190"/>
                <a:gd name="T25" fmla="*/ 2147483647 h 163"/>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190" h="163">
                  <a:moveTo>
                    <a:pt x="190" y="158"/>
                  </a:moveTo>
                  <a:cubicBezTo>
                    <a:pt x="177" y="161"/>
                    <a:pt x="162" y="163"/>
                    <a:pt x="148" y="163"/>
                  </a:cubicBezTo>
                  <a:cubicBezTo>
                    <a:pt x="148" y="96"/>
                    <a:pt x="148" y="96"/>
                    <a:pt x="148" y="96"/>
                  </a:cubicBezTo>
                  <a:cubicBezTo>
                    <a:pt x="42" y="96"/>
                    <a:pt x="42" y="96"/>
                    <a:pt x="42" y="96"/>
                  </a:cubicBezTo>
                  <a:cubicBezTo>
                    <a:pt x="42" y="163"/>
                    <a:pt x="42" y="163"/>
                    <a:pt x="42" y="163"/>
                  </a:cubicBezTo>
                  <a:cubicBezTo>
                    <a:pt x="28" y="163"/>
                    <a:pt x="13" y="161"/>
                    <a:pt x="0" y="158"/>
                  </a:cubicBezTo>
                  <a:cubicBezTo>
                    <a:pt x="0" y="5"/>
                    <a:pt x="0" y="5"/>
                    <a:pt x="0" y="5"/>
                  </a:cubicBezTo>
                  <a:cubicBezTo>
                    <a:pt x="13" y="1"/>
                    <a:pt x="28" y="0"/>
                    <a:pt x="42" y="0"/>
                  </a:cubicBezTo>
                  <a:cubicBezTo>
                    <a:pt x="42" y="65"/>
                    <a:pt x="42" y="65"/>
                    <a:pt x="42" y="65"/>
                  </a:cubicBezTo>
                  <a:cubicBezTo>
                    <a:pt x="148" y="65"/>
                    <a:pt x="148" y="65"/>
                    <a:pt x="148" y="65"/>
                  </a:cubicBezTo>
                  <a:cubicBezTo>
                    <a:pt x="148" y="0"/>
                    <a:pt x="148" y="0"/>
                    <a:pt x="148" y="0"/>
                  </a:cubicBezTo>
                  <a:cubicBezTo>
                    <a:pt x="162" y="0"/>
                    <a:pt x="177" y="1"/>
                    <a:pt x="190" y="5"/>
                  </a:cubicBezTo>
                  <a:cubicBezTo>
                    <a:pt x="190" y="158"/>
                    <a:pt x="190" y="158"/>
                    <a:pt x="190" y="158"/>
                  </a:cubicBezTo>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12" name="Freeform 18"/>
            <p:cNvSpPr>
              <a:spLocks/>
            </p:cNvSpPr>
            <p:nvPr userDrawn="1"/>
          </p:nvSpPr>
          <p:spPr bwMode="auto">
            <a:xfrm>
              <a:off x="2619375" y="-595312"/>
              <a:ext cx="244603" cy="211401"/>
            </a:xfrm>
            <a:custGeom>
              <a:avLst/>
              <a:gdLst>
                <a:gd name="T0" fmla="*/ 2147483647 w 192"/>
                <a:gd name="T1" fmla="*/ 2147483647 h 162"/>
                <a:gd name="T2" fmla="*/ 2147483647 w 192"/>
                <a:gd name="T3" fmla="*/ 2147483647 h 162"/>
                <a:gd name="T4" fmla="*/ 2147483647 w 192"/>
                <a:gd name="T5" fmla="*/ 2147483647 h 162"/>
                <a:gd name="T6" fmla="*/ 2147483647 w 192"/>
                <a:gd name="T7" fmla="*/ 2147483647 h 162"/>
                <a:gd name="T8" fmla="*/ 2147483647 w 192"/>
                <a:gd name="T9" fmla="*/ 2147483647 h 162"/>
                <a:gd name="T10" fmla="*/ 0 w 192"/>
                <a:gd name="T11" fmla="*/ 2147483647 h 162"/>
                <a:gd name="T12" fmla="*/ 0 w 192"/>
                <a:gd name="T13" fmla="*/ 2147483647 h 162"/>
                <a:gd name="T14" fmla="*/ 2147483647 w 192"/>
                <a:gd name="T15" fmla="*/ 0 h 162"/>
                <a:gd name="T16" fmla="*/ 2147483647 w 192"/>
                <a:gd name="T17" fmla="*/ 2147483647 h 162"/>
                <a:gd name="T18" fmla="*/ 2147483647 w 192"/>
                <a:gd name="T19" fmla="*/ 2147483647 h 16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92" h="162">
                  <a:moveTo>
                    <a:pt x="192" y="35"/>
                  </a:moveTo>
                  <a:cubicBezTo>
                    <a:pt x="117" y="35"/>
                    <a:pt x="117" y="35"/>
                    <a:pt x="117" y="35"/>
                  </a:cubicBezTo>
                  <a:cubicBezTo>
                    <a:pt x="117" y="162"/>
                    <a:pt x="117" y="162"/>
                    <a:pt x="117" y="162"/>
                  </a:cubicBezTo>
                  <a:cubicBezTo>
                    <a:pt x="75" y="162"/>
                    <a:pt x="75" y="162"/>
                    <a:pt x="75" y="162"/>
                  </a:cubicBezTo>
                  <a:cubicBezTo>
                    <a:pt x="75" y="35"/>
                    <a:pt x="75" y="35"/>
                    <a:pt x="75" y="35"/>
                  </a:cubicBezTo>
                  <a:cubicBezTo>
                    <a:pt x="0" y="35"/>
                    <a:pt x="0" y="35"/>
                    <a:pt x="0" y="35"/>
                  </a:cubicBezTo>
                  <a:cubicBezTo>
                    <a:pt x="0" y="8"/>
                    <a:pt x="0" y="8"/>
                    <a:pt x="0" y="8"/>
                  </a:cubicBezTo>
                  <a:cubicBezTo>
                    <a:pt x="33" y="2"/>
                    <a:pt x="65" y="0"/>
                    <a:pt x="96" y="0"/>
                  </a:cubicBezTo>
                  <a:cubicBezTo>
                    <a:pt x="127" y="0"/>
                    <a:pt x="160" y="2"/>
                    <a:pt x="192" y="8"/>
                  </a:cubicBezTo>
                  <a:cubicBezTo>
                    <a:pt x="192" y="35"/>
                    <a:pt x="192" y="35"/>
                    <a:pt x="192" y="35"/>
                  </a:cubicBezTo>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grpSp>
      <p:sp>
        <p:nvSpPr>
          <p:cNvPr id="2" name="Titre 1"/>
          <p:cNvSpPr>
            <a:spLocks noGrp="1"/>
          </p:cNvSpPr>
          <p:nvPr>
            <p:ph type="title"/>
          </p:nvPr>
        </p:nvSpPr>
        <p:spPr/>
        <p:txBody>
          <a:bodyPr/>
          <a:lstStyle/>
          <a:p>
            <a:r>
              <a:rPr lang="en-US" dirty="0" smtClean="0"/>
              <a:t>Cliquez pour modifier le style du titre</a:t>
            </a:r>
            <a:endParaRPr lang="fr-FR" dirty="0"/>
          </a:p>
        </p:txBody>
      </p:sp>
      <p:sp>
        <p:nvSpPr>
          <p:cNvPr id="30" name="Espace réservé du texte 2"/>
          <p:cNvSpPr>
            <a:spLocks noGrp="1"/>
          </p:cNvSpPr>
          <p:nvPr>
            <p:ph idx="1"/>
          </p:nvPr>
        </p:nvSpPr>
        <p:spPr>
          <a:xfrm>
            <a:off x="179515" y="696542"/>
            <a:ext cx="5322434" cy="3934455"/>
          </a:xfrm>
          <a:prstGeom prst="rect">
            <a:avLst/>
          </a:prstGeom>
        </p:spPr>
        <p:txBody>
          <a:bodyPr rtlCol="0">
            <a:noAutofit/>
          </a:bodyPr>
          <a:lstStyle/>
          <a:p>
            <a:pPr lvl="0"/>
            <a:r>
              <a:rPr lang="en-US" dirty="0" smtClean="0"/>
              <a:t>Cliquez pour modifier les styles du texte du masque</a:t>
            </a:r>
          </a:p>
          <a:p>
            <a:pPr lvl="1"/>
            <a:r>
              <a:rPr lang="en-US" dirty="0" smtClean="0"/>
              <a:t>Deuxième niveau</a:t>
            </a:r>
          </a:p>
          <a:p>
            <a:pPr lvl="2"/>
            <a:r>
              <a:rPr lang="en-US" dirty="0" smtClean="0"/>
              <a:t>Troisième niveau</a:t>
            </a:r>
          </a:p>
        </p:txBody>
      </p:sp>
      <p:sp>
        <p:nvSpPr>
          <p:cNvPr id="18" name="Picture Placeholder 2"/>
          <p:cNvSpPr>
            <a:spLocks noGrp="1"/>
          </p:cNvSpPr>
          <p:nvPr>
            <p:ph type="pic" sz="quarter" idx="10"/>
          </p:nvPr>
        </p:nvSpPr>
        <p:spPr bwMode="auto">
          <a:xfrm>
            <a:off x="5501950" y="-9525"/>
            <a:ext cx="3647433" cy="5178425"/>
          </a:xfrm>
          <a:custGeom>
            <a:avLst/>
            <a:gdLst>
              <a:gd name="connsiteX0" fmla="*/ 0 w 3662362"/>
              <a:gd name="connsiteY0" fmla="*/ 0 h 5168900"/>
              <a:gd name="connsiteX1" fmla="*/ 3662362 w 3662362"/>
              <a:gd name="connsiteY1" fmla="*/ 0 h 5168900"/>
              <a:gd name="connsiteX2" fmla="*/ 3662362 w 3662362"/>
              <a:gd name="connsiteY2" fmla="*/ 5168900 h 5168900"/>
              <a:gd name="connsiteX3" fmla="*/ 0 w 3662362"/>
              <a:gd name="connsiteY3" fmla="*/ 5168900 h 5168900"/>
              <a:gd name="connsiteX4" fmla="*/ 0 w 3662362"/>
              <a:gd name="connsiteY4" fmla="*/ 0 h 5168900"/>
              <a:gd name="connsiteX0" fmla="*/ 1724025 w 3662362"/>
              <a:gd name="connsiteY0" fmla="*/ 0 h 5178425"/>
              <a:gd name="connsiteX1" fmla="*/ 3662362 w 3662362"/>
              <a:gd name="connsiteY1" fmla="*/ 9525 h 5178425"/>
              <a:gd name="connsiteX2" fmla="*/ 3662362 w 3662362"/>
              <a:gd name="connsiteY2" fmla="*/ 5178425 h 5178425"/>
              <a:gd name="connsiteX3" fmla="*/ 0 w 3662362"/>
              <a:gd name="connsiteY3" fmla="*/ 5178425 h 5178425"/>
              <a:gd name="connsiteX4" fmla="*/ 1724025 w 3662362"/>
              <a:gd name="connsiteY4" fmla="*/ 0 h 5178425"/>
              <a:gd name="connsiteX0" fmla="*/ 1724025 w 3662362"/>
              <a:gd name="connsiteY0" fmla="*/ 0 h 5178425"/>
              <a:gd name="connsiteX1" fmla="*/ 3662362 w 3662362"/>
              <a:gd name="connsiteY1" fmla="*/ 9525 h 5178425"/>
              <a:gd name="connsiteX2" fmla="*/ 3662362 w 3662362"/>
              <a:gd name="connsiteY2" fmla="*/ 5178425 h 5178425"/>
              <a:gd name="connsiteX3" fmla="*/ 0 w 3662362"/>
              <a:gd name="connsiteY3" fmla="*/ 5178425 h 5178425"/>
              <a:gd name="connsiteX4" fmla="*/ 1724025 w 3662362"/>
              <a:gd name="connsiteY4" fmla="*/ 0 h 5178425"/>
              <a:gd name="connsiteX0" fmla="*/ 1609725 w 3548062"/>
              <a:gd name="connsiteY0" fmla="*/ 0 h 5178425"/>
              <a:gd name="connsiteX1" fmla="*/ 3548062 w 3548062"/>
              <a:gd name="connsiteY1" fmla="*/ 9525 h 5178425"/>
              <a:gd name="connsiteX2" fmla="*/ 3548062 w 3548062"/>
              <a:gd name="connsiteY2" fmla="*/ 5178425 h 5178425"/>
              <a:gd name="connsiteX3" fmla="*/ 0 w 3548062"/>
              <a:gd name="connsiteY3" fmla="*/ 5178425 h 5178425"/>
              <a:gd name="connsiteX4" fmla="*/ 1609725 w 3548062"/>
              <a:gd name="connsiteY4" fmla="*/ 0 h 5178425"/>
              <a:gd name="connsiteX0" fmla="*/ 1758948 w 3697285"/>
              <a:gd name="connsiteY0" fmla="*/ 0 h 5178425"/>
              <a:gd name="connsiteX1" fmla="*/ 3697285 w 3697285"/>
              <a:gd name="connsiteY1" fmla="*/ 9525 h 5178425"/>
              <a:gd name="connsiteX2" fmla="*/ 3697285 w 3697285"/>
              <a:gd name="connsiteY2" fmla="*/ 5178425 h 5178425"/>
              <a:gd name="connsiteX3" fmla="*/ 149223 w 3697285"/>
              <a:gd name="connsiteY3" fmla="*/ 5178425 h 5178425"/>
              <a:gd name="connsiteX4" fmla="*/ 1758948 w 3697285"/>
              <a:gd name="connsiteY4" fmla="*/ 0 h 5178425"/>
              <a:gd name="connsiteX0" fmla="*/ 1709096 w 3647433"/>
              <a:gd name="connsiteY0" fmla="*/ 0 h 5178425"/>
              <a:gd name="connsiteX1" fmla="*/ 3647433 w 3647433"/>
              <a:gd name="connsiteY1" fmla="*/ 9525 h 5178425"/>
              <a:gd name="connsiteX2" fmla="*/ 3647433 w 3647433"/>
              <a:gd name="connsiteY2" fmla="*/ 5178425 h 5178425"/>
              <a:gd name="connsiteX3" fmla="*/ 99371 w 3647433"/>
              <a:gd name="connsiteY3" fmla="*/ 5178425 h 5178425"/>
              <a:gd name="connsiteX4" fmla="*/ 1709096 w 3647433"/>
              <a:gd name="connsiteY4" fmla="*/ 0 h 51784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47433" h="5178425">
                <a:moveTo>
                  <a:pt x="1709096" y="0"/>
                </a:moveTo>
                <a:lnTo>
                  <a:pt x="3647433" y="9525"/>
                </a:lnTo>
                <a:lnTo>
                  <a:pt x="3647433" y="5178425"/>
                </a:lnTo>
                <a:lnTo>
                  <a:pt x="99371" y="5178425"/>
                </a:lnTo>
                <a:cubicBezTo>
                  <a:pt x="-30804" y="4471458"/>
                  <a:pt x="-351479" y="2116667"/>
                  <a:pt x="1709096" y="0"/>
                </a:cubicBezTo>
                <a:close/>
              </a:path>
            </a:pathLst>
          </a:custGeom>
          <a:solidFill>
            <a:schemeClr val="bg1">
              <a:lumMod val="85000"/>
            </a:schemeClr>
          </a:solidFill>
          <a:ln>
            <a:noFill/>
          </a:ln>
          <a:effectLst/>
          <a:extLst/>
        </p:spPr>
        <p:txBody>
          <a:bodyPr lIns="432000" rtlCol="0" anchor="ctr">
            <a:noAutofit/>
          </a:bodyPr>
          <a:lstStyle>
            <a:lvl1pPr marL="0" indent="0" algn="ctr">
              <a:buFontTx/>
              <a:buNone/>
              <a:defRPr b="0">
                <a:solidFill>
                  <a:schemeClr val="bg1"/>
                </a:solidFill>
              </a:defRPr>
            </a:lvl1pPr>
          </a:lstStyle>
          <a:p>
            <a:pPr lvl="0"/>
            <a:r>
              <a:rPr lang="en-US" noProof="0" dirty="0" smtClean="0"/>
              <a:t>Cliquez sur l'icône pour ajouter une image</a:t>
            </a:r>
            <a:endParaRPr lang="en-AU" noProof="0" dirty="0"/>
          </a:p>
        </p:txBody>
      </p:sp>
    </p:spTree>
    <p:extLst>
      <p:ext uri="{BB962C8B-B14F-4D97-AF65-F5344CB8AC3E}">
        <p14:creationId xmlns:p14="http://schemas.microsoft.com/office/powerpoint/2010/main" val="2336563038"/>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en-US" dirty="0" smtClean="0"/>
              <a:t>Cliquez pour modifier le style du titre</a:t>
            </a:r>
            <a:endParaRPr lang="fr-FR" dirty="0"/>
          </a:p>
        </p:txBody>
      </p:sp>
      <p:sp>
        <p:nvSpPr>
          <p:cNvPr id="3" name="Espace réservé du contenu 2"/>
          <p:cNvSpPr>
            <a:spLocks noGrp="1"/>
          </p:cNvSpPr>
          <p:nvPr>
            <p:ph sz="half" idx="1"/>
          </p:nvPr>
        </p:nvSpPr>
        <p:spPr>
          <a:xfrm>
            <a:off x="457200" y="720927"/>
            <a:ext cx="4038600" cy="3917467"/>
          </a:xfrm>
        </p:spPr>
        <p:txBody>
          <a:bodyPr/>
          <a:lstStyle>
            <a:lvl1pPr>
              <a:defRPr sz="1600"/>
            </a:lvl1pPr>
            <a:lvl2pPr>
              <a:defRPr sz="1400"/>
            </a:lvl2pPr>
            <a:lvl3pPr>
              <a:defRPr sz="1200"/>
            </a:lvl3pPr>
            <a:lvl4pPr>
              <a:defRPr sz="1200"/>
            </a:lvl4pPr>
            <a:lvl5pPr>
              <a:defRPr sz="1200"/>
            </a:lvl5pPr>
            <a:lvl6pPr>
              <a:defRPr sz="1800"/>
            </a:lvl6pPr>
            <a:lvl7pPr>
              <a:defRPr sz="1800"/>
            </a:lvl7pPr>
            <a:lvl8pPr>
              <a:defRPr sz="1800"/>
            </a:lvl8pPr>
            <a:lvl9pPr>
              <a:defRPr sz="1800"/>
            </a:lvl9pPr>
          </a:lstStyle>
          <a:p>
            <a:pPr lvl="0"/>
            <a:r>
              <a:rPr lang="en-US" dirty="0" smtClean="0"/>
              <a:t>Cliquez pour modifier les styles du texte du masque</a:t>
            </a:r>
          </a:p>
          <a:p>
            <a:pPr lvl="1"/>
            <a:r>
              <a:rPr lang="en-US" dirty="0" smtClean="0"/>
              <a:t>Deuxième niveau</a:t>
            </a:r>
          </a:p>
          <a:p>
            <a:pPr lvl="2"/>
            <a:r>
              <a:rPr lang="en-US" dirty="0" smtClean="0"/>
              <a:t>Troisième niveau</a:t>
            </a:r>
          </a:p>
        </p:txBody>
      </p:sp>
      <p:sp>
        <p:nvSpPr>
          <p:cNvPr id="4" name="Espace réservé du contenu 3"/>
          <p:cNvSpPr>
            <a:spLocks noGrp="1"/>
          </p:cNvSpPr>
          <p:nvPr>
            <p:ph sz="half" idx="2"/>
          </p:nvPr>
        </p:nvSpPr>
        <p:spPr>
          <a:xfrm>
            <a:off x="4648200" y="720927"/>
            <a:ext cx="4038600" cy="3917467"/>
          </a:xfrm>
        </p:spPr>
        <p:txBody>
          <a:bodyPr/>
          <a:lstStyle>
            <a:lvl1pPr>
              <a:defRPr sz="1600"/>
            </a:lvl1pPr>
            <a:lvl2pPr>
              <a:defRPr sz="1400"/>
            </a:lvl2pPr>
            <a:lvl3pPr>
              <a:defRPr sz="1200"/>
            </a:lvl3pPr>
            <a:lvl4pPr>
              <a:defRPr sz="1200"/>
            </a:lvl4pPr>
            <a:lvl5pPr>
              <a:defRPr sz="1200"/>
            </a:lvl5pPr>
            <a:lvl6pPr>
              <a:defRPr sz="1800"/>
            </a:lvl6pPr>
            <a:lvl7pPr>
              <a:defRPr sz="1800"/>
            </a:lvl7pPr>
            <a:lvl8pPr>
              <a:defRPr sz="1800"/>
            </a:lvl8pPr>
            <a:lvl9pPr>
              <a:defRPr sz="1800"/>
            </a:lvl9pPr>
          </a:lstStyle>
          <a:p>
            <a:pPr lvl="0"/>
            <a:r>
              <a:rPr lang="en-US" dirty="0" smtClean="0"/>
              <a:t>Cliquez pour modifier les styles du texte du masque</a:t>
            </a:r>
          </a:p>
          <a:p>
            <a:pPr lvl="1"/>
            <a:r>
              <a:rPr lang="en-US" dirty="0" smtClean="0"/>
              <a:t>Deuxième niveau</a:t>
            </a:r>
          </a:p>
          <a:p>
            <a:pPr lvl="2"/>
            <a:r>
              <a:rPr lang="en-US" dirty="0" smtClean="0"/>
              <a:t>Troisième niveau</a:t>
            </a:r>
          </a:p>
        </p:txBody>
      </p:sp>
    </p:spTree>
    <p:extLst>
      <p:ext uri="{BB962C8B-B14F-4D97-AF65-F5344CB8AC3E}">
        <p14:creationId xmlns:p14="http://schemas.microsoft.com/office/powerpoint/2010/main" val="1517777486"/>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en-US" dirty="0" smtClean="0"/>
              <a:t>Cliquez pour modifier le style du titre</a:t>
            </a:r>
            <a:endParaRPr lang="fr-FR" dirty="0"/>
          </a:p>
        </p:txBody>
      </p:sp>
    </p:spTree>
    <p:extLst>
      <p:ext uri="{BB962C8B-B14F-4D97-AF65-F5344CB8AC3E}">
        <p14:creationId xmlns:p14="http://schemas.microsoft.com/office/powerpoint/2010/main" val="696810621"/>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userDrawn="1">
  <p:cSld name="2- Slide Title">
    <p:spTree>
      <p:nvGrpSpPr>
        <p:cNvPr id="1" name=""/>
        <p:cNvGrpSpPr/>
        <p:nvPr/>
      </p:nvGrpSpPr>
      <p:grpSpPr>
        <a:xfrm>
          <a:off x="0" y="0"/>
          <a:ext cx="0" cy="0"/>
          <a:chOff x="0" y="0"/>
          <a:chExt cx="0" cy="0"/>
        </a:xfrm>
      </p:grpSpPr>
      <p:sp>
        <p:nvSpPr>
          <p:cNvPr id="5" name="Freeform 47"/>
          <p:cNvSpPr>
            <a:spLocks/>
          </p:cNvSpPr>
          <p:nvPr userDrawn="1"/>
        </p:nvSpPr>
        <p:spPr bwMode="auto">
          <a:xfrm>
            <a:off x="5210175" y="0"/>
            <a:ext cx="3946525" cy="5178425"/>
          </a:xfrm>
          <a:custGeom>
            <a:avLst/>
            <a:gdLst>
              <a:gd name="T0" fmla="*/ 2147483647 w 10000"/>
              <a:gd name="T1" fmla="*/ 2147483647 h 10001"/>
              <a:gd name="T2" fmla="*/ 2147483647 w 10000"/>
              <a:gd name="T3" fmla="*/ 2147483647 h 10001"/>
              <a:gd name="T4" fmla="*/ 2147483647 w 10000"/>
              <a:gd name="T5" fmla="*/ 2147483647 h 10001"/>
              <a:gd name="T6" fmla="*/ 2147483647 w 10000"/>
              <a:gd name="T7" fmla="*/ 0 h 10001"/>
              <a:gd name="T8" fmla="*/ 2147483647 w 10000"/>
              <a:gd name="T9" fmla="*/ 2147483647 h 1000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0000" h="10001">
                <a:moveTo>
                  <a:pt x="5085" y="1"/>
                </a:moveTo>
                <a:cubicBezTo>
                  <a:pt x="2196" y="2118"/>
                  <a:pt x="-623" y="5218"/>
                  <a:pt x="120" y="9977"/>
                </a:cubicBezTo>
                <a:lnTo>
                  <a:pt x="9976" y="10001"/>
                </a:lnTo>
                <a:cubicBezTo>
                  <a:pt x="9988" y="5013"/>
                  <a:pt x="9992" y="3325"/>
                  <a:pt x="10000" y="0"/>
                </a:cubicBezTo>
                <a:lnTo>
                  <a:pt x="5085" y="1"/>
                </a:lnTo>
                <a:close/>
              </a:path>
            </a:pathLst>
          </a:custGeom>
          <a:solidFill>
            <a:srgbClr val="5DBFD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pic>
        <p:nvPicPr>
          <p:cNvPr id="6" name="Image 27" descr="logo_thales.png"/>
          <p:cNvPicPr>
            <a:picLocks noChangeAspect="1"/>
          </p:cNvPicPr>
          <p:nvPr userDrawn="1"/>
        </p:nvPicPr>
        <p:blipFill>
          <a:blip r:embed="rId2">
            <a:extLst>
              <a:ext uri="{28A0092B-C50C-407E-A947-70E740481C1C}">
                <a14:useLocalDpi xmlns:a14="http://schemas.microsoft.com/office/drawing/2010/main" val="0"/>
              </a:ext>
            </a:extLst>
          </a:blip>
          <a:srcRect r="830"/>
          <a:stretch>
            <a:fillRect/>
          </a:stretch>
        </p:blipFill>
        <p:spPr bwMode="auto">
          <a:xfrm>
            <a:off x="236538" y="187325"/>
            <a:ext cx="2336800"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Demi-cadre 28"/>
          <p:cNvSpPr/>
          <p:nvPr userDrawn="1"/>
        </p:nvSpPr>
        <p:spPr bwMode="auto">
          <a:xfrm>
            <a:off x="301625" y="1849438"/>
            <a:ext cx="387350" cy="288925"/>
          </a:xfrm>
          <a:prstGeom prst="halfFrame">
            <a:avLst>
              <a:gd name="adj1" fmla="val 12269"/>
              <a:gd name="adj2" fmla="val 13535"/>
            </a:avLst>
          </a:prstGeom>
          <a:solidFill>
            <a:srgbClr val="5DBFD4"/>
          </a:solidFill>
          <a:ln>
            <a:noFill/>
          </a:ln>
        </p:spPr>
        <p:txBody>
          <a:bodyPr/>
          <a:lstStyle/>
          <a:p>
            <a:pPr algn="ctr" eaLnBrk="1" fontAlgn="auto" hangingPunct="1">
              <a:spcBef>
                <a:spcPts val="0"/>
              </a:spcBef>
              <a:spcAft>
                <a:spcPts val="0"/>
              </a:spcAft>
              <a:defRPr/>
            </a:pPr>
            <a:endParaRPr lang="fr-FR">
              <a:solidFill>
                <a:srgbClr val="333366"/>
              </a:solidFill>
              <a:latin typeface="+mn-lt"/>
            </a:endParaRPr>
          </a:p>
        </p:txBody>
      </p:sp>
      <p:sp>
        <p:nvSpPr>
          <p:cNvPr id="8" name="Rectangle 1030"/>
          <p:cNvSpPr>
            <a:spLocks noChangeArrowheads="1"/>
          </p:cNvSpPr>
          <p:nvPr userDrawn="1"/>
        </p:nvSpPr>
        <p:spPr bwMode="auto">
          <a:xfrm>
            <a:off x="219075" y="4819650"/>
            <a:ext cx="4403725" cy="136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tIns="0" bIns="0"/>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defRPr>
            </a:lvl9pPr>
          </a:lstStyle>
          <a:p>
            <a:pPr eaLnBrk="1" hangingPunct="1">
              <a:defRPr/>
            </a:pPr>
            <a:r>
              <a:rPr lang="en-AU" altLang="fr-FR" sz="900" smtClean="0">
                <a:solidFill>
                  <a:srgbClr val="333366"/>
                </a:solidFill>
                <a:latin typeface="Century Gothic" panose="020B0502020202020204" pitchFamily="34" charset="0"/>
              </a:rPr>
              <a:t>www.thalesgroup.com</a:t>
            </a:r>
          </a:p>
        </p:txBody>
      </p:sp>
      <p:sp>
        <p:nvSpPr>
          <p:cNvPr id="9" name="ZoneTexte 11"/>
          <p:cNvSpPr txBox="1">
            <a:spLocks noChangeArrowheads="1"/>
          </p:cNvSpPr>
          <p:nvPr userDrawn="1"/>
        </p:nvSpPr>
        <p:spPr bwMode="auto">
          <a:xfrm>
            <a:off x="3708400" y="4805363"/>
            <a:ext cx="1727200" cy="185737"/>
          </a:xfrm>
          <a:prstGeom prst="rect">
            <a:avLst/>
          </a:prstGeom>
          <a:solidFill>
            <a:schemeClr val="bg1">
              <a:alpha val="50000"/>
            </a:schemeClr>
          </a:solidFill>
          <a:ln w="6350">
            <a:solidFill>
              <a:schemeClr val="bg1">
                <a:lumMod val="85000"/>
              </a:schemeClr>
            </a:solidFill>
            <a:miter lim="800000"/>
            <a:headEnd/>
            <a:tailEnd/>
          </a:ln>
          <a:extLst/>
        </p:spPr>
        <p:txBody>
          <a:bodyPr tIns="46800" anchor="ctr">
            <a:spAutoFit/>
          </a:bodyPr>
          <a:lstStyle>
            <a:lvl1pPr eaLnBrk="0" hangingPunct="0">
              <a:defRPr sz="2400">
                <a:solidFill>
                  <a:schemeClr val="tx1"/>
                </a:solidFill>
                <a:latin typeface="Times New Roman" charset="0"/>
              </a:defRPr>
            </a:lvl1pPr>
            <a:lvl2pPr marL="742950" indent="-285750" eaLnBrk="0" hangingPunct="0">
              <a:defRPr sz="2400">
                <a:solidFill>
                  <a:schemeClr val="tx1"/>
                </a:solidFill>
                <a:latin typeface="Times New Roman" charset="0"/>
              </a:defRPr>
            </a:lvl2pPr>
            <a:lvl3pPr marL="1143000" indent="-228600" eaLnBrk="0" hangingPunct="0">
              <a:defRPr sz="2400">
                <a:solidFill>
                  <a:schemeClr val="tx1"/>
                </a:solidFill>
                <a:latin typeface="Times New Roman" charset="0"/>
              </a:defRPr>
            </a:lvl3pPr>
            <a:lvl4pPr marL="1600200" indent="-228600" eaLnBrk="0" hangingPunct="0">
              <a:defRPr sz="2400">
                <a:solidFill>
                  <a:schemeClr val="tx1"/>
                </a:solidFill>
                <a:latin typeface="Times New Roman" charset="0"/>
              </a:defRPr>
            </a:lvl4pPr>
            <a:lvl5pPr marL="2057400" indent="-228600" eaLnBrk="0" hangingPunct="0">
              <a:defRPr sz="2400">
                <a:solidFill>
                  <a:schemeClr val="tx1"/>
                </a:solidFill>
                <a:latin typeface="Times New Roman" charset="0"/>
              </a:defRPr>
            </a:lvl5pPr>
            <a:lvl6pPr marL="2514600" indent="-228600" eaLnBrk="0" fontAlgn="base" hangingPunct="0">
              <a:spcBef>
                <a:spcPct val="0"/>
              </a:spcBef>
              <a:spcAft>
                <a:spcPct val="0"/>
              </a:spcAft>
              <a:defRPr sz="2400">
                <a:solidFill>
                  <a:schemeClr val="tx1"/>
                </a:solidFill>
                <a:latin typeface="Times New Roman" charset="0"/>
              </a:defRPr>
            </a:lvl6pPr>
            <a:lvl7pPr marL="2971800" indent="-228600" eaLnBrk="0" fontAlgn="base" hangingPunct="0">
              <a:spcBef>
                <a:spcPct val="0"/>
              </a:spcBef>
              <a:spcAft>
                <a:spcPct val="0"/>
              </a:spcAft>
              <a:defRPr sz="2400">
                <a:solidFill>
                  <a:schemeClr val="tx1"/>
                </a:solidFill>
                <a:latin typeface="Times New Roman" charset="0"/>
              </a:defRPr>
            </a:lvl7pPr>
            <a:lvl8pPr marL="3429000" indent="-228600" eaLnBrk="0" fontAlgn="base" hangingPunct="0">
              <a:spcBef>
                <a:spcPct val="0"/>
              </a:spcBef>
              <a:spcAft>
                <a:spcPct val="0"/>
              </a:spcAft>
              <a:defRPr sz="2400">
                <a:solidFill>
                  <a:schemeClr val="tx1"/>
                </a:solidFill>
                <a:latin typeface="Times New Roman" charset="0"/>
              </a:defRPr>
            </a:lvl8pPr>
            <a:lvl9pPr marL="3886200" indent="-228600" eaLnBrk="0" fontAlgn="base" hangingPunct="0">
              <a:spcBef>
                <a:spcPct val="0"/>
              </a:spcBef>
              <a:spcAft>
                <a:spcPct val="0"/>
              </a:spcAft>
              <a:defRPr sz="2400">
                <a:solidFill>
                  <a:schemeClr val="tx1"/>
                </a:solidFill>
                <a:latin typeface="Times New Roman" charset="0"/>
              </a:defRPr>
            </a:lvl9pPr>
          </a:lstStyle>
          <a:p>
            <a:pPr algn="ctr" eaLnBrk="1" fontAlgn="auto" hangingPunct="1">
              <a:spcBef>
                <a:spcPts val="0"/>
              </a:spcBef>
              <a:spcAft>
                <a:spcPts val="0"/>
              </a:spcAft>
              <a:defRPr/>
            </a:pPr>
            <a:r>
              <a:rPr lang="en-US" sz="600" dirty="0" smtClean="0">
                <a:solidFill>
                  <a:srgbClr val="333366"/>
                </a:solidFill>
                <a:latin typeface="Arial" charset="0"/>
              </a:rPr>
              <a:t>THALES INTERNAL GROUP</a:t>
            </a:r>
          </a:p>
        </p:txBody>
      </p:sp>
      <p:sp>
        <p:nvSpPr>
          <p:cNvPr id="2" name="Titre 1"/>
          <p:cNvSpPr>
            <a:spLocks noGrp="1"/>
          </p:cNvSpPr>
          <p:nvPr>
            <p:ph type="ctrTitle"/>
          </p:nvPr>
        </p:nvSpPr>
        <p:spPr>
          <a:xfrm>
            <a:off x="302049" y="1007215"/>
            <a:ext cx="4918023" cy="3190787"/>
          </a:xfrm>
        </p:spPr>
        <p:txBody>
          <a:bodyPr/>
          <a:lstStyle>
            <a:lvl1pPr algn="l">
              <a:defRPr sz="2600">
                <a:solidFill>
                  <a:srgbClr val="333366"/>
                </a:solidFill>
              </a:defRPr>
            </a:lvl1pPr>
          </a:lstStyle>
          <a:p>
            <a:r>
              <a:rPr lang="en-US" noProof="0" dirty="0" smtClean="0"/>
              <a:t>Cliquez pour modifier le style du titre</a:t>
            </a:r>
            <a:endParaRPr lang="fr-FR" dirty="0"/>
          </a:p>
        </p:txBody>
      </p:sp>
      <p:sp>
        <p:nvSpPr>
          <p:cNvPr id="32" name="Sous-titre 2"/>
          <p:cNvSpPr>
            <a:spLocks noGrp="1"/>
          </p:cNvSpPr>
          <p:nvPr>
            <p:ph type="subTitle" idx="1"/>
          </p:nvPr>
        </p:nvSpPr>
        <p:spPr>
          <a:xfrm>
            <a:off x="302049" y="3134826"/>
            <a:ext cx="4918023" cy="307777"/>
          </a:xfrm>
        </p:spPr>
        <p:txBody>
          <a:bodyPr>
            <a:spAutoFit/>
          </a:bodyPr>
          <a:lstStyle>
            <a:lvl1pPr marL="0" indent="0" algn="l">
              <a:lnSpc>
                <a:spcPct val="100000"/>
              </a:lnSpc>
              <a:spcBef>
                <a:spcPts val="0"/>
              </a:spcBef>
              <a:spcAft>
                <a:spcPts val="0"/>
              </a:spcAft>
              <a:buNone/>
              <a:defRPr sz="1400" b="1" cap="all">
                <a:solidFill>
                  <a:srgbClr val="5DBFD4"/>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noProof="0" dirty="0" smtClean="0"/>
              <a:t>Cliquez pour modifier le style des sous-titres du masque</a:t>
            </a:r>
            <a:endParaRPr lang="en-AU" noProof="0" dirty="0" smtClean="0"/>
          </a:p>
        </p:txBody>
      </p:sp>
      <p:sp>
        <p:nvSpPr>
          <p:cNvPr id="10" name="Picture Placeholder 2"/>
          <p:cNvSpPr>
            <a:spLocks noGrp="1"/>
          </p:cNvSpPr>
          <p:nvPr>
            <p:ph type="pic" sz="quarter" idx="11"/>
          </p:nvPr>
        </p:nvSpPr>
        <p:spPr bwMode="auto">
          <a:xfrm>
            <a:off x="5501950" y="-9525"/>
            <a:ext cx="3647433" cy="5178425"/>
          </a:xfrm>
          <a:custGeom>
            <a:avLst/>
            <a:gdLst>
              <a:gd name="connsiteX0" fmla="*/ 0 w 3662362"/>
              <a:gd name="connsiteY0" fmla="*/ 0 h 5168900"/>
              <a:gd name="connsiteX1" fmla="*/ 3662362 w 3662362"/>
              <a:gd name="connsiteY1" fmla="*/ 0 h 5168900"/>
              <a:gd name="connsiteX2" fmla="*/ 3662362 w 3662362"/>
              <a:gd name="connsiteY2" fmla="*/ 5168900 h 5168900"/>
              <a:gd name="connsiteX3" fmla="*/ 0 w 3662362"/>
              <a:gd name="connsiteY3" fmla="*/ 5168900 h 5168900"/>
              <a:gd name="connsiteX4" fmla="*/ 0 w 3662362"/>
              <a:gd name="connsiteY4" fmla="*/ 0 h 5168900"/>
              <a:gd name="connsiteX0" fmla="*/ 1724025 w 3662362"/>
              <a:gd name="connsiteY0" fmla="*/ 0 h 5178425"/>
              <a:gd name="connsiteX1" fmla="*/ 3662362 w 3662362"/>
              <a:gd name="connsiteY1" fmla="*/ 9525 h 5178425"/>
              <a:gd name="connsiteX2" fmla="*/ 3662362 w 3662362"/>
              <a:gd name="connsiteY2" fmla="*/ 5178425 h 5178425"/>
              <a:gd name="connsiteX3" fmla="*/ 0 w 3662362"/>
              <a:gd name="connsiteY3" fmla="*/ 5178425 h 5178425"/>
              <a:gd name="connsiteX4" fmla="*/ 1724025 w 3662362"/>
              <a:gd name="connsiteY4" fmla="*/ 0 h 5178425"/>
              <a:gd name="connsiteX0" fmla="*/ 1724025 w 3662362"/>
              <a:gd name="connsiteY0" fmla="*/ 0 h 5178425"/>
              <a:gd name="connsiteX1" fmla="*/ 3662362 w 3662362"/>
              <a:gd name="connsiteY1" fmla="*/ 9525 h 5178425"/>
              <a:gd name="connsiteX2" fmla="*/ 3662362 w 3662362"/>
              <a:gd name="connsiteY2" fmla="*/ 5178425 h 5178425"/>
              <a:gd name="connsiteX3" fmla="*/ 0 w 3662362"/>
              <a:gd name="connsiteY3" fmla="*/ 5178425 h 5178425"/>
              <a:gd name="connsiteX4" fmla="*/ 1724025 w 3662362"/>
              <a:gd name="connsiteY4" fmla="*/ 0 h 5178425"/>
              <a:gd name="connsiteX0" fmla="*/ 1609725 w 3548062"/>
              <a:gd name="connsiteY0" fmla="*/ 0 h 5178425"/>
              <a:gd name="connsiteX1" fmla="*/ 3548062 w 3548062"/>
              <a:gd name="connsiteY1" fmla="*/ 9525 h 5178425"/>
              <a:gd name="connsiteX2" fmla="*/ 3548062 w 3548062"/>
              <a:gd name="connsiteY2" fmla="*/ 5178425 h 5178425"/>
              <a:gd name="connsiteX3" fmla="*/ 0 w 3548062"/>
              <a:gd name="connsiteY3" fmla="*/ 5178425 h 5178425"/>
              <a:gd name="connsiteX4" fmla="*/ 1609725 w 3548062"/>
              <a:gd name="connsiteY4" fmla="*/ 0 h 5178425"/>
              <a:gd name="connsiteX0" fmla="*/ 1758948 w 3697285"/>
              <a:gd name="connsiteY0" fmla="*/ 0 h 5178425"/>
              <a:gd name="connsiteX1" fmla="*/ 3697285 w 3697285"/>
              <a:gd name="connsiteY1" fmla="*/ 9525 h 5178425"/>
              <a:gd name="connsiteX2" fmla="*/ 3697285 w 3697285"/>
              <a:gd name="connsiteY2" fmla="*/ 5178425 h 5178425"/>
              <a:gd name="connsiteX3" fmla="*/ 149223 w 3697285"/>
              <a:gd name="connsiteY3" fmla="*/ 5178425 h 5178425"/>
              <a:gd name="connsiteX4" fmla="*/ 1758948 w 3697285"/>
              <a:gd name="connsiteY4" fmla="*/ 0 h 5178425"/>
              <a:gd name="connsiteX0" fmla="*/ 1709096 w 3647433"/>
              <a:gd name="connsiteY0" fmla="*/ 0 h 5178425"/>
              <a:gd name="connsiteX1" fmla="*/ 3647433 w 3647433"/>
              <a:gd name="connsiteY1" fmla="*/ 9525 h 5178425"/>
              <a:gd name="connsiteX2" fmla="*/ 3647433 w 3647433"/>
              <a:gd name="connsiteY2" fmla="*/ 5178425 h 5178425"/>
              <a:gd name="connsiteX3" fmla="*/ 99371 w 3647433"/>
              <a:gd name="connsiteY3" fmla="*/ 5178425 h 5178425"/>
              <a:gd name="connsiteX4" fmla="*/ 1709096 w 3647433"/>
              <a:gd name="connsiteY4" fmla="*/ 0 h 51784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47433" h="5178425">
                <a:moveTo>
                  <a:pt x="1709096" y="0"/>
                </a:moveTo>
                <a:lnTo>
                  <a:pt x="3647433" y="9525"/>
                </a:lnTo>
                <a:lnTo>
                  <a:pt x="3647433" y="5178425"/>
                </a:lnTo>
                <a:lnTo>
                  <a:pt x="99371" y="5178425"/>
                </a:lnTo>
                <a:cubicBezTo>
                  <a:pt x="-30804" y="4471458"/>
                  <a:pt x="-351479" y="2116667"/>
                  <a:pt x="1709096" y="0"/>
                </a:cubicBezTo>
                <a:close/>
              </a:path>
            </a:pathLst>
          </a:custGeom>
          <a:solidFill>
            <a:schemeClr val="bg1">
              <a:lumMod val="85000"/>
            </a:schemeClr>
          </a:solidFill>
          <a:ln>
            <a:noFill/>
          </a:ln>
          <a:effectLst/>
          <a:extLst/>
        </p:spPr>
        <p:txBody>
          <a:bodyPr lIns="432000" rtlCol="0" anchor="ctr">
            <a:noAutofit/>
          </a:bodyPr>
          <a:lstStyle>
            <a:lvl1pPr marL="0" indent="0" algn="ctr">
              <a:buFontTx/>
              <a:buNone/>
              <a:defRPr b="0" baseline="0">
                <a:solidFill>
                  <a:schemeClr val="bg1"/>
                </a:solidFill>
              </a:defRPr>
            </a:lvl1pPr>
          </a:lstStyle>
          <a:p>
            <a:pPr lvl="0"/>
            <a:r>
              <a:rPr lang="en-US" noProof="0" dirty="0" smtClean="0"/>
              <a:t>Cliquez sur l'icône pour ajouter une image</a:t>
            </a:r>
            <a:endParaRPr lang="en-AU" noProof="0" dirty="0"/>
          </a:p>
        </p:txBody>
      </p:sp>
    </p:spTree>
    <p:extLst>
      <p:ext uri="{BB962C8B-B14F-4D97-AF65-F5344CB8AC3E}">
        <p14:creationId xmlns:p14="http://schemas.microsoft.com/office/powerpoint/2010/main" val="2456689423"/>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preserve="1" userDrawn="1">
  <p:cSld name="Diapositive de titre">
    <p:spTree>
      <p:nvGrpSpPr>
        <p:cNvPr id="1" name=""/>
        <p:cNvGrpSpPr/>
        <p:nvPr/>
      </p:nvGrpSpPr>
      <p:grpSpPr>
        <a:xfrm>
          <a:off x="0" y="0"/>
          <a:ext cx="0" cy="0"/>
          <a:chOff x="0" y="0"/>
          <a:chExt cx="0" cy="0"/>
        </a:xfrm>
      </p:grpSpPr>
      <p:sp>
        <p:nvSpPr>
          <p:cNvPr id="4" name="Freeform 47"/>
          <p:cNvSpPr>
            <a:spLocks/>
          </p:cNvSpPr>
          <p:nvPr userDrawn="1"/>
        </p:nvSpPr>
        <p:spPr bwMode="auto">
          <a:xfrm>
            <a:off x="5210175" y="0"/>
            <a:ext cx="3946525" cy="5178425"/>
          </a:xfrm>
          <a:custGeom>
            <a:avLst/>
            <a:gdLst>
              <a:gd name="T0" fmla="*/ 2147483647 w 10000"/>
              <a:gd name="T1" fmla="*/ 2147483647 h 10001"/>
              <a:gd name="T2" fmla="*/ 2147483647 w 10000"/>
              <a:gd name="T3" fmla="*/ 2147483647 h 10001"/>
              <a:gd name="T4" fmla="*/ 2147483647 w 10000"/>
              <a:gd name="T5" fmla="*/ 2147483647 h 10001"/>
              <a:gd name="T6" fmla="*/ 2147483647 w 10000"/>
              <a:gd name="T7" fmla="*/ 0 h 10001"/>
              <a:gd name="T8" fmla="*/ 2147483647 w 10000"/>
              <a:gd name="T9" fmla="*/ 2147483647 h 1000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0000" h="10001">
                <a:moveTo>
                  <a:pt x="5085" y="1"/>
                </a:moveTo>
                <a:cubicBezTo>
                  <a:pt x="2196" y="2118"/>
                  <a:pt x="-623" y="5218"/>
                  <a:pt x="120" y="9977"/>
                </a:cubicBezTo>
                <a:lnTo>
                  <a:pt x="9976" y="10001"/>
                </a:lnTo>
                <a:cubicBezTo>
                  <a:pt x="9988" y="5013"/>
                  <a:pt x="9992" y="3325"/>
                  <a:pt x="10000" y="0"/>
                </a:cubicBezTo>
                <a:lnTo>
                  <a:pt x="5085" y="1"/>
                </a:lnTo>
                <a:close/>
              </a:path>
            </a:pathLst>
          </a:custGeom>
          <a:solidFill>
            <a:srgbClr val="C84B1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5" name="Rectangle 1030"/>
          <p:cNvSpPr>
            <a:spLocks noChangeArrowheads="1"/>
          </p:cNvSpPr>
          <p:nvPr userDrawn="1"/>
        </p:nvSpPr>
        <p:spPr bwMode="auto">
          <a:xfrm>
            <a:off x="219075" y="4819650"/>
            <a:ext cx="4403725" cy="136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tIns="0" bIns="0"/>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defRPr>
            </a:lvl9pPr>
          </a:lstStyle>
          <a:p>
            <a:pPr eaLnBrk="1" hangingPunct="1">
              <a:defRPr/>
            </a:pPr>
            <a:r>
              <a:rPr lang="en-AU" altLang="fr-FR" sz="900" smtClean="0">
                <a:solidFill>
                  <a:srgbClr val="333366"/>
                </a:solidFill>
                <a:latin typeface="Century Gothic" panose="020B0502020202020204" pitchFamily="34" charset="0"/>
              </a:rPr>
              <a:t>www.thalesgroup.com</a:t>
            </a:r>
          </a:p>
        </p:txBody>
      </p:sp>
      <p:pic>
        <p:nvPicPr>
          <p:cNvPr id="6" name="Image 11" descr="logo_thales.png"/>
          <p:cNvPicPr>
            <a:picLocks noChangeAspect="1"/>
          </p:cNvPicPr>
          <p:nvPr userDrawn="1"/>
        </p:nvPicPr>
        <p:blipFill>
          <a:blip r:embed="rId2">
            <a:extLst>
              <a:ext uri="{28A0092B-C50C-407E-A947-70E740481C1C}">
                <a14:useLocalDpi xmlns:a14="http://schemas.microsoft.com/office/drawing/2010/main" val="0"/>
              </a:ext>
            </a:extLst>
          </a:blip>
          <a:srcRect l="9052" t="36000" r="9052" b="36000"/>
          <a:stretch>
            <a:fillRect/>
          </a:stretch>
        </p:blipFill>
        <p:spPr bwMode="auto">
          <a:xfrm>
            <a:off x="236538" y="165100"/>
            <a:ext cx="2336800" cy="449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Demi-cadre 13"/>
          <p:cNvSpPr/>
          <p:nvPr userDrawn="1"/>
        </p:nvSpPr>
        <p:spPr bwMode="auto">
          <a:xfrm>
            <a:off x="301625" y="1447800"/>
            <a:ext cx="387350" cy="395288"/>
          </a:xfrm>
          <a:prstGeom prst="halfFrame">
            <a:avLst>
              <a:gd name="adj1" fmla="val 12269"/>
              <a:gd name="adj2" fmla="val 13535"/>
            </a:avLst>
          </a:prstGeom>
          <a:solidFill>
            <a:schemeClr val="bg2"/>
          </a:solidFill>
          <a:ln>
            <a:noFill/>
          </a:ln>
        </p:spPr>
        <p:txBody>
          <a:bodyPr/>
          <a:lstStyle/>
          <a:p>
            <a:pPr algn="ctr" eaLnBrk="1" fontAlgn="auto" hangingPunct="1">
              <a:spcBef>
                <a:spcPts val="0"/>
              </a:spcBef>
              <a:spcAft>
                <a:spcPts val="0"/>
              </a:spcAft>
              <a:defRPr/>
            </a:pPr>
            <a:endParaRPr lang="fr-FR">
              <a:solidFill>
                <a:srgbClr val="333366"/>
              </a:solidFill>
              <a:latin typeface="+mn-lt"/>
            </a:endParaRPr>
          </a:p>
        </p:txBody>
      </p:sp>
      <p:sp>
        <p:nvSpPr>
          <p:cNvPr id="8" name="ZoneTexte 11"/>
          <p:cNvSpPr txBox="1">
            <a:spLocks noChangeArrowheads="1"/>
          </p:cNvSpPr>
          <p:nvPr userDrawn="1"/>
        </p:nvSpPr>
        <p:spPr bwMode="auto">
          <a:xfrm>
            <a:off x="3708400" y="4743450"/>
            <a:ext cx="1727200" cy="185738"/>
          </a:xfrm>
          <a:prstGeom prst="rect">
            <a:avLst/>
          </a:prstGeom>
          <a:solidFill>
            <a:schemeClr val="bg1">
              <a:alpha val="50000"/>
            </a:schemeClr>
          </a:solidFill>
          <a:ln w="6350">
            <a:solidFill>
              <a:schemeClr val="bg1">
                <a:lumMod val="85000"/>
              </a:schemeClr>
            </a:solidFill>
            <a:miter lim="800000"/>
            <a:headEnd/>
            <a:tailEnd/>
          </a:ln>
          <a:extLst/>
        </p:spPr>
        <p:txBody>
          <a:bodyPr tIns="46800" anchor="ctr">
            <a:spAutoFit/>
          </a:bodyPr>
          <a:lstStyle>
            <a:lvl1pPr eaLnBrk="0" hangingPunct="0">
              <a:defRPr sz="2400">
                <a:solidFill>
                  <a:schemeClr val="tx1"/>
                </a:solidFill>
                <a:latin typeface="Times New Roman" charset="0"/>
              </a:defRPr>
            </a:lvl1pPr>
            <a:lvl2pPr marL="742950" indent="-285750" eaLnBrk="0" hangingPunct="0">
              <a:defRPr sz="2400">
                <a:solidFill>
                  <a:schemeClr val="tx1"/>
                </a:solidFill>
                <a:latin typeface="Times New Roman" charset="0"/>
              </a:defRPr>
            </a:lvl2pPr>
            <a:lvl3pPr marL="1143000" indent="-228600" eaLnBrk="0" hangingPunct="0">
              <a:defRPr sz="2400">
                <a:solidFill>
                  <a:schemeClr val="tx1"/>
                </a:solidFill>
                <a:latin typeface="Times New Roman" charset="0"/>
              </a:defRPr>
            </a:lvl3pPr>
            <a:lvl4pPr marL="1600200" indent="-228600" eaLnBrk="0" hangingPunct="0">
              <a:defRPr sz="2400">
                <a:solidFill>
                  <a:schemeClr val="tx1"/>
                </a:solidFill>
                <a:latin typeface="Times New Roman" charset="0"/>
              </a:defRPr>
            </a:lvl4pPr>
            <a:lvl5pPr marL="2057400" indent="-228600" eaLnBrk="0" hangingPunct="0">
              <a:defRPr sz="2400">
                <a:solidFill>
                  <a:schemeClr val="tx1"/>
                </a:solidFill>
                <a:latin typeface="Times New Roman" charset="0"/>
              </a:defRPr>
            </a:lvl5pPr>
            <a:lvl6pPr marL="2514600" indent="-228600" eaLnBrk="0" fontAlgn="base" hangingPunct="0">
              <a:spcBef>
                <a:spcPct val="0"/>
              </a:spcBef>
              <a:spcAft>
                <a:spcPct val="0"/>
              </a:spcAft>
              <a:defRPr sz="2400">
                <a:solidFill>
                  <a:schemeClr val="tx1"/>
                </a:solidFill>
                <a:latin typeface="Times New Roman" charset="0"/>
              </a:defRPr>
            </a:lvl6pPr>
            <a:lvl7pPr marL="2971800" indent="-228600" eaLnBrk="0" fontAlgn="base" hangingPunct="0">
              <a:spcBef>
                <a:spcPct val="0"/>
              </a:spcBef>
              <a:spcAft>
                <a:spcPct val="0"/>
              </a:spcAft>
              <a:defRPr sz="2400">
                <a:solidFill>
                  <a:schemeClr val="tx1"/>
                </a:solidFill>
                <a:latin typeface="Times New Roman" charset="0"/>
              </a:defRPr>
            </a:lvl7pPr>
            <a:lvl8pPr marL="3429000" indent="-228600" eaLnBrk="0" fontAlgn="base" hangingPunct="0">
              <a:spcBef>
                <a:spcPct val="0"/>
              </a:spcBef>
              <a:spcAft>
                <a:spcPct val="0"/>
              </a:spcAft>
              <a:defRPr sz="2400">
                <a:solidFill>
                  <a:schemeClr val="tx1"/>
                </a:solidFill>
                <a:latin typeface="Times New Roman" charset="0"/>
              </a:defRPr>
            </a:lvl8pPr>
            <a:lvl9pPr marL="3886200" indent="-228600" eaLnBrk="0" fontAlgn="base" hangingPunct="0">
              <a:spcBef>
                <a:spcPct val="0"/>
              </a:spcBef>
              <a:spcAft>
                <a:spcPct val="0"/>
              </a:spcAft>
              <a:defRPr sz="2400">
                <a:solidFill>
                  <a:schemeClr val="tx1"/>
                </a:solidFill>
                <a:latin typeface="Times New Roman" charset="0"/>
              </a:defRPr>
            </a:lvl9pPr>
          </a:lstStyle>
          <a:p>
            <a:pPr algn="ctr" eaLnBrk="1" fontAlgn="auto" hangingPunct="1">
              <a:spcBef>
                <a:spcPts val="0"/>
              </a:spcBef>
              <a:spcAft>
                <a:spcPts val="0"/>
              </a:spcAft>
              <a:defRPr/>
            </a:pPr>
            <a:r>
              <a:rPr lang="en-US" sz="600" dirty="0" smtClean="0">
                <a:solidFill>
                  <a:srgbClr val="FFFFFF">
                    <a:lumMod val="65000"/>
                  </a:srgbClr>
                </a:solidFill>
                <a:latin typeface="Arial" charset="0"/>
              </a:rPr>
              <a:t>THALES GROUP INTERNAL</a:t>
            </a:r>
          </a:p>
        </p:txBody>
      </p:sp>
      <p:pic>
        <p:nvPicPr>
          <p:cNvPr id="9" name="Espace réservé pour une image  5"/>
          <p:cNvPicPr>
            <a:picLocks noGrp="1" noChangeAspect="1"/>
          </p:cNvPicPr>
          <p:nvPr userDrawn="1"/>
        </p:nvPicPr>
        <p:blipFill>
          <a:blip r:embed="rId3"/>
          <a:stretch>
            <a:fillRect/>
          </a:stretch>
        </p:blipFill>
        <p:spPr bwMode="auto">
          <a:xfrm>
            <a:off x="5508625" y="-7938"/>
            <a:ext cx="3648075" cy="5175251"/>
          </a:xfrm>
          <a:custGeom>
            <a:avLst/>
            <a:gdLst>
              <a:gd name="connsiteX0" fmla="*/ 0 w 3662362"/>
              <a:gd name="connsiteY0" fmla="*/ 0 h 5168900"/>
              <a:gd name="connsiteX1" fmla="*/ 3662362 w 3662362"/>
              <a:gd name="connsiteY1" fmla="*/ 0 h 5168900"/>
              <a:gd name="connsiteX2" fmla="*/ 3662362 w 3662362"/>
              <a:gd name="connsiteY2" fmla="*/ 5168900 h 5168900"/>
              <a:gd name="connsiteX3" fmla="*/ 0 w 3662362"/>
              <a:gd name="connsiteY3" fmla="*/ 5168900 h 5168900"/>
              <a:gd name="connsiteX4" fmla="*/ 0 w 3662362"/>
              <a:gd name="connsiteY4" fmla="*/ 0 h 5168900"/>
              <a:gd name="connsiteX0" fmla="*/ 1724025 w 3662362"/>
              <a:gd name="connsiteY0" fmla="*/ 0 h 5178425"/>
              <a:gd name="connsiteX1" fmla="*/ 3662362 w 3662362"/>
              <a:gd name="connsiteY1" fmla="*/ 9525 h 5178425"/>
              <a:gd name="connsiteX2" fmla="*/ 3662362 w 3662362"/>
              <a:gd name="connsiteY2" fmla="*/ 5178425 h 5178425"/>
              <a:gd name="connsiteX3" fmla="*/ 0 w 3662362"/>
              <a:gd name="connsiteY3" fmla="*/ 5178425 h 5178425"/>
              <a:gd name="connsiteX4" fmla="*/ 1724025 w 3662362"/>
              <a:gd name="connsiteY4" fmla="*/ 0 h 5178425"/>
              <a:gd name="connsiteX0" fmla="*/ 1724025 w 3662362"/>
              <a:gd name="connsiteY0" fmla="*/ 0 h 5178425"/>
              <a:gd name="connsiteX1" fmla="*/ 3662362 w 3662362"/>
              <a:gd name="connsiteY1" fmla="*/ 9525 h 5178425"/>
              <a:gd name="connsiteX2" fmla="*/ 3662362 w 3662362"/>
              <a:gd name="connsiteY2" fmla="*/ 5178425 h 5178425"/>
              <a:gd name="connsiteX3" fmla="*/ 0 w 3662362"/>
              <a:gd name="connsiteY3" fmla="*/ 5178425 h 5178425"/>
              <a:gd name="connsiteX4" fmla="*/ 1724025 w 3662362"/>
              <a:gd name="connsiteY4" fmla="*/ 0 h 5178425"/>
              <a:gd name="connsiteX0" fmla="*/ 1609725 w 3548062"/>
              <a:gd name="connsiteY0" fmla="*/ 0 h 5178425"/>
              <a:gd name="connsiteX1" fmla="*/ 3548062 w 3548062"/>
              <a:gd name="connsiteY1" fmla="*/ 9525 h 5178425"/>
              <a:gd name="connsiteX2" fmla="*/ 3548062 w 3548062"/>
              <a:gd name="connsiteY2" fmla="*/ 5178425 h 5178425"/>
              <a:gd name="connsiteX3" fmla="*/ 0 w 3548062"/>
              <a:gd name="connsiteY3" fmla="*/ 5178425 h 5178425"/>
              <a:gd name="connsiteX4" fmla="*/ 1609725 w 3548062"/>
              <a:gd name="connsiteY4" fmla="*/ 0 h 5178425"/>
              <a:gd name="connsiteX0" fmla="*/ 1758948 w 3697285"/>
              <a:gd name="connsiteY0" fmla="*/ 0 h 5178425"/>
              <a:gd name="connsiteX1" fmla="*/ 3697285 w 3697285"/>
              <a:gd name="connsiteY1" fmla="*/ 9525 h 5178425"/>
              <a:gd name="connsiteX2" fmla="*/ 3697285 w 3697285"/>
              <a:gd name="connsiteY2" fmla="*/ 5178425 h 5178425"/>
              <a:gd name="connsiteX3" fmla="*/ 149223 w 3697285"/>
              <a:gd name="connsiteY3" fmla="*/ 5178425 h 5178425"/>
              <a:gd name="connsiteX4" fmla="*/ 1758948 w 3697285"/>
              <a:gd name="connsiteY4" fmla="*/ 0 h 5178425"/>
              <a:gd name="connsiteX0" fmla="*/ 1709096 w 3647433"/>
              <a:gd name="connsiteY0" fmla="*/ 0 h 5178425"/>
              <a:gd name="connsiteX1" fmla="*/ 3647433 w 3647433"/>
              <a:gd name="connsiteY1" fmla="*/ 9525 h 5178425"/>
              <a:gd name="connsiteX2" fmla="*/ 3647433 w 3647433"/>
              <a:gd name="connsiteY2" fmla="*/ 5178425 h 5178425"/>
              <a:gd name="connsiteX3" fmla="*/ 99371 w 3647433"/>
              <a:gd name="connsiteY3" fmla="*/ 5178425 h 5178425"/>
              <a:gd name="connsiteX4" fmla="*/ 1709096 w 3647433"/>
              <a:gd name="connsiteY4" fmla="*/ 0 h 51784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47433" h="5178425">
                <a:moveTo>
                  <a:pt x="1709096" y="0"/>
                </a:moveTo>
                <a:lnTo>
                  <a:pt x="3647433" y="9525"/>
                </a:lnTo>
                <a:lnTo>
                  <a:pt x="3647433" y="5178425"/>
                </a:lnTo>
                <a:lnTo>
                  <a:pt x="99371" y="5178425"/>
                </a:lnTo>
                <a:cubicBezTo>
                  <a:pt x="-30804" y="4471458"/>
                  <a:pt x="-351479" y="2116667"/>
                  <a:pt x="1709096" y="0"/>
                </a:cubicBezTo>
                <a:close/>
              </a:path>
            </a:pathLst>
          </a:custGeom>
          <a:solidFill>
            <a:schemeClr val="bg1">
              <a:lumMod val="85000"/>
            </a:schemeClr>
          </a:solidFill>
          <a:ln>
            <a:noFill/>
          </a:ln>
          <a:effectLst/>
          <a:extLst/>
        </p:spPr>
      </p:pic>
      <p:sp>
        <p:nvSpPr>
          <p:cNvPr id="2" name="Titre 1"/>
          <p:cNvSpPr>
            <a:spLocks noGrp="1"/>
          </p:cNvSpPr>
          <p:nvPr>
            <p:ph type="ctrTitle"/>
          </p:nvPr>
        </p:nvSpPr>
        <p:spPr>
          <a:xfrm>
            <a:off x="302049" y="1007215"/>
            <a:ext cx="4918023" cy="3190787"/>
          </a:xfrm>
        </p:spPr>
        <p:txBody>
          <a:bodyPr/>
          <a:lstStyle>
            <a:lvl1pPr algn="l">
              <a:defRPr sz="2600">
                <a:solidFill>
                  <a:srgbClr val="C84B1B"/>
                </a:solidFill>
              </a:defRPr>
            </a:lvl1pPr>
          </a:lstStyle>
          <a:p>
            <a:r>
              <a:rPr lang="en-US" dirty="0" smtClean="0"/>
              <a:t>Cliquez pour modifier le style du titre</a:t>
            </a:r>
            <a:endParaRPr lang="fr-FR" dirty="0"/>
          </a:p>
        </p:txBody>
      </p:sp>
      <p:sp>
        <p:nvSpPr>
          <p:cNvPr id="32" name="Sous-titre 2"/>
          <p:cNvSpPr>
            <a:spLocks noGrp="1"/>
          </p:cNvSpPr>
          <p:nvPr>
            <p:ph type="subTitle" idx="1"/>
          </p:nvPr>
        </p:nvSpPr>
        <p:spPr>
          <a:xfrm>
            <a:off x="302049" y="3134826"/>
            <a:ext cx="4918023" cy="523220"/>
          </a:xfrm>
        </p:spPr>
        <p:txBody>
          <a:bodyPr>
            <a:spAutoFit/>
          </a:bodyPr>
          <a:lstStyle>
            <a:lvl1pPr marL="0" indent="0" algn="l">
              <a:lnSpc>
                <a:spcPct val="100000"/>
              </a:lnSpc>
              <a:spcBef>
                <a:spcPts val="0"/>
              </a:spcBef>
              <a:spcAft>
                <a:spcPts val="0"/>
              </a:spcAft>
              <a:buNone/>
              <a:defRPr sz="1400" b="1" cap="all">
                <a:solidFill>
                  <a:schemeClr val="accent4"/>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Cliquez pour modifier le style des sous-titres du masque</a:t>
            </a:r>
            <a:endParaRPr lang="fr-FR" dirty="0" smtClean="0"/>
          </a:p>
        </p:txBody>
      </p:sp>
    </p:spTree>
    <p:extLst>
      <p:ext uri="{BB962C8B-B14F-4D97-AF65-F5344CB8AC3E}">
        <p14:creationId xmlns:p14="http://schemas.microsoft.com/office/powerpoint/2010/main" val="2771023279"/>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et modifiez le titre</a:t>
            </a:r>
            <a:endParaRPr lang="fr-FR" dirty="0"/>
          </a:p>
        </p:txBody>
      </p:sp>
      <p:sp>
        <p:nvSpPr>
          <p:cNvPr id="3" name="Espace réservé du contenu 2"/>
          <p:cNvSpPr>
            <a:spLocks noGrp="1"/>
          </p:cNvSpPr>
          <p:nvPr>
            <p:ph idx="1"/>
          </p:nvPr>
        </p:nvSpPr>
        <p:spPr/>
        <p:txBody>
          <a:bodyPr/>
          <a:lstStyle>
            <a:lvl1pPr>
              <a:spcBef>
                <a:spcPts val="600"/>
              </a:spcBef>
              <a:spcAft>
                <a:spcPts val="1200"/>
              </a:spcAft>
              <a:defRPr/>
            </a:lvl1pPr>
          </a:lstStyle>
          <a:p>
            <a:pPr lvl="0"/>
            <a:r>
              <a:rPr lang="fr-FR" dirty="0" smtClean="0"/>
              <a:t>Cliquez pour modifier les styles du texte du masque</a:t>
            </a:r>
          </a:p>
          <a:p>
            <a:pPr lvl="1"/>
            <a:r>
              <a:rPr lang="fr-FR" dirty="0" smtClean="0"/>
              <a:t>Deuxième niveau</a:t>
            </a:r>
          </a:p>
          <a:p>
            <a:pPr lvl="2"/>
            <a:r>
              <a:rPr lang="fr-FR" dirty="0" smtClean="0"/>
              <a:t>Troisième niveau</a:t>
            </a:r>
          </a:p>
        </p:txBody>
      </p:sp>
    </p:spTree>
    <p:extLst>
      <p:ext uri="{BB962C8B-B14F-4D97-AF65-F5344CB8AC3E}">
        <p14:creationId xmlns:p14="http://schemas.microsoft.com/office/powerpoint/2010/main" val="606402360"/>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preserve="1" userDrawn="1">
  <p:cSld name="Titre de section">
    <p:spTree>
      <p:nvGrpSpPr>
        <p:cNvPr id="1" name=""/>
        <p:cNvGrpSpPr/>
        <p:nvPr/>
      </p:nvGrpSpPr>
      <p:grpSpPr>
        <a:xfrm>
          <a:off x="0" y="0"/>
          <a:ext cx="0" cy="0"/>
          <a:chOff x="0" y="0"/>
          <a:chExt cx="0" cy="0"/>
        </a:xfrm>
      </p:grpSpPr>
      <p:sp>
        <p:nvSpPr>
          <p:cNvPr id="5" name="Freeform 47"/>
          <p:cNvSpPr>
            <a:spLocks/>
          </p:cNvSpPr>
          <p:nvPr userDrawn="1"/>
        </p:nvSpPr>
        <p:spPr bwMode="auto">
          <a:xfrm>
            <a:off x="5210175" y="0"/>
            <a:ext cx="3946525" cy="5178425"/>
          </a:xfrm>
          <a:custGeom>
            <a:avLst/>
            <a:gdLst>
              <a:gd name="T0" fmla="*/ 2147483647 w 10000"/>
              <a:gd name="T1" fmla="*/ 2147483647 h 10001"/>
              <a:gd name="T2" fmla="*/ 2147483647 w 10000"/>
              <a:gd name="T3" fmla="*/ 2147483647 h 10001"/>
              <a:gd name="T4" fmla="*/ 2147483647 w 10000"/>
              <a:gd name="T5" fmla="*/ 2147483647 h 10001"/>
              <a:gd name="T6" fmla="*/ 2147483647 w 10000"/>
              <a:gd name="T7" fmla="*/ 0 h 10001"/>
              <a:gd name="T8" fmla="*/ 2147483647 w 10000"/>
              <a:gd name="T9" fmla="*/ 2147483647 h 1000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0000" h="10001">
                <a:moveTo>
                  <a:pt x="5085" y="1"/>
                </a:moveTo>
                <a:cubicBezTo>
                  <a:pt x="2196" y="2118"/>
                  <a:pt x="-623" y="5218"/>
                  <a:pt x="120" y="9977"/>
                </a:cubicBezTo>
                <a:lnTo>
                  <a:pt x="9976" y="10001"/>
                </a:lnTo>
                <a:cubicBezTo>
                  <a:pt x="9988" y="5013"/>
                  <a:pt x="9992" y="3325"/>
                  <a:pt x="10000" y="0"/>
                </a:cubicBezTo>
                <a:lnTo>
                  <a:pt x="5085" y="1"/>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7" name="Rectangle 1030"/>
          <p:cNvSpPr>
            <a:spLocks noChangeArrowheads="1"/>
          </p:cNvSpPr>
          <p:nvPr userDrawn="1"/>
        </p:nvSpPr>
        <p:spPr bwMode="auto">
          <a:xfrm>
            <a:off x="219075" y="4819650"/>
            <a:ext cx="4403725" cy="136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tIns="0" bIns="0"/>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defRPr>
            </a:lvl9pPr>
          </a:lstStyle>
          <a:p>
            <a:pPr eaLnBrk="1" hangingPunct="1">
              <a:defRPr/>
            </a:pPr>
            <a:r>
              <a:rPr lang="en-AU" altLang="fr-FR" sz="900" smtClean="0">
                <a:solidFill>
                  <a:srgbClr val="333366"/>
                </a:solidFill>
                <a:latin typeface="Century Gothic" panose="020B0502020202020204" pitchFamily="34" charset="0"/>
              </a:rPr>
              <a:t>www.thalesgroup.com</a:t>
            </a:r>
          </a:p>
        </p:txBody>
      </p:sp>
      <p:pic>
        <p:nvPicPr>
          <p:cNvPr id="8" name="Image 11" descr="logo_thales.png"/>
          <p:cNvPicPr>
            <a:picLocks noChangeAspect="1"/>
          </p:cNvPicPr>
          <p:nvPr userDrawn="1"/>
        </p:nvPicPr>
        <p:blipFill>
          <a:blip r:embed="rId2">
            <a:extLst>
              <a:ext uri="{28A0092B-C50C-407E-A947-70E740481C1C}">
                <a14:useLocalDpi xmlns:a14="http://schemas.microsoft.com/office/drawing/2010/main" val="0"/>
              </a:ext>
            </a:extLst>
          </a:blip>
          <a:srcRect l="9052" t="36000" r="9052" b="36000"/>
          <a:stretch>
            <a:fillRect/>
          </a:stretch>
        </p:blipFill>
        <p:spPr bwMode="auto">
          <a:xfrm>
            <a:off x="236538" y="165100"/>
            <a:ext cx="2336800" cy="449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Rectangle 13"/>
          <p:cNvSpPr>
            <a:spLocks noChangeArrowheads="1"/>
          </p:cNvSpPr>
          <p:nvPr userDrawn="1"/>
        </p:nvSpPr>
        <p:spPr bwMode="auto">
          <a:xfrm>
            <a:off x="201613" y="1609725"/>
            <a:ext cx="95250" cy="360363"/>
          </a:xfrm>
          <a:prstGeom prst="rect">
            <a:avLst/>
          </a:prstGeom>
          <a:solidFill>
            <a:srgbClr val="C84B1B"/>
          </a:solidFill>
          <a:ln>
            <a:noFill/>
          </a:ln>
          <a:extLst>
            <a:ext uri="{91240B29-F687-4F45-9708-019B960494DF}">
              <a14:hiddenLine xmlns:a14="http://schemas.microsoft.com/office/drawing/2010/main" w="9525" algn="ctr">
                <a:solidFill>
                  <a:srgbClr val="000000"/>
                </a:solidFill>
                <a:round/>
                <a:headEnd/>
                <a:tailEnd/>
              </a14:hiddenLine>
            </a:ext>
          </a:extLst>
        </p:spPr>
        <p:txBody>
          <a:bodyPr anchor="ct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defTabSz="914400">
              <a:defRPr/>
            </a:pPr>
            <a:endParaRPr lang="en-AU" altLang="fr-FR" sz="1400" smtClean="0">
              <a:solidFill>
                <a:srgbClr val="323265"/>
              </a:solidFill>
              <a:cs typeface="Arial" panose="020B0604020202020204" pitchFamily="34" charset="0"/>
            </a:endParaRPr>
          </a:p>
        </p:txBody>
      </p:sp>
      <p:sp>
        <p:nvSpPr>
          <p:cNvPr id="10" name="ZoneTexte 11"/>
          <p:cNvSpPr txBox="1">
            <a:spLocks noChangeArrowheads="1"/>
          </p:cNvSpPr>
          <p:nvPr userDrawn="1"/>
        </p:nvSpPr>
        <p:spPr bwMode="auto">
          <a:xfrm>
            <a:off x="3708400" y="4743450"/>
            <a:ext cx="1727200" cy="185738"/>
          </a:xfrm>
          <a:prstGeom prst="rect">
            <a:avLst/>
          </a:prstGeom>
          <a:solidFill>
            <a:schemeClr val="bg1">
              <a:alpha val="50000"/>
            </a:schemeClr>
          </a:solidFill>
          <a:ln w="6350">
            <a:solidFill>
              <a:schemeClr val="bg1">
                <a:lumMod val="85000"/>
              </a:schemeClr>
            </a:solidFill>
            <a:miter lim="800000"/>
            <a:headEnd/>
            <a:tailEnd/>
          </a:ln>
          <a:extLst/>
        </p:spPr>
        <p:txBody>
          <a:bodyPr tIns="46800" anchor="ctr">
            <a:spAutoFit/>
          </a:bodyPr>
          <a:lstStyle>
            <a:lvl1pPr eaLnBrk="0" hangingPunct="0">
              <a:defRPr sz="2400">
                <a:solidFill>
                  <a:schemeClr val="tx1"/>
                </a:solidFill>
                <a:latin typeface="Times New Roman" charset="0"/>
              </a:defRPr>
            </a:lvl1pPr>
            <a:lvl2pPr marL="742950" indent="-285750" eaLnBrk="0" hangingPunct="0">
              <a:defRPr sz="2400">
                <a:solidFill>
                  <a:schemeClr val="tx1"/>
                </a:solidFill>
                <a:latin typeface="Times New Roman" charset="0"/>
              </a:defRPr>
            </a:lvl2pPr>
            <a:lvl3pPr marL="1143000" indent="-228600" eaLnBrk="0" hangingPunct="0">
              <a:defRPr sz="2400">
                <a:solidFill>
                  <a:schemeClr val="tx1"/>
                </a:solidFill>
                <a:latin typeface="Times New Roman" charset="0"/>
              </a:defRPr>
            </a:lvl3pPr>
            <a:lvl4pPr marL="1600200" indent="-228600" eaLnBrk="0" hangingPunct="0">
              <a:defRPr sz="2400">
                <a:solidFill>
                  <a:schemeClr val="tx1"/>
                </a:solidFill>
                <a:latin typeface="Times New Roman" charset="0"/>
              </a:defRPr>
            </a:lvl4pPr>
            <a:lvl5pPr marL="2057400" indent="-228600" eaLnBrk="0" hangingPunct="0">
              <a:defRPr sz="2400">
                <a:solidFill>
                  <a:schemeClr val="tx1"/>
                </a:solidFill>
                <a:latin typeface="Times New Roman" charset="0"/>
              </a:defRPr>
            </a:lvl5pPr>
            <a:lvl6pPr marL="2514600" indent="-228600" eaLnBrk="0" fontAlgn="base" hangingPunct="0">
              <a:spcBef>
                <a:spcPct val="0"/>
              </a:spcBef>
              <a:spcAft>
                <a:spcPct val="0"/>
              </a:spcAft>
              <a:defRPr sz="2400">
                <a:solidFill>
                  <a:schemeClr val="tx1"/>
                </a:solidFill>
                <a:latin typeface="Times New Roman" charset="0"/>
              </a:defRPr>
            </a:lvl6pPr>
            <a:lvl7pPr marL="2971800" indent="-228600" eaLnBrk="0" fontAlgn="base" hangingPunct="0">
              <a:spcBef>
                <a:spcPct val="0"/>
              </a:spcBef>
              <a:spcAft>
                <a:spcPct val="0"/>
              </a:spcAft>
              <a:defRPr sz="2400">
                <a:solidFill>
                  <a:schemeClr val="tx1"/>
                </a:solidFill>
                <a:latin typeface="Times New Roman" charset="0"/>
              </a:defRPr>
            </a:lvl7pPr>
            <a:lvl8pPr marL="3429000" indent="-228600" eaLnBrk="0" fontAlgn="base" hangingPunct="0">
              <a:spcBef>
                <a:spcPct val="0"/>
              </a:spcBef>
              <a:spcAft>
                <a:spcPct val="0"/>
              </a:spcAft>
              <a:defRPr sz="2400">
                <a:solidFill>
                  <a:schemeClr val="tx1"/>
                </a:solidFill>
                <a:latin typeface="Times New Roman" charset="0"/>
              </a:defRPr>
            </a:lvl8pPr>
            <a:lvl9pPr marL="3886200" indent="-228600" eaLnBrk="0" fontAlgn="base" hangingPunct="0">
              <a:spcBef>
                <a:spcPct val="0"/>
              </a:spcBef>
              <a:spcAft>
                <a:spcPct val="0"/>
              </a:spcAft>
              <a:defRPr sz="2400">
                <a:solidFill>
                  <a:schemeClr val="tx1"/>
                </a:solidFill>
                <a:latin typeface="Times New Roman" charset="0"/>
              </a:defRPr>
            </a:lvl9pPr>
          </a:lstStyle>
          <a:p>
            <a:pPr algn="ctr" eaLnBrk="1" fontAlgn="auto" hangingPunct="1">
              <a:spcBef>
                <a:spcPts val="0"/>
              </a:spcBef>
              <a:spcAft>
                <a:spcPts val="0"/>
              </a:spcAft>
              <a:defRPr/>
            </a:pPr>
            <a:r>
              <a:rPr lang="en-US" sz="600" dirty="0" smtClean="0">
                <a:solidFill>
                  <a:srgbClr val="FFFFFF">
                    <a:lumMod val="65000"/>
                  </a:srgbClr>
                </a:solidFill>
                <a:latin typeface="Arial" charset="0"/>
              </a:rPr>
              <a:t>THALES GROUP INTERNAL</a:t>
            </a:r>
          </a:p>
        </p:txBody>
      </p:sp>
      <p:pic>
        <p:nvPicPr>
          <p:cNvPr id="11" name="Espace réservé pour une image  5"/>
          <p:cNvPicPr>
            <a:picLocks noGrp="1" noChangeAspect="1"/>
          </p:cNvPicPr>
          <p:nvPr userDrawn="1"/>
        </p:nvPicPr>
        <p:blipFill>
          <a:blip r:embed="rId3"/>
          <a:stretch>
            <a:fillRect/>
          </a:stretch>
        </p:blipFill>
        <p:spPr bwMode="auto">
          <a:xfrm>
            <a:off x="5508625" y="-7938"/>
            <a:ext cx="3648075" cy="5175251"/>
          </a:xfrm>
          <a:custGeom>
            <a:avLst/>
            <a:gdLst>
              <a:gd name="connsiteX0" fmla="*/ 0 w 3662362"/>
              <a:gd name="connsiteY0" fmla="*/ 0 h 5168900"/>
              <a:gd name="connsiteX1" fmla="*/ 3662362 w 3662362"/>
              <a:gd name="connsiteY1" fmla="*/ 0 h 5168900"/>
              <a:gd name="connsiteX2" fmla="*/ 3662362 w 3662362"/>
              <a:gd name="connsiteY2" fmla="*/ 5168900 h 5168900"/>
              <a:gd name="connsiteX3" fmla="*/ 0 w 3662362"/>
              <a:gd name="connsiteY3" fmla="*/ 5168900 h 5168900"/>
              <a:gd name="connsiteX4" fmla="*/ 0 w 3662362"/>
              <a:gd name="connsiteY4" fmla="*/ 0 h 5168900"/>
              <a:gd name="connsiteX0" fmla="*/ 1724025 w 3662362"/>
              <a:gd name="connsiteY0" fmla="*/ 0 h 5178425"/>
              <a:gd name="connsiteX1" fmla="*/ 3662362 w 3662362"/>
              <a:gd name="connsiteY1" fmla="*/ 9525 h 5178425"/>
              <a:gd name="connsiteX2" fmla="*/ 3662362 w 3662362"/>
              <a:gd name="connsiteY2" fmla="*/ 5178425 h 5178425"/>
              <a:gd name="connsiteX3" fmla="*/ 0 w 3662362"/>
              <a:gd name="connsiteY3" fmla="*/ 5178425 h 5178425"/>
              <a:gd name="connsiteX4" fmla="*/ 1724025 w 3662362"/>
              <a:gd name="connsiteY4" fmla="*/ 0 h 5178425"/>
              <a:gd name="connsiteX0" fmla="*/ 1724025 w 3662362"/>
              <a:gd name="connsiteY0" fmla="*/ 0 h 5178425"/>
              <a:gd name="connsiteX1" fmla="*/ 3662362 w 3662362"/>
              <a:gd name="connsiteY1" fmla="*/ 9525 h 5178425"/>
              <a:gd name="connsiteX2" fmla="*/ 3662362 w 3662362"/>
              <a:gd name="connsiteY2" fmla="*/ 5178425 h 5178425"/>
              <a:gd name="connsiteX3" fmla="*/ 0 w 3662362"/>
              <a:gd name="connsiteY3" fmla="*/ 5178425 h 5178425"/>
              <a:gd name="connsiteX4" fmla="*/ 1724025 w 3662362"/>
              <a:gd name="connsiteY4" fmla="*/ 0 h 5178425"/>
              <a:gd name="connsiteX0" fmla="*/ 1609725 w 3548062"/>
              <a:gd name="connsiteY0" fmla="*/ 0 h 5178425"/>
              <a:gd name="connsiteX1" fmla="*/ 3548062 w 3548062"/>
              <a:gd name="connsiteY1" fmla="*/ 9525 h 5178425"/>
              <a:gd name="connsiteX2" fmla="*/ 3548062 w 3548062"/>
              <a:gd name="connsiteY2" fmla="*/ 5178425 h 5178425"/>
              <a:gd name="connsiteX3" fmla="*/ 0 w 3548062"/>
              <a:gd name="connsiteY3" fmla="*/ 5178425 h 5178425"/>
              <a:gd name="connsiteX4" fmla="*/ 1609725 w 3548062"/>
              <a:gd name="connsiteY4" fmla="*/ 0 h 5178425"/>
              <a:gd name="connsiteX0" fmla="*/ 1758948 w 3697285"/>
              <a:gd name="connsiteY0" fmla="*/ 0 h 5178425"/>
              <a:gd name="connsiteX1" fmla="*/ 3697285 w 3697285"/>
              <a:gd name="connsiteY1" fmla="*/ 9525 h 5178425"/>
              <a:gd name="connsiteX2" fmla="*/ 3697285 w 3697285"/>
              <a:gd name="connsiteY2" fmla="*/ 5178425 h 5178425"/>
              <a:gd name="connsiteX3" fmla="*/ 149223 w 3697285"/>
              <a:gd name="connsiteY3" fmla="*/ 5178425 h 5178425"/>
              <a:gd name="connsiteX4" fmla="*/ 1758948 w 3697285"/>
              <a:gd name="connsiteY4" fmla="*/ 0 h 5178425"/>
              <a:gd name="connsiteX0" fmla="*/ 1709096 w 3647433"/>
              <a:gd name="connsiteY0" fmla="*/ 0 h 5178425"/>
              <a:gd name="connsiteX1" fmla="*/ 3647433 w 3647433"/>
              <a:gd name="connsiteY1" fmla="*/ 9525 h 5178425"/>
              <a:gd name="connsiteX2" fmla="*/ 3647433 w 3647433"/>
              <a:gd name="connsiteY2" fmla="*/ 5178425 h 5178425"/>
              <a:gd name="connsiteX3" fmla="*/ 99371 w 3647433"/>
              <a:gd name="connsiteY3" fmla="*/ 5178425 h 5178425"/>
              <a:gd name="connsiteX4" fmla="*/ 1709096 w 3647433"/>
              <a:gd name="connsiteY4" fmla="*/ 0 h 51784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47433" h="5178425">
                <a:moveTo>
                  <a:pt x="1709096" y="0"/>
                </a:moveTo>
                <a:lnTo>
                  <a:pt x="3647433" y="9525"/>
                </a:lnTo>
                <a:lnTo>
                  <a:pt x="3647433" y="5178425"/>
                </a:lnTo>
                <a:lnTo>
                  <a:pt x="99371" y="5178425"/>
                </a:lnTo>
                <a:cubicBezTo>
                  <a:pt x="-30804" y="4471458"/>
                  <a:pt x="-351479" y="2116667"/>
                  <a:pt x="1709096" y="0"/>
                </a:cubicBezTo>
                <a:close/>
              </a:path>
            </a:pathLst>
          </a:custGeom>
          <a:solidFill>
            <a:schemeClr val="bg1">
              <a:lumMod val="85000"/>
            </a:schemeClr>
          </a:solidFill>
          <a:ln>
            <a:noFill/>
          </a:ln>
          <a:effectLst/>
          <a:extLst/>
        </p:spPr>
      </p:pic>
      <p:sp>
        <p:nvSpPr>
          <p:cNvPr id="2" name="Titre 1"/>
          <p:cNvSpPr>
            <a:spLocks noGrp="1"/>
          </p:cNvSpPr>
          <p:nvPr>
            <p:ph type="ctrTitle"/>
          </p:nvPr>
        </p:nvSpPr>
        <p:spPr>
          <a:xfrm>
            <a:off x="302049" y="1344553"/>
            <a:ext cx="4918023" cy="866897"/>
          </a:xfrm>
        </p:spPr>
        <p:txBody>
          <a:bodyPr/>
          <a:lstStyle>
            <a:lvl1pPr algn="l">
              <a:defRPr sz="2400" baseline="0">
                <a:solidFill>
                  <a:schemeClr val="bg2"/>
                </a:solidFill>
              </a:defRPr>
            </a:lvl1pPr>
          </a:lstStyle>
          <a:p>
            <a:r>
              <a:rPr lang="fr-FR" dirty="0" smtClean="0"/>
              <a:t>Cliquez et modifiez le titre</a:t>
            </a:r>
            <a:endParaRPr lang="fr-FR" dirty="0"/>
          </a:p>
        </p:txBody>
      </p:sp>
      <p:sp>
        <p:nvSpPr>
          <p:cNvPr id="32" name="Sous-titre 2"/>
          <p:cNvSpPr>
            <a:spLocks noGrp="1"/>
          </p:cNvSpPr>
          <p:nvPr>
            <p:ph type="subTitle" idx="1"/>
          </p:nvPr>
        </p:nvSpPr>
        <p:spPr>
          <a:xfrm>
            <a:off x="302049" y="2019650"/>
            <a:ext cx="4918023" cy="523220"/>
          </a:xfrm>
        </p:spPr>
        <p:txBody>
          <a:bodyPr>
            <a:spAutoFit/>
          </a:bodyPr>
          <a:lstStyle>
            <a:lvl1pPr marL="0" indent="0" algn="l">
              <a:lnSpc>
                <a:spcPct val="100000"/>
              </a:lnSpc>
              <a:spcBef>
                <a:spcPts val="0"/>
              </a:spcBef>
              <a:spcAft>
                <a:spcPts val="0"/>
              </a:spcAft>
              <a:buNone/>
              <a:defRPr sz="1400" b="0" cap="all">
                <a:solidFill>
                  <a:schemeClr val="accent4"/>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Cliquez pour modifier le style des sous-titres du masque</a:t>
            </a:r>
            <a:endParaRPr lang="fr-FR" dirty="0" smtClean="0"/>
          </a:p>
        </p:txBody>
      </p:sp>
      <p:sp>
        <p:nvSpPr>
          <p:cNvPr id="6" name="Espace réservé du texte 5"/>
          <p:cNvSpPr>
            <a:spLocks noGrp="1"/>
          </p:cNvSpPr>
          <p:nvPr>
            <p:ph type="body" sz="quarter" idx="10"/>
          </p:nvPr>
        </p:nvSpPr>
        <p:spPr>
          <a:xfrm>
            <a:off x="302049" y="2502958"/>
            <a:ext cx="4918022" cy="1751542"/>
          </a:xfrm>
        </p:spPr>
        <p:txBody>
          <a:bodyPr/>
          <a:lstStyle>
            <a:lvl1pPr marL="0" indent="0" algn="l">
              <a:spcBef>
                <a:spcPts val="0"/>
              </a:spcBef>
              <a:buFontTx/>
              <a:buNone/>
              <a:defRPr sz="1400" b="0">
                <a:solidFill>
                  <a:srgbClr val="505050"/>
                </a:solidFill>
              </a:defRPr>
            </a:lvl1pPr>
            <a:lvl2pPr marL="0" indent="0" algn="l">
              <a:buFontTx/>
              <a:buNone/>
              <a:defRPr/>
            </a:lvl2pPr>
            <a:lvl3pPr marL="0" indent="0" algn="l">
              <a:buFontTx/>
              <a:buNone/>
              <a:defRPr/>
            </a:lvl3pPr>
            <a:lvl4pPr marL="0" indent="0" algn="l">
              <a:buFontTx/>
              <a:buNone/>
              <a:defRPr/>
            </a:lvl4pPr>
            <a:lvl5pPr marL="0" indent="0" algn="l">
              <a:buFontTx/>
              <a:buNone/>
              <a:defRPr/>
            </a:lvl5pPr>
          </a:lstStyle>
          <a:p>
            <a:pPr lvl="0"/>
            <a:r>
              <a:rPr lang="fr-FR" dirty="0" smtClean="0"/>
              <a:t>Cliquez pour modifier les styles du texte du masque</a:t>
            </a:r>
          </a:p>
        </p:txBody>
      </p:sp>
    </p:spTree>
    <p:extLst>
      <p:ext uri="{BB962C8B-B14F-4D97-AF65-F5344CB8AC3E}">
        <p14:creationId xmlns:p14="http://schemas.microsoft.com/office/powerpoint/2010/main" val="360779499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6_Titre et contenu">
    <p:spTree>
      <p:nvGrpSpPr>
        <p:cNvPr id="1" name=""/>
        <p:cNvGrpSpPr/>
        <p:nvPr/>
      </p:nvGrpSpPr>
      <p:grpSpPr>
        <a:xfrm>
          <a:off x="0" y="0"/>
          <a:ext cx="0" cy="0"/>
          <a:chOff x="0" y="0"/>
          <a:chExt cx="0" cy="0"/>
        </a:xfrm>
      </p:grpSpPr>
      <p:sp>
        <p:nvSpPr>
          <p:cNvPr id="5" name="Oval 41"/>
          <p:cNvSpPr>
            <a:spLocks noChangeArrowheads="1"/>
          </p:cNvSpPr>
          <p:nvPr userDrawn="1"/>
        </p:nvSpPr>
        <p:spPr bwMode="auto">
          <a:xfrm>
            <a:off x="5024438" y="-2908300"/>
            <a:ext cx="11339512" cy="11544300"/>
          </a:xfrm>
          <a:prstGeom prst="ellipse">
            <a:avLst/>
          </a:prstGeom>
          <a:noFill/>
          <a:ln w="6350">
            <a:solidFill>
              <a:schemeClr val="bg1">
                <a:lumMod val="85000"/>
              </a:schemeClr>
            </a:solidFill>
            <a:round/>
            <a:headEnd/>
            <a:tailEnd/>
          </a:ln>
        </p:spPr>
        <p:txBody>
          <a:bodyPr/>
          <a:lstStyle/>
          <a:p>
            <a:pPr eaLnBrk="1" fontAlgn="auto" hangingPunct="1">
              <a:spcBef>
                <a:spcPts val="0"/>
              </a:spcBef>
              <a:spcAft>
                <a:spcPts val="0"/>
              </a:spcAft>
              <a:defRPr/>
            </a:pPr>
            <a:endParaRPr lang="en-AU">
              <a:latin typeface="+mn-lt"/>
            </a:endParaRPr>
          </a:p>
        </p:txBody>
      </p:sp>
      <p:sp>
        <p:nvSpPr>
          <p:cNvPr id="6" name="Oval 41"/>
          <p:cNvSpPr>
            <a:spLocks noChangeArrowheads="1"/>
          </p:cNvSpPr>
          <p:nvPr userDrawn="1"/>
        </p:nvSpPr>
        <p:spPr bwMode="auto">
          <a:xfrm>
            <a:off x="5429250" y="-1897063"/>
            <a:ext cx="11339513" cy="11544301"/>
          </a:xfrm>
          <a:prstGeom prst="ellipse">
            <a:avLst/>
          </a:prstGeom>
          <a:noFill/>
          <a:ln w="6350">
            <a:solidFill>
              <a:schemeClr val="bg1">
                <a:lumMod val="75000"/>
              </a:schemeClr>
            </a:solidFill>
            <a:round/>
            <a:headEnd/>
            <a:tailEnd/>
          </a:ln>
        </p:spPr>
        <p:txBody>
          <a:bodyPr/>
          <a:lstStyle/>
          <a:p>
            <a:pPr eaLnBrk="1" fontAlgn="auto" hangingPunct="1">
              <a:spcBef>
                <a:spcPts val="0"/>
              </a:spcBef>
              <a:spcAft>
                <a:spcPts val="0"/>
              </a:spcAft>
              <a:defRPr/>
            </a:pPr>
            <a:endParaRPr lang="en-AU">
              <a:latin typeface="+mn-lt"/>
            </a:endParaRPr>
          </a:p>
        </p:txBody>
      </p:sp>
      <p:sp>
        <p:nvSpPr>
          <p:cNvPr id="7" name="Rectangle 1"/>
          <p:cNvSpPr>
            <a:spLocks/>
          </p:cNvSpPr>
          <p:nvPr userDrawn="1"/>
        </p:nvSpPr>
        <p:spPr bwMode="auto">
          <a:xfrm>
            <a:off x="5502275" y="-15875"/>
            <a:ext cx="3641725" cy="5165725"/>
          </a:xfrm>
          <a:custGeom>
            <a:avLst/>
            <a:gdLst>
              <a:gd name="T0" fmla="*/ 1707376 w 3642050"/>
              <a:gd name="T1" fmla="*/ 0 h 5165725"/>
              <a:gd name="T2" fmla="*/ 3632960 w 3642050"/>
              <a:gd name="T3" fmla="*/ 15875 h 5165725"/>
              <a:gd name="T4" fmla="*/ 3632960 w 3642050"/>
              <a:gd name="T5" fmla="*/ 5159375 h 5165725"/>
              <a:gd name="T6" fmla="*/ 104848 w 3642050"/>
              <a:gd name="T7" fmla="*/ 5165725 h 5165725"/>
              <a:gd name="T8" fmla="*/ 1707376 w 3642050"/>
              <a:gd name="T9" fmla="*/ 0 h 516572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642050" h="5165725">
                <a:moveTo>
                  <a:pt x="1711650" y="0"/>
                </a:moveTo>
                <a:lnTo>
                  <a:pt x="3642050" y="15875"/>
                </a:lnTo>
                <a:lnTo>
                  <a:pt x="3642050" y="5159375"/>
                </a:lnTo>
                <a:lnTo>
                  <a:pt x="105100" y="5165725"/>
                </a:lnTo>
                <a:cubicBezTo>
                  <a:pt x="-374325" y="2705100"/>
                  <a:pt x="895675" y="796925"/>
                  <a:pt x="1711650" y="0"/>
                </a:cubicBezTo>
                <a:close/>
              </a:path>
            </a:pathLst>
          </a:custGeom>
          <a:solidFill>
            <a:srgbClr val="5DBFD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grpSp>
        <p:nvGrpSpPr>
          <p:cNvPr id="8" name="Group 25"/>
          <p:cNvGrpSpPr>
            <a:grpSpLocks/>
          </p:cNvGrpSpPr>
          <p:nvPr userDrawn="1"/>
        </p:nvGrpSpPr>
        <p:grpSpPr bwMode="auto">
          <a:xfrm>
            <a:off x="7262813" y="4811713"/>
            <a:ext cx="1631950" cy="198437"/>
            <a:chOff x="2619375" y="-595312"/>
            <a:chExt cx="1785938" cy="215899"/>
          </a:xfrm>
        </p:grpSpPr>
        <p:sp>
          <p:nvSpPr>
            <p:cNvPr id="9" name="Freeform 12"/>
            <p:cNvSpPr>
              <a:spLocks/>
            </p:cNvSpPr>
            <p:nvPr userDrawn="1"/>
          </p:nvSpPr>
          <p:spPr bwMode="auto">
            <a:xfrm>
              <a:off x="4175990" y="-595312"/>
              <a:ext cx="229323" cy="215899"/>
            </a:xfrm>
            <a:custGeom>
              <a:avLst/>
              <a:gdLst>
                <a:gd name="T0" fmla="*/ 2147483647 w 180"/>
                <a:gd name="T1" fmla="*/ 2147483647 h 166"/>
                <a:gd name="T2" fmla="*/ 2147483647 w 180"/>
                <a:gd name="T3" fmla="*/ 2147483647 h 166"/>
                <a:gd name="T4" fmla="*/ 2147483647 w 180"/>
                <a:gd name="T5" fmla="*/ 2147483647 h 166"/>
                <a:gd name="T6" fmla="*/ 0 w 180"/>
                <a:gd name="T7" fmla="*/ 2147483647 h 166"/>
                <a:gd name="T8" fmla="*/ 0 w 180"/>
                <a:gd name="T9" fmla="*/ 2147483647 h 166"/>
                <a:gd name="T10" fmla="*/ 2147483647 w 180"/>
                <a:gd name="T11" fmla="*/ 2147483647 h 166"/>
                <a:gd name="T12" fmla="*/ 2147483647 w 180"/>
                <a:gd name="T13" fmla="*/ 2147483647 h 166"/>
                <a:gd name="T14" fmla="*/ 2147483647 w 180"/>
                <a:gd name="T15" fmla="*/ 2147483647 h 166"/>
                <a:gd name="T16" fmla="*/ 2147483647 w 180"/>
                <a:gd name="T17" fmla="*/ 2147483647 h 166"/>
                <a:gd name="T18" fmla="*/ 2147483647 w 180"/>
                <a:gd name="T19" fmla="*/ 2147483647 h 166"/>
                <a:gd name="T20" fmla="*/ 2147483647 w 180"/>
                <a:gd name="T21" fmla="*/ 2147483647 h 166"/>
                <a:gd name="T22" fmla="*/ 2147483647 w 180"/>
                <a:gd name="T23" fmla="*/ 0 h 166"/>
                <a:gd name="T24" fmla="*/ 2147483647 w 180"/>
                <a:gd name="T25" fmla="*/ 2147483647 h 166"/>
                <a:gd name="T26" fmla="*/ 2147483647 w 180"/>
                <a:gd name="T27" fmla="*/ 2147483647 h 166"/>
                <a:gd name="T28" fmla="*/ 2147483647 w 180"/>
                <a:gd name="T29" fmla="*/ 2147483647 h 166"/>
                <a:gd name="T30" fmla="*/ 2147483647 w 180"/>
                <a:gd name="T31" fmla="*/ 2147483647 h 166"/>
                <a:gd name="T32" fmla="*/ 2147483647 w 180"/>
                <a:gd name="T33" fmla="*/ 2147483647 h 166"/>
                <a:gd name="T34" fmla="*/ 2147483647 w 180"/>
                <a:gd name="T35" fmla="*/ 2147483647 h 166"/>
                <a:gd name="T36" fmla="*/ 2147483647 w 180"/>
                <a:gd name="T37" fmla="*/ 2147483647 h 16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180" h="166">
                  <a:moveTo>
                    <a:pt x="180" y="122"/>
                  </a:moveTo>
                  <a:cubicBezTo>
                    <a:pt x="180" y="144"/>
                    <a:pt x="173" y="151"/>
                    <a:pt x="155" y="156"/>
                  </a:cubicBezTo>
                  <a:cubicBezTo>
                    <a:pt x="136" y="162"/>
                    <a:pt x="101" y="166"/>
                    <a:pt x="81" y="166"/>
                  </a:cubicBezTo>
                  <a:cubicBezTo>
                    <a:pt x="57" y="166"/>
                    <a:pt x="26" y="164"/>
                    <a:pt x="0" y="158"/>
                  </a:cubicBezTo>
                  <a:cubicBezTo>
                    <a:pt x="0" y="132"/>
                    <a:pt x="0" y="132"/>
                    <a:pt x="0" y="132"/>
                  </a:cubicBezTo>
                  <a:cubicBezTo>
                    <a:pt x="143" y="132"/>
                    <a:pt x="143" y="132"/>
                    <a:pt x="143" y="132"/>
                  </a:cubicBezTo>
                  <a:cubicBezTo>
                    <a:pt x="143" y="97"/>
                    <a:pt x="143" y="97"/>
                    <a:pt x="143" y="97"/>
                  </a:cubicBezTo>
                  <a:cubicBezTo>
                    <a:pt x="42" y="97"/>
                    <a:pt x="42" y="97"/>
                    <a:pt x="42" y="97"/>
                  </a:cubicBezTo>
                  <a:cubicBezTo>
                    <a:pt x="12" y="97"/>
                    <a:pt x="1" y="89"/>
                    <a:pt x="1" y="59"/>
                  </a:cubicBezTo>
                  <a:cubicBezTo>
                    <a:pt x="1" y="44"/>
                    <a:pt x="1" y="44"/>
                    <a:pt x="1" y="44"/>
                  </a:cubicBezTo>
                  <a:cubicBezTo>
                    <a:pt x="1" y="20"/>
                    <a:pt x="7" y="13"/>
                    <a:pt x="26" y="9"/>
                  </a:cubicBezTo>
                  <a:cubicBezTo>
                    <a:pt x="45" y="4"/>
                    <a:pt x="77" y="0"/>
                    <a:pt x="97" y="0"/>
                  </a:cubicBezTo>
                  <a:cubicBezTo>
                    <a:pt x="122" y="0"/>
                    <a:pt x="151" y="2"/>
                    <a:pt x="177" y="8"/>
                  </a:cubicBezTo>
                  <a:cubicBezTo>
                    <a:pt x="177" y="34"/>
                    <a:pt x="177" y="34"/>
                    <a:pt x="177" y="34"/>
                  </a:cubicBezTo>
                  <a:cubicBezTo>
                    <a:pt x="37" y="34"/>
                    <a:pt x="37" y="34"/>
                    <a:pt x="37" y="34"/>
                  </a:cubicBezTo>
                  <a:cubicBezTo>
                    <a:pt x="37" y="64"/>
                    <a:pt x="37" y="64"/>
                    <a:pt x="37" y="64"/>
                  </a:cubicBezTo>
                  <a:cubicBezTo>
                    <a:pt x="138" y="64"/>
                    <a:pt x="138" y="64"/>
                    <a:pt x="138" y="64"/>
                  </a:cubicBezTo>
                  <a:cubicBezTo>
                    <a:pt x="168" y="64"/>
                    <a:pt x="180" y="72"/>
                    <a:pt x="180" y="102"/>
                  </a:cubicBezTo>
                  <a:cubicBezTo>
                    <a:pt x="180" y="122"/>
                    <a:pt x="180" y="122"/>
                    <a:pt x="180" y="122"/>
                  </a:cubicBezTo>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10" name="Freeform 13"/>
            <p:cNvSpPr>
              <a:spLocks/>
            </p:cNvSpPr>
            <p:nvPr userDrawn="1"/>
          </p:nvSpPr>
          <p:spPr bwMode="auto">
            <a:xfrm>
              <a:off x="3868489" y="-595312"/>
              <a:ext cx="225848" cy="215899"/>
            </a:xfrm>
            <a:custGeom>
              <a:avLst/>
              <a:gdLst>
                <a:gd name="T0" fmla="*/ 2147483647 w 177"/>
                <a:gd name="T1" fmla="*/ 2147483647 h 166"/>
                <a:gd name="T2" fmla="*/ 2147483647 w 177"/>
                <a:gd name="T3" fmla="*/ 2147483647 h 166"/>
                <a:gd name="T4" fmla="*/ 0 w 177"/>
                <a:gd name="T5" fmla="*/ 2147483647 h 166"/>
                <a:gd name="T6" fmla="*/ 0 w 177"/>
                <a:gd name="T7" fmla="*/ 2147483647 h 166"/>
                <a:gd name="T8" fmla="*/ 2147483647 w 177"/>
                <a:gd name="T9" fmla="*/ 0 h 166"/>
                <a:gd name="T10" fmla="*/ 2147483647 w 177"/>
                <a:gd name="T11" fmla="*/ 2147483647 h 166"/>
                <a:gd name="T12" fmla="*/ 2147483647 w 177"/>
                <a:gd name="T13" fmla="*/ 2147483647 h 166"/>
                <a:gd name="T14" fmla="*/ 2147483647 w 177"/>
                <a:gd name="T15" fmla="*/ 2147483647 h 166"/>
                <a:gd name="T16" fmla="*/ 2147483647 w 177"/>
                <a:gd name="T17" fmla="*/ 2147483647 h 166"/>
                <a:gd name="T18" fmla="*/ 2147483647 w 177"/>
                <a:gd name="T19" fmla="*/ 2147483647 h 166"/>
                <a:gd name="T20" fmla="*/ 2147483647 w 177"/>
                <a:gd name="T21" fmla="*/ 2147483647 h 166"/>
                <a:gd name="T22" fmla="*/ 2147483647 w 177"/>
                <a:gd name="T23" fmla="*/ 2147483647 h 166"/>
                <a:gd name="T24" fmla="*/ 2147483647 w 177"/>
                <a:gd name="T25" fmla="*/ 2147483647 h 166"/>
                <a:gd name="T26" fmla="*/ 2147483647 w 177"/>
                <a:gd name="T27" fmla="*/ 2147483647 h 166"/>
                <a:gd name="T28" fmla="*/ 2147483647 w 177"/>
                <a:gd name="T29" fmla="*/ 2147483647 h 16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177" h="166">
                  <a:moveTo>
                    <a:pt x="177" y="158"/>
                  </a:moveTo>
                  <a:cubicBezTo>
                    <a:pt x="147" y="164"/>
                    <a:pt x="118" y="166"/>
                    <a:pt x="89" y="166"/>
                  </a:cubicBezTo>
                  <a:cubicBezTo>
                    <a:pt x="60" y="166"/>
                    <a:pt x="30" y="164"/>
                    <a:pt x="0" y="158"/>
                  </a:cubicBezTo>
                  <a:cubicBezTo>
                    <a:pt x="0" y="8"/>
                    <a:pt x="0" y="8"/>
                    <a:pt x="0" y="8"/>
                  </a:cubicBezTo>
                  <a:cubicBezTo>
                    <a:pt x="30" y="2"/>
                    <a:pt x="60" y="0"/>
                    <a:pt x="88" y="0"/>
                  </a:cubicBezTo>
                  <a:cubicBezTo>
                    <a:pt x="117" y="0"/>
                    <a:pt x="147" y="2"/>
                    <a:pt x="176" y="8"/>
                  </a:cubicBezTo>
                  <a:cubicBezTo>
                    <a:pt x="176" y="35"/>
                    <a:pt x="176" y="35"/>
                    <a:pt x="176" y="35"/>
                  </a:cubicBezTo>
                  <a:cubicBezTo>
                    <a:pt x="43" y="35"/>
                    <a:pt x="43" y="35"/>
                    <a:pt x="43" y="35"/>
                  </a:cubicBezTo>
                  <a:cubicBezTo>
                    <a:pt x="43" y="65"/>
                    <a:pt x="43" y="65"/>
                    <a:pt x="43" y="65"/>
                  </a:cubicBezTo>
                  <a:cubicBezTo>
                    <a:pt x="130" y="65"/>
                    <a:pt x="130" y="65"/>
                    <a:pt x="130" y="65"/>
                  </a:cubicBezTo>
                  <a:cubicBezTo>
                    <a:pt x="130" y="96"/>
                    <a:pt x="130" y="96"/>
                    <a:pt x="130" y="96"/>
                  </a:cubicBezTo>
                  <a:cubicBezTo>
                    <a:pt x="43" y="96"/>
                    <a:pt x="43" y="96"/>
                    <a:pt x="43" y="96"/>
                  </a:cubicBezTo>
                  <a:cubicBezTo>
                    <a:pt x="43" y="132"/>
                    <a:pt x="43" y="132"/>
                    <a:pt x="43" y="132"/>
                  </a:cubicBezTo>
                  <a:cubicBezTo>
                    <a:pt x="177" y="132"/>
                    <a:pt x="177" y="132"/>
                    <a:pt x="177" y="132"/>
                  </a:cubicBezTo>
                  <a:cubicBezTo>
                    <a:pt x="177" y="158"/>
                    <a:pt x="177" y="158"/>
                    <a:pt x="177" y="158"/>
                  </a:cubicBezTo>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11" name="Freeform 14"/>
            <p:cNvSpPr>
              <a:spLocks/>
            </p:cNvSpPr>
            <p:nvPr userDrawn="1"/>
          </p:nvSpPr>
          <p:spPr bwMode="auto">
            <a:xfrm>
              <a:off x="3602683" y="-588403"/>
              <a:ext cx="201526" cy="208990"/>
            </a:xfrm>
            <a:custGeom>
              <a:avLst/>
              <a:gdLst>
                <a:gd name="T0" fmla="*/ 2147483647 w 158"/>
                <a:gd name="T1" fmla="*/ 2147483647 h 162"/>
                <a:gd name="T2" fmla="*/ 2147483647 w 158"/>
                <a:gd name="T3" fmla="*/ 2147483647 h 162"/>
                <a:gd name="T4" fmla="*/ 0 w 158"/>
                <a:gd name="T5" fmla="*/ 2147483647 h 162"/>
                <a:gd name="T6" fmla="*/ 0 w 158"/>
                <a:gd name="T7" fmla="*/ 0 h 162"/>
                <a:gd name="T8" fmla="*/ 2147483647 w 158"/>
                <a:gd name="T9" fmla="*/ 0 h 162"/>
                <a:gd name="T10" fmla="*/ 2147483647 w 158"/>
                <a:gd name="T11" fmla="*/ 2147483647 h 162"/>
                <a:gd name="T12" fmla="*/ 2147483647 w 158"/>
                <a:gd name="T13" fmla="*/ 2147483647 h 162"/>
                <a:gd name="T14" fmla="*/ 2147483647 w 158"/>
                <a:gd name="T15" fmla="*/ 2147483647 h 162"/>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58" h="162">
                  <a:moveTo>
                    <a:pt x="158" y="154"/>
                  </a:moveTo>
                  <a:cubicBezTo>
                    <a:pt x="132" y="160"/>
                    <a:pt x="105" y="162"/>
                    <a:pt x="80" y="162"/>
                  </a:cubicBezTo>
                  <a:cubicBezTo>
                    <a:pt x="54" y="162"/>
                    <a:pt x="27" y="160"/>
                    <a:pt x="0" y="154"/>
                  </a:cubicBezTo>
                  <a:cubicBezTo>
                    <a:pt x="0" y="0"/>
                    <a:pt x="0" y="0"/>
                    <a:pt x="0" y="0"/>
                  </a:cubicBezTo>
                  <a:cubicBezTo>
                    <a:pt x="43" y="0"/>
                    <a:pt x="43" y="0"/>
                    <a:pt x="43" y="0"/>
                  </a:cubicBezTo>
                  <a:cubicBezTo>
                    <a:pt x="43" y="126"/>
                    <a:pt x="43" y="126"/>
                    <a:pt x="43" y="126"/>
                  </a:cubicBezTo>
                  <a:cubicBezTo>
                    <a:pt x="158" y="126"/>
                    <a:pt x="158" y="126"/>
                    <a:pt x="158" y="126"/>
                  </a:cubicBezTo>
                  <a:cubicBezTo>
                    <a:pt x="158" y="154"/>
                    <a:pt x="158" y="154"/>
                    <a:pt x="158" y="154"/>
                  </a:cubicBezTo>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12" name="Freeform 15"/>
            <p:cNvSpPr>
              <a:spLocks/>
            </p:cNvSpPr>
            <p:nvPr userDrawn="1"/>
          </p:nvSpPr>
          <p:spPr bwMode="auto">
            <a:xfrm>
              <a:off x="3248275" y="-588403"/>
              <a:ext cx="288391" cy="207264"/>
            </a:xfrm>
            <a:custGeom>
              <a:avLst/>
              <a:gdLst>
                <a:gd name="T0" fmla="*/ 2147483647 w 226"/>
                <a:gd name="T1" fmla="*/ 2147483647 h 161"/>
                <a:gd name="T2" fmla="*/ 2147483647 w 226"/>
                <a:gd name="T3" fmla="*/ 2147483647 h 161"/>
                <a:gd name="T4" fmla="*/ 2147483647 w 226"/>
                <a:gd name="T5" fmla="*/ 2147483647 h 161"/>
                <a:gd name="T6" fmla="*/ 2147483647 w 226"/>
                <a:gd name="T7" fmla="*/ 2147483647 h 161"/>
                <a:gd name="T8" fmla="*/ 2147483647 w 226"/>
                <a:gd name="T9" fmla="*/ 2147483647 h 161"/>
                <a:gd name="T10" fmla="*/ 0 w 226"/>
                <a:gd name="T11" fmla="*/ 2147483647 h 161"/>
                <a:gd name="T12" fmla="*/ 2147483647 w 226"/>
                <a:gd name="T13" fmla="*/ 0 h 161"/>
                <a:gd name="T14" fmla="*/ 2147483647 w 226"/>
                <a:gd name="T15" fmla="*/ 0 h 161"/>
                <a:gd name="T16" fmla="*/ 2147483647 w 226"/>
                <a:gd name="T17" fmla="*/ 2147483647 h 16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26" h="161">
                  <a:moveTo>
                    <a:pt x="226" y="155"/>
                  </a:moveTo>
                  <a:cubicBezTo>
                    <a:pt x="212" y="159"/>
                    <a:pt x="193" y="161"/>
                    <a:pt x="179" y="161"/>
                  </a:cubicBezTo>
                  <a:cubicBezTo>
                    <a:pt x="114" y="29"/>
                    <a:pt x="114" y="29"/>
                    <a:pt x="114" y="29"/>
                  </a:cubicBezTo>
                  <a:cubicBezTo>
                    <a:pt x="110" y="29"/>
                    <a:pt x="110" y="29"/>
                    <a:pt x="110" y="29"/>
                  </a:cubicBezTo>
                  <a:cubicBezTo>
                    <a:pt x="45" y="161"/>
                    <a:pt x="45" y="161"/>
                    <a:pt x="45" y="161"/>
                  </a:cubicBezTo>
                  <a:cubicBezTo>
                    <a:pt x="31" y="161"/>
                    <a:pt x="15" y="159"/>
                    <a:pt x="0" y="155"/>
                  </a:cubicBezTo>
                  <a:cubicBezTo>
                    <a:pt x="83" y="0"/>
                    <a:pt x="83" y="0"/>
                    <a:pt x="83" y="0"/>
                  </a:cubicBezTo>
                  <a:cubicBezTo>
                    <a:pt x="142" y="0"/>
                    <a:pt x="142" y="0"/>
                    <a:pt x="142" y="0"/>
                  </a:cubicBezTo>
                  <a:cubicBezTo>
                    <a:pt x="226" y="155"/>
                    <a:pt x="226" y="155"/>
                    <a:pt x="226" y="155"/>
                  </a:cubicBezTo>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13" name="Oval 16"/>
            <p:cNvSpPr>
              <a:spLocks noChangeArrowheads="1"/>
            </p:cNvSpPr>
            <p:nvPr userDrawn="1"/>
          </p:nvSpPr>
          <p:spPr bwMode="auto">
            <a:xfrm>
              <a:off x="3355988" y="-474408"/>
              <a:ext cx="71228" cy="70815"/>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defRPr>
              </a:lvl9pPr>
            </a:lstStyle>
            <a:p>
              <a:pPr eaLnBrk="1" hangingPunct="1">
                <a:defRPr/>
              </a:pPr>
              <a:endParaRPr lang="en-AU" altLang="fr-FR" smtClean="0">
                <a:latin typeface="Century Gothic" panose="020B0502020202020204" pitchFamily="34" charset="0"/>
              </a:endParaRPr>
            </a:p>
          </p:txBody>
        </p:sp>
        <p:sp>
          <p:nvSpPr>
            <p:cNvPr id="14" name="Freeform 17"/>
            <p:cNvSpPr>
              <a:spLocks/>
            </p:cNvSpPr>
            <p:nvPr userDrawn="1"/>
          </p:nvSpPr>
          <p:spPr bwMode="auto">
            <a:xfrm>
              <a:off x="2940774" y="-591858"/>
              <a:ext cx="241484" cy="210718"/>
            </a:xfrm>
            <a:custGeom>
              <a:avLst/>
              <a:gdLst>
                <a:gd name="T0" fmla="*/ 2147483647 w 190"/>
                <a:gd name="T1" fmla="*/ 2147483647 h 163"/>
                <a:gd name="T2" fmla="*/ 2147483647 w 190"/>
                <a:gd name="T3" fmla="*/ 2147483647 h 163"/>
                <a:gd name="T4" fmla="*/ 2147483647 w 190"/>
                <a:gd name="T5" fmla="*/ 2147483647 h 163"/>
                <a:gd name="T6" fmla="*/ 2147483647 w 190"/>
                <a:gd name="T7" fmla="*/ 2147483647 h 163"/>
                <a:gd name="T8" fmla="*/ 2147483647 w 190"/>
                <a:gd name="T9" fmla="*/ 2147483647 h 163"/>
                <a:gd name="T10" fmla="*/ 0 w 190"/>
                <a:gd name="T11" fmla="*/ 2147483647 h 163"/>
                <a:gd name="T12" fmla="*/ 0 w 190"/>
                <a:gd name="T13" fmla="*/ 2147483647 h 163"/>
                <a:gd name="T14" fmla="*/ 2147483647 w 190"/>
                <a:gd name="T15" fmla="*/ 0 h 163"/>
                <a:gd name="T16" fmla="*/ 2147483647 w 190"/>
                <a:gd name="T17" fmla="*/ 2147483647 h 163"/>
                <a:gd name="T18" fmla="*/ 2147483647 w 190"/>
                <a:gd name="T19" fmla="*/ 2147483647 h 163"/>
                <a:gd name="T20" fmla="*/ 2147483647 w 190"/>
                <a:gd name="T21" fmla="*/ 0 h 163"/>
                <a:gd name="T22" fmla="*/ 2147483647 w 190"/>
                <a:gd name="T23" fmla="*/ 2147483647 h 163"/>
                <a:gd name="T24" fmla="*/ 2147483647 w 190"/>
                <a:gd name="T25" fmla="*/ 2147483647 h 163"/>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190" h="163">
                  <a:moveTo>
                    <a:pt x="190" y="158"/>
                  </a:moveTo>
                  <a:cubicBezTo>
                    <a:pt x="177" y="161"/>
                    <a:pt x="162" y="163"/>
                    <a:pt x="148" y="163"/>
                  </a:cubicBezTo>
                  <a:cubicBezTo>
                    <a:pt x="148" y="96"/>
                    <a:pt x="148" y="96"/>
                    <a:pt x="148" y="96"/>
                  </a:cubicBezTo>
                  <a:cubicBezTo>
                    <a:pt x="42" y="96"/>
                    <a:pt x="42" y="96"/>
                    <a:pt x="42" y="96"/>
                  </a:cubicBezTo>
                  <a:cubicBezTo>
                    <a:pt x="42" y="163"/>
                    <a:pt x="42" y="163"/>
                    <a:pt x="42" y="163"/>
                  </a:cubicBezTo>
                  <a:cubicBezTo>
                    <a:pt x="28" y="163"/>
                    <a:pt x="13" y="161"/>
                    <a:pt x="0" y="158"/>
                  </a:cubicBezTo>
                  <a:cubicBezTo>
                    <a:pt x="0" y="5"/>
                    <a:pt x="0" y="5"/>
                    <a:pt x="0" y="5"/>
                  </a:cubicBezTo>
                  <a:cubicBezTo>
                    <a:pt x="13" y="1"/>
                    <a:pt x="28" y="0"/>
                    <a:pt x="42" y="0"/>
                  </a:cubicBezTo>
                  <a:cubicBezTo>
                    <a:pt x="42" y="65"/>
                    <a:pt x="42" y="65"/>
                    <a:pt x="42" y="65"/>
                  </a:cubicBezTo>
                  <a:cubicBezTo>
                    <a:pt x="148" y="65"/>
                    <a:pt x="148" y="65"/>
                    <a:pt x="148" y="65"/>
                  </a:cubicBezTo>
                  <a:cubicBezTo>
                    <a:pt x="148" y="0"/>
                    <a:pt x="148" y="0"/>
                    <a:pt x="148" y="0"/>
                  </a:cubicBezTo>
                  <a:cubicBezTo>
                    <a:pt x="162" y="0"/>
                    <a:pt x="177" y="1"/>
                    <a:pt x="190" y="5"/>
                  </a:cubicBezTo>
                  <a:cubicBezTo>
                    <a:pt x="190" y="158"/>
                    <a:pt x="190" y="158"/>
                    <a:pt x="190" y="158"/>
                  </a:cubicBezTo>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15" name="Freeform 18"/>
            <p:cNvSpPr>
              <a:spLocks/>
            </p:cNvSpPr>
            <p:nvPr userDrawn="1"/>
          </p:nvSpPr>
          <p:spPr bwMode="auto">
            <a:xfrm>
              <a:off x="2619375" y="-595312"/>
              <a:ext cx="244958" cy="210718"/>
            </a:xfrm>
            <a:custGeom>
              <a:avLst/>
              <a:gdLst>
                <a:gd name="T0" fmla="*/ 2147483647 w 192"/>
                <a:gd name="T1" fmla="*/ 2147483647 h 162"/>
                <a:gd name="T2" fmla="*/ 2147483647 w 192"/>
                <a:gd name="T3" fmla="*/ 2147483647 h 162"/>
                <a:gd name="T4" fmla="*/ 2147483647 w 192"/>
                <a:gd name="T5" fmla="*/ 2147483647 h 162"/>
                <a:gd name="T6" fmla="*/ 2147483647 w 192"/>
                <a:gd name="T7" fmla="*/ 2147483647 h 162"/>
                <a:gd name="T8" fmla="*/ 2147483647 w 192"/>
                <a:gd name="T9" fmla="*/ 2147483647 h 162"/>
                <a:gd name="T10" fmla="*/ 0 w 192"/>
                <a:gd name="T11" fmla="*/ 2147483647 h 162"/>
                <a:gd name="T12" fmla="*/ 0 w 192"/>
                <a:gd name="T13" fmla="*/ 2147483647 h 162"/>
                <a:gd name="T14" fmla="*/ 2147483647 w 192"/>
                <a:gd name="T15" fmla="*/ 0 h 162"/>
                <a:gd name="T16" fmla="*/ 2147483647 w 192"/>
                <a:gd name="T17" fmla="*/ 2147483647 h 162"/>
                <a:gd name="T18" fmla="*/ 2147483647 w 192"/>
                <a:gd name="T19" fmla="*/ 2147483647 h 16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92" h="162">
                  <a:moveTo>
                    <a:pt x="192" y="35"/>
                  </a:moveTo>
                  <a:cubicBezTo>
                    <a:pt x="117" y="35"/>
                    <a:pt x="117" y="35"/>
                    <a:pt x="117" y="35"/>
                  </a:cubicBezTo>
                  <a:cubicBezTo>
                    <a:pt x="117" y="162"/>
                    <a:pt x="117" y="162"/>
                    <a:pt x="117" y="162"/>
                  </a:cubicBezTo>
                  <a:cubicBezTo>
                    <a:pt x="75" y="162"/>
                    <a:pt x="75" y="162"/>
                    <a:pt x="75" y="162"/>
                  </a:cubicBezTo>
                  <a:cubicBezTo>
                    <a:pt x="75" y="35"/>
                    <a:pt x="75" y="35"/>
                    <a:pt x="75" y="35"/>
                  </a:cubicBezTo>
                  <a:cubicBezTo>
                    <a:pt x="0" y="35"/>
                    <a:pt x="0" y="35"/>
                    <a:pt x="0" y="35"/>
                  </a:cubicBezTo>
                  <a:cubicBezTo>
                    <a:pt x="0" y="8"/>
                    <a:pt x="0" y="8"/>
                    <a:pt x="0" y="8"/>
                  </a:cubicBezTo>
                  <a:cubicBezTo>
                    <a:pt x="33" y="2"/>
                    <a:pt x="65" y="0"/>
                    <a:pt x="96" y="0"/>
                  </a:cubicBezTo>
                  <a:cubicBezTo>
                    <a:pt x="127" y="0"/>
                    <a:pt x="160" y="2"/>
                    <a:pt x="192" y="8"/>
                  </a:cubicBezTo>
                  <a:cubicBezTo>
                    <a:pt x="192" y="35"/>
                    <a:pt x="192" y="35"/>
                    <a:pt x="192" y="35"/>
                  </a:cubicBezTo>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grpSp>
      <p:sp>
        <p:nvSpPr>
          <p:cNvPr id="2" name="Titre 1"/>
          <p:cNvSpPr>
            <a:spLocks noGrp="1"/>
          </p:cNvSpPr>
          <p:nvPr>
            <p:ph type="title"/>
          </p:nvPr>
        </p:nvSpPr>
        <p:spPr/>
        <p:txBody>
          <a:bodyPr/>
          <a:lstStyle/>
          <a:p>
            <a:r>
              <a:rPr lang="fr-FR" smtClean="0"/>
              <a:t>Modifiez le style du titre</a:t>
            </a:r>
            <a:endParaRPr lang="fr-FR" dirty="0"/>
          </a:p>
        </p:txBody>
      </p:sp>
      <p:sp>
        <p:nvSpPr>
          <p:cNvPr id="30" name="Espace réservé du texte 2"/>
          <p:cNvSpPr>
            <a:spLocks noGrp="1"/>
          </p:cNvSpPr>
          <p:nvPr>
            <p:ph idx="1"/>
          </p:nvPr>
        </p:nvSpPr>
        <p:spPr>
          <a:xfrm>
            <a:off x="179515" y="696542"/>
            <a:ext cx="5322434" cy="3934455"/>
          </a:xfrm>
          <a:prstGeom prst="rect">
            <a:avLst/>
          </a:prstGeom>
        </p:spPr>
        <p:txBody>
          <a:bodyPr rtlCol="0">
            <a:noAutofit/>
          </a:bodyPr>
          <a:lstStyle/>
          <a:p>
            <a:pPr lvl="0"/>
            <a:r>
              <a:rPr lang="fr-FR" smtClean="0"/>
              <a:t>Modifiez les styles du texte du masque</a:t>
            </a:r>
          </a:p>
          <a:p>
            <a:pPr lvl="1"/>
            <a:r>
              <a:rPr lang="fr-FR" smtClean="0"/>
              <a:t>Deuxième niveau</a:t>
            </a:r>
          </a:p>
          <a:p>
            <a:pPr lvl="2"/>
            <a:r>
              <a:rPr lang="fr-FR" smtClean="0"/>
              <a:t>Troisième niveau</a:t>
            </a:r>
          </a:p>
        </p:txBody>
      </p:sp>
      <p:sp>
        <p:nvSpPr>
          <p:cNvPr id="32" name="Espace réservé du texte 6"/>
          <p:cNvSpPr>
            <a:spLocks noGrp="1"/>
          </p:cNvSpPr>
          <p:nvPr>
            <p:ph type="body" sz="quarter" idx="11"/>
          </p:nvPr>
        </p:nvSpPr>
        <p:spPr>
          <a:xfrm>
            <a:off x="5509837" y="696543"/>
            <a:ext cx="3431610" cy="3934454"/>
          </a:xfrm>
        </p:spPr>
        <p:txBody>
          <a:bodyPr anchor="ctr"/>
          <a:lstStyle>
            <a:lvl1pPr marL="0" indent="0" algn="r">
              <a:buFontTx/>
              <a:buNone/>
              <a:defRPr sz="1600" b="1" baseline="0">
                <a:solidFill>
                  <a:srgbClr val="FFFFFF"/>
                </a:solidFill>
              </a:defRPr>
            </a:lvl1pPr>
          </a:lstStyle>
          <a:p>
            <a:pPr lvl="0"/>
            <a:r>
              <a:rPr lang="fr-FR" smtClean="0"/>
              <a:t>Modifiez les styles du texte du masque</a:t>
            </a:r>
          </a:p>
        </p:txBody>
      </p:sp>
    </p:spTree>
    <p:extLst>
      <p:ext uri="{BB962C8B-B14F-4D97-AF65-F5344CB8AC3E}">
        <p14:creationId xmlns:p14="http://schemas.microsoft.com/office/powerpoint/2010/main" val="3471909152"/>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preserve="1" userDrawn="1">
  <p:cSld name="1_Titre et contenu">
    <p:spTree>
      <p:nvGrpSpPr>
        <p:cNvPr id="1" name=""/>
        <p:cNvGrpSpPr/>
        <p:nvPr/>
      </p:nvGrpSpPr>
      <p:grpSpPr>
        <a:xfrm>
          <a:off x="0" y="0"/>
          <a:ext cx="0" cy="0"/>
          <a:chOff x="0" y="0"/>
          <a:chExt cx="0" cy="0"/>
        </a:xfrm>
      </p:grpSpPr>
      <p:sp>
        <p:nvSpPr>
          <p:cNvPr id="6" name="Rectangle 1"/>
          <p:cNvSpPr>
            <a:spLocks/>
          </p:cNvSpPr>
          <p:nvPr userDrawn="1"/>
        </p:nvSpPr>
        <p:spPr bwMode="auto">
          <a:xfrm>
            <a:off x="5502275" y="-15875"/>
            <a:ext cx="3641725" cy="5165725"/>
          </a:xfrm>
          <a:custGeom>
            <a:avLst/>
            <a:gdLst>
              <a:gd name="T0" fmla="*/ 1707376 w 3642050"/>
              <a:gd name="T1" fmla="*/ 0 h 5165725"/>
              <a:gd name="T2" fmla="*/ 3632960 w 3642050"/>
              <a:gd name="T3" fmla="*/ 15875 h 5165725"/>
              <a:gd name="T4" fmla="*/ 3632960 w 3642050"/>
              <a:gd name="T5" fmla="*/ 5159375 h 5165725"/>
              <a:gd name="T6" fmla="*/ 104848 w 3642050"/>
              <a:gd name="T7" fmla="*/ 5165725 h 5165725"/>
              <a:gd name="T8" fmla="*/ 1707376 w 3642050"/>
              <a:gd name="T9" fmla="*/ 0 h 516572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642050" h="5165725">
                <a:moveTo>
                  <a:pt x="1711650" y="0"/>
                </a:moveTo>
                <a:lnTo>
                  <a:pt x="3642050" y="15875"/>
                </a:lnTo>
                <a:lnTo>
                  <a:pt x="3642050" y="5159375"/>
                </a:lnTo>
                <a:lnTo>
                  <a:pt x="105100" y="5165725"/>
                </a:lnTo>
                <a:cubicBezTo>
                  <a:pt x="-374325" y="2705100"/>
                  <a:pt x="895675" y="796925"/>
                  <a:pt x="1711650" y="0"/>
                </a:cubicBezTo>
                <a:close/>
              </a:path>
            </a:pathLst>
          </a:custGeom>
          <a:solidFill>
            <a:srgbClr val="C84B1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7" name="Oval 41"/>
          <p:cNvSpPr>
            <a:spLocks noChangeArrowheads="1"/>
          </p:cNvSpPr>
          <p:nvPr userDrawn="1"/>
        </p:nvSpPr>
        <p:spPr bwMode="auto">
          <a:xfrm>
            <a:off x="5024438" y="-2908300"/>
            <a:ext cx="11339512" cy="11544300"/>
          </a:xfrm>
          <a:prstGeom prst="ellipse">
            <a:avLst/>
          </a:prstGeom>
          <a:noFill/>
          <a:ln w="6350">
            <a:solidFill>
              <a:schemeClr val="bg1">
                <a:lumMod val="85000"/>
              </a:schemeClr>
            </a:solidFill>
            <a:round/>
            <a:headEnd/>
            <a:tailEnd/>
          </a:ln>
        </p:spPr>
        <p:txBody>
          <a:bodyPr/>
          <a:lstStyle/>
          <a:p>
            <a:pPr eaLnBrk="1" fontAlgn="auto" hangingPunct="1">
              <a:spcBef>
                <a:spcPts val="0"/>
              </a:spcBef>
              <a:spcAft>
                <a:spcPts val="0"/>
              </a:spcAft>
              <a:defRPr/>
            </a:pPr>
            <a:endParaRPr lang="en-AU">
              <a:solidFill>
                <a:srgbClr val="333366"/>
              </a:solidFill>
              <a:latin typeface="+mn-lt"/>
            </a:endParaRPr>
          </a:p>
        </p:txBody>
      </p:sp>
      <p:sp>
        <p:nvSpPr>
          <p:cNvPr id="8" name="Oval 41"/>
          <p:cNvSpPr>
            <a:spLocks noChangeArrowheads="1"/>
          </p:cNvSpPr>
          <p:nvPr userDrawn="1"/>
        </p:nvSpPr>
        <p:spPr bwMode="auto">
          <a:xfrm>
            <a:off x="5429250" y="-1897063"/>
            <a:ext cx="11339513" cy="11544301"/>
          </a:xfrm>
          <a:prstGeom prst="ellipse">
            <a:avLst/>
          </a:prstGeom>
          <a:noFill/>
          <a:ln w="6350">
            <a:solidFill>
              <a:schemeClr val="bg1">
                <a:lumMod val="75000"/>
              </a:schemeClr>
            </a:solidFill>
            <a:round/>
            <a:headEnd/>
            <a:tailEnd/>
          </a:ln>
        </p:spPr>
        <p:txBody>
          <a:bodyPr/>
          <a:lstStyle/>
          <a:p>
            <a:pPr eaLnBrk="1" fontAlgn="auto" hangingPunct="1">
              <a:spcBef>
                <a:spcPts val="0"/>
              </a:spcBef>
              <a:spcAft>
                <a:spcPts val="0"/>
              </a:spcAft>
              <a:defRPr/>
            </a:pPr>
            <a:endParaRPr lang="en-AU">
              <a:solidFill>
                <a:srgbClr val="333366"/>
              </a:solidFill>
              <a:latin typeface="+mn-lt"/>
            </a:endParaRPr>
          </a:p>
        </p:txBody>
      </p:sp>
      <p:grpSp>
        <p:nvGrpSpPr>
          <p:cNvPr id="9" name="Group 25"/>
          <p:cNvGrpSpPr>
            <a:grpSpLocks/>
          </p:cNvGrpSpPr>
          <p:nvPr userDrawn="1"/>
        </p:nvGrpSpPr>
        <p:grpSpPr bwMode="auto">
          <a:xfrm>
            <a:off x="7262813" y="4811713"/>
            <a:ext cx="1631950" cy="198437"/>
            <a:chOff x="2619375" y="-595312"/>
            <a:chExt cx="1785938" cy="215899"/>
          </a:xfrm>
        </p:grpSpPr>
        <p:sp>
          <p:nvSpPr>
            <p:cNvPr id="10" name="Freeform 12"/>
            <p:cNvSpPr>
              <a:spLocks/>
            </p:cNvSpPr>
            <p:nvPr userDrawn="1"/>
          </p:nvSpPr>
          <p:spPr bwMode="auto">
            <a:xfrm>
              <a:off x="4175990" y="-595312"/>
              <a:ext cx="229323" cy="215899"/>
            </a:xfrm>
            <a:custGeom>
              <a:avLst/>
              <a:gdLst>
                <a:gd name="T0" fmla="*/ 2147483647 w 180"/>
                <a:gd name="T1" fmla="*/ 2147483647 h 166"/>
                <a:gd name="T2" fmla="*/ 2147483647 w 180"/>
                <a:gd name="T3" fmla="*/ 2147483647 h 166"/>
                <a:gd name="T4" fmla="*/ 2147483647 w 180"/>
                <a:gd name="T5" fmla="*/ 2147483647 h 166"/>
                <a:gd name="T6" fmla="*/ 0 w 180"/>
                <a:gd name="T7" fmla="*/ 2147483647 h 166"/>
                <a:gd name="T8" fmla="*/ 0 w 180"/>
                <a:gd name="T9" fmla="*/ 2147483647 h 166"/>
                <a:gd name="T10" fmla="*/ 2147483647 w 180"/>
                <a:gd name="T11" fmla="*/ 2147483647 h 166"/>
                <a:gd name="T12" fmla="*/ 2147483647 w 180"/>
                <a:gd name="T13" fmla="*/ 2147483647 h 166"/>
                <a:gd name="T14" fmla="*/ 2147483647 w 180"/>
                <a:gd name="T15" fmla="*/ 2147483647 h 166"/>
                <a:gd name="T16" fmla="*/ 2147483647 w 180"/>
                <a:gd name="T17" fmla="*/ 2147483647 h 166"/>
                <a:gd name="T18" fmla="*/ 2147483647 w 180"/>
                <a:gd name="T19" fmla="*/ 2147483647 h 166"/>
                <a:gd name="T20" fmla="*/ 2147483647 w 180"/>
                <a:gd name="T21" fmla="*/ 2147483647 h 166"/>
                <a:gd name="T22" fmla="*/ 2147483647 w 180"/>
                <a:gd name="T23" fmla="*/ 0 h 166"/>
                <a:gd name="T24" fmla="*/ 2147483647 w 180"/>
                <a:gd name="T25" fmla="*/ 2147483647 h 166"/>
                <a:gd name="T26" fmla="*/ 2147483647 w 180"/>
                <a:gd name="T27" fmla="*/ 2147483647 h 166"/>
                <a:gd name="T28" fmla="*/ 2147483647 w 180"/>
                <a:gd name="T29" fmla="*/ 2147483647 h 166"/>
                <a:gd name="T30" fmla="*/ 2147483647 w 180"/>
                <a:gd name="T31" fmla="*/ 2147483647 h 166"/>
                <a:gd name="T32" fmla="*/ 2147483647 w 180"/>
                <a:gd name="T33" fmla="*/ 2147483647 h 166"/>
                <a:gd name="T34" fmla="*/ 2147483647 w 180"/>
                <a:gd name="T35" fmla="*/ 2147483647 h 166"/>
                <a:gd name="T36" fmla="*/ 2147483647 w 180"/>
                <a:gd name="T37" fmla="*/ 2147483647 h 16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180" h="166">
                  <a:moveTo>
                    <a:pt x="180" y="122"/>
                  </a:moveTo>
                  <a:cubicBezTo>
                    <a:pt x="180" y="144"/>
                    <a:pt x="173" y="151"/>
                    <a:pt x="155" y="156"/>
                  </a:cubicBezTo>
                  <a:cubicBezTo>
                    <a:pt x="136" y="162"/>
                    <a:pt x="101" y="166"/>
                    <a:pt x="81" y="166"/>
                  </a:cubicBezTo>
                  <a:cubicBezTo>
                    <a:pt x="57" y="166"/>
                    <a:pt x="26" y="164"/>
                    <a:pt x="0" y="158"/>
                  </a:cubicBezTo>
                  <a:cubicBezTo>
                    <a:pt x="0" y="132"/>
                    <a:pt x="0" y="132"/>
                    <a:pt x="0" y="132"/>
                  </a:cubicBezTo>
                  <a:cubicBezTo>
                    <a:pt x="143" y="132"/>
                    <a:pt x="143" y="132"/>
                    <a:pt x="143" y="132"/>
                  </a:cubicBezTo>
                  <a:cubicBezTo>
                    <a:pt x="143" y="97"/>
                    <a:pt x="143" y="97"/>
                    <a:pt x="143" y="97"/>
                  </a:cubicBezTo>
                  <a:cubicBezTo>
                    <a:pt x="42" y="97"/>
                    <a:pt x="42" y="97"/>
                    <a:pt x="42" y="97"/>
                  </a:cubicBezTo>
                  <a:cubicBezTo>
                    <a:pt x="12" y="97"/>
                    <a:pt x="1" y="89"/>
                    <a:pt x="1" y="59"/>
                  </a:cubicBezTo>
                  <a:cubicBezTo>
                    <a:pt x="1" y="44"/>
                    <a:pt x="1" y="44"/>
                    <a:pt x="1" y="44"/>
                  </a:cubicBezTo>
                  <a:cubicBezTo>
                    <a:pt x="1" y="20"/>
                    <a:pt x="7" y="13"/>
                    <a:pt x="26" y="9"/>
                  </a:cubicBezTo>
                  <a:cubicBezTo>
                    <a:pt x="45" y="4"/>
                    <a:pt x="77" y="0"/>
                    <a:pt x="97" y="0"/>
                  </a:cubicBezTo>
                  <a:cubicBezTo>
                    <a:pt x="122" y="0"/>
                    <a:pt x="151" y="2"/>
                    <a:pt x="177" y="8"/>
                  </a:cubicBezTo>
                  <a:cubicBezTo>
                    <a:pt x="177" y="34"/>
                    <a:pt x="177" y="34"/>
                    <a:pt x="177" y="34"/>
                  </a:cubicBezTo>
                  <a:cubicBezTo>
                    <a:pt x="37" y="34"/>
                    <a:pt x="37" y="34"/>
                    <a:pt x="37" y="34"/>
                  </a:cubicBezTo>
                  <a:cubicBezTo>
                    <a:pt x="37" y="64"/>
                    <a:pt x="37" y="64"/>
                    <a:pt x="37" y="64"/>
                  </a:cubicBezTo>
                  <a:cubicBezTo>
                    <a:pt x="138" y="64"/>
                    <a:pt x="138" y="64"/>
                    <a:pt x="138" y="64"/>
                  </a:cubicBezTo>
                  <a:cubicBezTo>
                    <a:pt x="168" y="64"/>
                    <a:pt x="180" y="72"/>
                    <a:pt x="180" y="102"/>
                  </a:cubicBezTo>
                  <a:cubicBezTo>
                    <a:pt x="180" y="122"/>
                    <a:pt x="180" y="122"/>
                    <a:pt x="180" y="122"/>
                  </a:cubicBezTo>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11" name="Freeform 13"/>
            <p:cNvSpPr>
              <a:spLocks/>
            </p:cNvSpPr>
            <p:nvPr userDrawn="1"/>
          </p:nvSpPr>
          <p:spPr bwMode="auto">
            <a:xfrm>
              <a:off x="3868489" y="-595312"/>
              <a:ext cx="225848" cy="215899"/>
            </a:xfrm>
            <a:custGeom>
              <a:avLst/>
              <a:gdLst>
                <a:gd name="T0" fmla="*/ 2147483647 w 177"/>
                <a:gd name="T1" fmla="*/ 2147483647 h 166"/>
                <a:gd name="T2" fmla="*/ 2147483647 w 177"/>
                <a:gd name="T3" fmla="*/ 2147483647 h 166"/>
                <a:gd name="T4" fmla="*/ 0 w 177"/>
                <a:gd name="T5" fmla="*/ 2147483647 h 166"/>
                <a:gd name="T6" fmla="*/ 0 w 177"/>
                <a:gd name="T7" fmla="*/ 2147483647 h 166"/>
                <a:gd name="T8" fmla="*/ 2147483647 w 177"/>
                <a:gd name="T9" fmla="*/ 0 h 166"/>
                <a:gd name="T10" fmla="*/ 2147483647 w 177"/>
                <a:gd name="T11" fmla="*/ 2147483647 h 166"/>
                <a:gd name="T12" fmla="*/ 2147483647 w 177"/>
                <a:gd name="T13" fmla="*/ 2147483647 h 166"/>
                <a:gd name="T14" fmla="*/ 2147483647 w 177"/>
                <a:gd name="T15" fmla="*/ 2147483647 h 166"/>
                <a:gd name="T16" fmla="*/ 2147483647 w 177"/>
                <a:gd name="T17" fmla="*/ 2147483647 h 166"/>
                <a:gd name="T18" fmla="*/ 2147483647 w 177"/>
                <a:gd name="T19" fmla="*/ 2147483647 h 166"/>
                <a:gd name="T20" fmla="*/ 2147483647 w 177"/>
                <a:gd name="T21" fmla="*/ 2147483647 h 166"/>
                <a:gd name="T22" fmla="*/ 2147483647 w 177"/>
                <a:gd name="T23" fmla="*/ 2147483647 h 166"/>
                <a:gd name="T24" fmla="*/ 2147483647 w 177"/>
                <a:gd name="T25" fmla="*/ 2147483647 h 166"/>
                <a:gd name="T26" fmla="*/ 2147483647 w 177"/>
                <a:gd name="T27" fmla="*/ 2147483647 h 166"/>
                <a:gd name="T28" fmla="*/ 2147483647 w 177"/>
                <a:gd name="T29" fmla="*/ 2147483647 h 16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177" h="166">
                  <a:moveTo>
                    <a:pt x="177" y="158"/>
                  </a:moveTo>
                  <a:cubicBezTo>
                    <a:pt x="147" y="164"/>
                    <a:pt x="118" y="166"/>
                    <a:pt x="89" y="166"/>
                  </a:cubicBezTo>
                  <a:cubicBezTo>
                    <a:pt x="60" y="166"/>
                    <a:pt x="30" y="164"/>
                    <a:pt x="0" y="158"/>
                  </a:cubicBezTo>
                  <a:cubicBezTo>
                    <a:pt x="0" y="8"/>
                    <a:pt x="0" y="8"/>
                    <a:pt x="0" y="8"/>
                  </a:cubicBezTo>
                  <a:cubicBezTo>
                    <a:pt x="30" y="2"/>
                    <a:pt x="60" y="0"/>
                    <a:pt x="88" y="0"/>
                  </a:cubicBezTo>
                  <a:cubicBezTo>
                    <a:pt x="117" y="0"/>
                    <a:pt x="147" y="2"/>
                    <a:pt x="176" y="8"/>
                  </a:cubicBezTo>
                  <a:cubicBezTo>
                    <a:pt x="176" y="35"/>
                    <a:pt x="176" y="35"/>
                    <a:pt x="176" y="35"/>
                  </a:cubicBezTo>
                  <a:cubicBezTo>
                    <a:pt x="43" y="35"/>
                    <a:pt x="43" y="35"/>
                    <a:pt x="43" y="35"/>
                  </a:cubicBezTo>
                  <a:cubicBezTo>
                    <a:pt x="43" y="65"/>
                    <a:pt x="43" y="65"/>
                    <a:pt x="43" y="65"/>
                  </a:cubicBezTo>
                  <a:cubicBezTo>
                    <a:pt x="130" y="65"/>
                    <a:pt x="130" y="65"/>
                    <a:pt x="130" y="65"/>
                  </a:cubicBezTo>
                  <a:cubicBezTo>
                    <a:pt x="130" y="96"/>
                    <a:pt x="130" y="96"/>
                    <a:pt x="130" y="96"/>
                  </a:cubicBezTo>
                  <a:cubicBezTo>
                    <a:pt x="43" y="96"/>
                    <a:pt x="43" y="96"/>
                    <a:pt x="43" y="96"/>
                  </a:cubicBezTo>
                  <a:cubicBezTo>
                    <a:pt x="43" y="132"/>
                    <a:pt x="43" y="132"/>
                    <a:pt x="43" y="132"/>
                  </a:cubicBezTo>
                  <a:cubicBezTo>
                    <a:pt x="177" y="132"/>
                    <a:pt x="177" y="132"/>
                    <a:pt x="177" y="132"/>
                  </a:cubicBezTo>
                  <a:cubicBezTo>
                    <a:pt x="177" y="158"/>
                    <a:pt x="177" y="158"/>
                    <a:pt x="177" y="158"/>
                  </a:cubicBezTo>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12" name="Freeform 14"/>
            <p:cNvSpPr>
              <a:spLocks/>
            </p:cNvSpPr>
            <p:nvPr userDrawn="1"/>
          </p:nvSpPr>
          <p:spPr bwMode="auto">
            <a:xfrm>
              <a:off x="3602683" y="-588403"/>
              <a:ext cx="201526" cy="208990"/>
            </a:xfrm>
            <a:custGeom>
              <a:avLst/>
              <a:gdLst>
                <a:gd name="T0" fmla="*/ 2147483647 w 158"/>
                <a:gd name="T1" fmla="*/ 2147483647 h 162"/>
                <a:gd name="T2" fmla="*/ 2147483647 w 158"/>
                <a:gd name="T3" fmla="*/ 2147483647 h 162"/>
                <a:gd name="T4" fmla="*/ 0 w 158"/>
                <a:gd name="T5" fmla="*/ 2147483647 h 162"/>
                <a:gd name="T6" fmla="*/ 0 w 158"/>
                <a:gd name="T7" fmla="*/ 0 h 162"/>
                <a:gd name="T8" fmla="*/ 2147483647 w 158"/>
                <a:gd name="T9" fmla="*/ 0 h 162"/>
                <a:gd name="T10" fmla="*/ 2147483647 w 158"/>
                <a:gd name="T11" fmla="*/ 2147483647 h 162"/>
                <a:gd name="T12" fmla="*/ 2147483647 w 158"/>
                <a:gd name="T13" fmla="*/ 2147483647 h 162"/>
                <a:gd name="T14" fmla="*/ 2147483647 w 158"/>
                <a:gd name="T15" fmla="*/ 2147483647 h 162"/>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58" h="162">
                  <a:moveTo>
                    <a:pt x="158" y="154"/>
                  </a:moveTo>
                  <a:cubicBezTo>
                    <a:pt x="132" y="160"/>
                    <a:pt x="105" y="162"/>
                    <a:pt x="80" y="162"/>
                  </a:cubicBezTo>
                  <a:cubicBezTo>
                    <a:pt x="54" y="162"/>
                    <a:pt x="27" y="160"/>
                    <a:pt x="0" y="154"/>
                  </a:cubicBezTo>
                  <a:cubicBezTo>
                    <a:pt x="0" y="0"/>
                    <a:pt x="0" y="0"/>
                    <a:pt x="0" y="0"/>
                  </a:cubicBezTo>
                  <a:cubicBezTo>
                    <a:pt x="43" y="0"/>
                    <a:pt x="43" y="0"/>
                    <a:pt x="43" y="0"/>
                  </a:cubicBezTo>
                  <a:cubicBezTo>
                    <a:pt x="43" y="126"/>
                    <a:pt x="43" y="126"/>
                    <a:pt x="43" y="126"/>
                  </a:cubicBezTo>
                  <a:cubicBezTo>
                    <a:pt x="158" y="126"/>
                    <a:pt x="158" y="126"/>
                    <a:pt x="158" y="126"/>
                  </a:cubicBezTo>
                  <a:cubicBezTo>
                    <a:pt x="158" y="154"/>
                    <a:pt x="158" y="154"/>
                    <a:pt x="158" y="154"/>
                  </a:cubicBezTo>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13" name="Freeform 15"/>
            <p:cNvSpPr>
              <a:spLocks/>
            </p:cNvSpPr>
            <p:nvPr userDrawn="1"/>
          </p:nvSpPr>
          <p:spPr bwMode="auto">
            <a:xfrm>
              <a:off x="3248275" y="-588403"/>
              <a:ext cx="288391" cy="207264"/>
            </a:xfrm>
            <a:custGeom>
              <a:avLst/>
              <a:gdLst>
                <a:gd name="T0" fmla="*/ 2147483647 w 226"/>
                <a:gd name="T1" fmla="*/ 2147483647 h 161"/>
                <a:gd name="T2" fmla="*/ 2147483647 w 226"/>
                <a:gd name="T3" fmla="*/ 2147483647 h 161"/>
                <a:gd name="T4" fmla="*/ 2147483647 w 226"/>
                <a:gd name="T5" fmla="*/ 2147483647 h 161"/>
                <a:gd name="T6" fmla="*/ 2147483647 w 226"/>
                <a:gd name="T7" fmla="*/ 2147483647 h 161"/>
                <a:gd name="T8" fmla="*/ 2147483647 w 226"/>
                <a:gd name="T9" fmla="*/ 2147483647 h 161"/>
                <a:gd name="T10" fmla="*/ 0 w 226"/>
                <a:gd name="T11" fmla="*/ 2147483647 h 161"/>
                <a:gd name="T12" fmla="*/ 2147483647 w 226"/>
                <a:gd name="T13" fmla="*/ 0 h 161"/>
                <a:gd name="T14" fmla="*/ 2147483647 w 226"/>
                <a:gd name="T15" fmla="*/ 0 h 161"/>
                <a:gd name="T16" fmla="*/ 2147483647 w 226"/>
                <a:gd name="T17" fmla="*/ 2147483647 h 16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26" h="161">
                  <a:moveTo>
                    <a:pt x="226" y="155"/>
                  </a:moveTo>
                  <a:cubicBezTo>
                    <a:pt x="212" y="159"/>
                    <a:pt x="193" y="161"/>
                    <a:pt x="179" y="161"/>
                  </a:cubicBezTo>
                  <a:cubicBezTo>
                    <a:pt x="114" y="29"/>
                    <a:pt x="114" y="29"/>
                    <a:pt x="114" y="29"/>
                  </a:cubicBezTo>
                  <a:cubicBezTo>
                    <a:pt x="110" y="29"/>
                    <a:pt x="110" y="29"/>
                    <a:pt x="110" y="29"/>
                  </a:cubicBezTo>
                  <a:cubicBezTo>
                    <a:pt x="45" y="161"/>
                    <a:pt x="45" y="161"/>
                    <a:pt x="45" y="161"/>
                  </a:cubicBezTo>
                  <a:cubicBezTo>
                    <a:pt x="31" y="161"/>
                    <a:pt x="15" y="159"/>
                    <a:pt x="0" y="155"/>
                  </a:cubicBezTo>
                  <a:cubicBezTo>
                    <a:pt x="83" y="0"/>
                    <a:pt x="83" y="0"/>
                    <a:pt x="83" y="0"/>
                  </a:cubicBezTo>
                  <a:cubicBezTo>
                    <a:pt x="142" y="0"/>
                    <a:pt x="142" y="0"/>
                    <a:pt x="142" y="0"/>
                  </a:cubicBezTo>
                  <a:cubicBezTo>
                    <a:pt x="226" y="155"/>
                    <a:pt x="226" y="155"/>
                    <a:pt x="226" y="155"/>
                  </a:cubicBezTo>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14" name="Oval 16"/>
            <p:cNvSpPr>
              <a:spLocks noChangeArrowheads="1"/>
            </p:cNvSpPr>
            <p:nvPr userDrawn="1"/>
          </p:nvSpPr>
          <p:spPr bwMode="auto">
            <a:xfrm>
              <a:off x="3355988" y="-474408"/>
              <a:ext cx="71228" cy="70815"/>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defRPr>
              </a:lvl9pPr>
            </a:lstStyle>
            <a:p>
              <a:pPr eaLnBrk="1" hangingPunct="1">
                <a:defRPr/>
              </a:pPr>
              <a:endParaRPr lang="en-AU" altLang="fr-FR" smtClean="0">
                <a:solidFill>
                  <a:srgbClr val="333366"/>
                </a:solidFill>
                <a:latin typeface="Century Gothic" panose="020B0502020202020204" pitchFamily="34" charset="0"/>
              </a:endParaRPr>
            </a:p>
          </p:txBody>
        </p:sp>
        <p:sp>
          <p:nvSpPr>
            <p:cNvPr id="15" name="Freeform 17"/>
            <p:cNvSpPr>
              <a:spLocks/>
            </p:cNvSpPr>
            <p:nvPr userDrawn="1"/>
          </p:nvSpPr>
          <p:spPr bwMode="auto">
            <a:xfrm>
              <a:off x="2940774" y="-591858"/>
              <a:ext cx="241484" cy="210718"/>
            </a:xfrm>
            <a:custGeom>
              <a:avLst/>
              <a:gdLst>
                <a:gd name="T0" fmla="*/ 2147483647 w 190"/>
                <a:gd name="T1" fmla="*/ 2147483647 h 163"/>
                <a:gd name="T2" fmla="*/ 2147483647 w 190"/>
                <a:gd name="T3" fmla="*/ 2147483647 h 163"/>
                <a:gd name="T4" fmla="*/ 2147483647 w 190"/>
                <a:gd name="T5" fmla="*/ 2147483647 h 163"/>
                <a:gd name="T6" fmla="*/ 2147483647 w 190"/>
                <a:gd name="T7" fmla="*/ 2147483647 h 163"/>
                <a:gd name="T8" fmla="*/ 2147483647 w 190"/>
                <a:gd name="T9" fmla="*/ 2147483647 h 163"/>
                <a:gd name="T10" fmla="*/ 0 w 190"/>
                <a:gd name="T11" fmla="*/ 2147483647 h 163"/>
                <a:gd name="T12" fmla="*/ 0 w 190"/>
                <a:gd name="T13" fmla="*/ 2147483647 h 163"/>
                <a:gd name="T14" fmla="*/ 2147483647 w 190"/>
                <a:gd name="T15" fmla="*/ 0 h 163"/>
                <a:gd name="T16" fmla="*/ 2147483647 w 190"/>
                <a:gd name="T17" fmla="*/ 2147483647 h 163"/>
                <a:gd name="T18" fmla="*/ 2147483647 w 190"/>
                <a:gd name="T19" fmla="*/ 2147483647 h 163"/>
                <a:gd name="T20" fmla="*/ 2147483647 w 190"/>
                <a:gd name="T21" fmla="*/ 0 h 163"/>
                <a:gd name="T22" fmla="*/ 2147483647 w 190"/>
                <a:gd name="T23" fmla="*/ 2147483647 h 163"/>
                <a:gd name="T24" fmla="*/ 2147483647 w 190"/>
                <a:gd name="T25" fmla="*/ 2147483647 h 163"/>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190" h="163">
                  <a:moveTo>
                    <a:pt x="190" y="158"/>
                  </a:moveTo>
                  <a:cubicBezTo>
                    <a:pt x="177" y="161"/>
                    <a:pt x="162" y="163"/>
                    <a:pt x="148" y="163"/>
                  </a:cubicBezTo>
                  <a:cubicBezTo>
                    <a:pt x="148" y="96"/>
                    <a:pt x="148" y="96"/>
                    <a:pt x="148" y="96"/>
                  </a:cubicBezTo>
                  <a:cubicBezTo>
                    <a:pt x="42" y="96"/>
                    <a:pt x="42" y="96"/>
                    <a:pt x="42" y="96"/>
                  </a:cubicBezTo>
                  <a:cubicBezTo>
                    <a:pt x="42" y="163"/>
                    <a:pt x="42" y="163"/>
                    <a:pt x="42" y="163"/>
                  </a:cubicBezTo>
                  <a:cubicBezTo>
                    <a:pt x="28" y="163"/>
                    <a:pt x="13" y="161"/>
                    <a:pt x="0" y="158"/>
                  </a:cubicBezTo>
                  <a:cubicBezTo>
                    <a:pt x="0" y="5"/>
                    <a:pt x="0" y="5"/>
                    <a:pt x="0" y="5"/>
                  </a:cubicBezTo>
                  <a:cubicBezTo>
                    <a:pt x="13" y="1"/>
                    <a:pt x="28" y="0"/>
                    <a:pt x="42" y="0"/>
                  </a:cubicBezTo>
                  <a:cubicBezTo>
                    <a:pt x="42" y="65"/>
                    <a:pt x="42" y="65"/>
                    <a:pt x="42" y="65"/>
                  </a:cubicBezTo>
                  <a:cubicBezTo>
                    <a:pt x="148" y="65"/>
                    <a:pt x="148" y="65"/>
                    <a:pt x="148" y="65"/>
                  </a:cubicBezTo>
                  <a:cubicBezTo>
                    <a:pt x="148" y="0"/>
                    <a:pt x="148" y="0"/>
                    <a:pt x="148" y="0"/>
                  </a:cubicBezTo>
                  <a:cubicBezTo>
                    <a:pt x="162" y="0"/>
                    <a:pt x="177" y="1"/>
                    <a:pt x="190" y="5"/>
                  </a:cubicBezTo>
                  <a:cubicBezTo>
                    <a:pt x="190" y="158"/>
                    <a:pt x="190" y="158"/>
                    <a:pt x="190" y="158"/>
                  </a:cubicBezTo>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16" name="Freeform 18"/>
            <p:cNvSpPr>
              <a:spLocks/>
            </p:cNvSpPr>
            <p:nvPr userDrawn="1"/>
          </p:nvSpPr>
          <p:spPr bwMode="auto">
            <a:xfrm>
              <a:off x="2619375" y="-595312"/>
              <a:ext cx="244958" cy="210718"/>
            </a:xfrm>
            <a:custGeom>
              <a:avLst/>
              <a:gdLst>
                <a:gd name="T0" fmla="*/ 2147483647 w 192"/>
                <a:gd name="T1" fmla="*/ 2147483647 h 162"/>
                <a:gd name="T2" fmla="*/ 2147483647 w 192"/>
                <a:gd name="T3" fmla="*/ 2147483647 h 162"/>
                <a:gd name="T4" fmla="*/ 2147483647 w 192"/>
                <a:gd name="T5" fmla="*/ 2147483647 h 162"/>
                <a:gd name="T6" fmla="*/ 2147483647 w 192"/>
                <a:gd name="T7" fmla="*/ 2147483647 h 162"/>
                <a:gd name="T8" fmla="*/ 2147483647 w 192"/>
                <a:gd name="T9" fmla="*/ 2147483647 h 162"/>
                <a:gd name="T10" fmla="*/ 0 w 192"/>
                <a:gd name="T11" fmla="*/ 2147483647 h 162"/>
                <a:gd name="T12" fmla="*/ 0 w 192"/>
                <a:gd name="T13" fmla="*/ 2147483647 h 162"/>
                <a:gd name="T14" fmla="*/ 2147483647 w 192"/>
                <a:gd name="T15" fmla="*/ 0 h 162"/>
                <a:gd name="T16" fmla="*/ 2147483647 w 192"/>
                <a:gd name="T17" fmla="*/ 2147483647 h 162"/>
                <a:gd name="T18" fmla="*/ 2147483647 w 192"/>
                <a:gd name="T19" fmla="*/ 2147483647 h 16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92" h="162">
                  <a:moveTo>
                    <a:pt x="192" y="35"/>
                  </a:moveTo>
                  <a:cubicBezTo>
                    <a:pt x="117" y="35"/>
                    <a:pt x="117" y="35"/>
                    <a:pt x="117" y="35"/>
                  </a:cubicBezTo>
                  <a:cubicBezTo>
                    <a:pt x="117" y="162"/>
                    <a:pt x="117" y="162"/>
                    <a:pt x="117" y="162"/>
                  </a:cubicBezTo>
                  <a:cubicBezTo>
                    <a:pt x="75" y="162"/>
                    <a:pt x="75" y="162"/>
                    <a:pt x="75" y="162"/>
                  </a:cubicBezTo>
                  <a:cubicBezTo>
                    <a:pt x="75" y="35"/>
                    <a:pt x="75" y="35"/>
                    <a:pt x="75" y="35"/>
                  </a:cubicBezTo>
                  <a:cubicBezTo>
                    <a:pt x="0" y="35"/>
                    <a:pt x="0" y="35"/>
                    <a:pt x="0" y="35"/>
                  </a:cubicBezTo>
                  <a:cubicBezTo>
                    <a:pt x="0" y="8"/>
                    <a:pt x="0" y="8"/>
                    <a:pt x="0" y="8"/>
                  </a:cubicBezTo>
                  <a:cubicBezTo>
                    <a:pt x="33" y="2"/>
                    <a:pt x="65" y="0"/>
                    <a:pt x="96" y="0"/>
                  </a:cubicBezTo>
                  <a:cubicBezTo>
                    <a:pt x="127" y="0"/>
                    <a:pt x="160" y="2"/>
                    <a:pt x="192" y="8"/>
                  </a:cubicBezTo>
                  <a:cubicBezTo>
                    <a:pt x="192" y="35"/>
                    <a:pt x="192" y="35"/>
                    <a:pt x="192" y="35"/>
                  </a:cubicBezTo>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grpSp>
      <p:sp>
        <p:nvSpPr>
          <p:cNvPr id="2" name="Titre 1"/>
          <p:cNvSpPr>
            <a:spLocks noGrp="1"/>
          </p:cNvSpPr>
          <p:nvPr>
            <p:ph type="title"/>
          </p:nvPr>
        </p:nvSpPr>
        <p:spPr/>
        <p:txBody>
          <a:bodyPr/>
          <a:lstStyle/>
          <a:p>
            <a:r>
              <a:rPr lang="fr-FR" smtClean="0"/>
              <a:t>Cliquez et modifiez le titre</a:t>
            </a:r>
            <a:endParaRPr lang="fr-FR" dirty="0"/>
          </a:p>
        </p:txBody>
      </p:sp>
      <p:sp>
        <p:nvSpPr>
          <p:cNvPr id="4" name="Picture Placeholder 3"/>
          <p:cNvSpPr>
            <a:spLocks noGrp="1"/>
          </p:cNvSpPr>
          <p:nvPr>
            <p:ph type="pic" sz="quarter" idx="10"/>
          </p:nvPr>
        </p:nvSpPr>
        <p:spPr bwMode="auto">
          <a:xfrm>
            <a:off x="4740166" y="1169559"/>
            <a:ext cx="3993826" cy="2817677"/>
          </a:xfrm>
          <a:custGeom>
            <a:avLst/>
            <a:gdLst>
              <a:gd name="connsiteX0" fmla="*/ 0 w 2871788"/>
              <a:gd name="connsiteY0" fmla="*/ 0 h 3617912"/>
              <a:gd name="connsiteX1" fmla="*/ 2871788 w 2871788"/>
              <a:gd name="connsiteY1" fmla="*/ 0 h 3617912"/>
              <a:gd name="connsiteX2" fmla="*/ 2871788 w 2871788"/>
              <a:gd name="connsiteY2" fmla="*/ 3617912 h 3617912"/>
              <a:gd name="connsiteX3" fmla="*/ 0 w 2871788"/>
              <a:gd name="connsiteY3" fmla="*/ 3617912 h 3617912"/>
              <a:gd name="connsiteX4" fmla="*/ 0 w 2871788"/>
              <a:gd name="connsiteY4" fmla="*/ 0 h 3617912"/>
              <a:gd name="connsiteX0" fmla="*/ 0 w 2871788"/>
              <a:gd name="connsiteY0" fmla="*/ 0 h 3883583"/>
              <a:gd name="connsiteX1" fmla="*/ 2871788 w 2871788"/>
              <a:gd name="connsiteY1" fmla="*/ 0 h 3883583"/>
              <a:gd name="connsiteX2" fmla="*/ 2871788 w 2871788"/>
              <a:gd name="connsiteY2" fmla="*/ 3883583 h 3883583"/>
              <a:gd name="connsiteX3" fmla="*/ 0 w 2871788"/>
              <a:gd name="connsiteY3" fmla="*/ 3617912 h 3883583"/>
              <a:gd name="connsiteX4" fmla="*/ 0 w 2871788"/>
              <a:gd name="connsiteY4" fmla="*/ 0 h 3883583"/>
              <a:gd name="connsiteX0" fmla="*/ 0 w 2871788"/>
              <a:gd name="connsiteY0" fmla="*/ 0 h 3883583"/>
              <a:gd name="connsiteX1" fmla="*/ 2871788 w 2871788"/>
              <a:gd name="connsiteY1" fmla="*/ 0 h 3883583"/>
              <a:gd name="connsiteX2" fmla="*/ 2871788 w 2871788"/>
              <a:gd name="connsiteY2" fmla="*/ 3883583 h 3883583"/>
              <a:gd name="connsiteX3" fmla="*/ 0 w 2871788"/>
              <a:gd name="connsiteY3" fmla="*/ 3716766 h 3883583"/>
              <a:gd name="connsiteX4" fmla="*/ 0 w 2871788"/>
              <a:gd name="connsiteY4" fmla="*/ 0 h 3883583"/>
              <a:gd name="connsiteX0" fmla="*/ 0 w 2871788"/>
              <a:gd name="connsiteY0" fmla="*/ 0 h 3930717"/>
              <a:gd name="connsiteX1" fmla="*/ 2871788 w 2871788"/>
              <a:gd name="connsiteY1" fmla="*/ 0 h 3930717"/>
              <a:gd name="connsiteX2" fmla="*/ 2871788 w 2871788"/>
              <a:gd name="connsiteY2" fmla="*/ 3930717 h 3930717"/>
              <a:gd name="connsiteX3" fmla="*/ 0 w 2871788"/>
              <a:gd name="connsiteY3" fmla="*/ 3716766 h 3930717"/>
              <a:gd name="connsiteX4" fmla="*/ 0 w 2871788"/>
              <a:gd name="connsiteY4" fmla="*/ 0 h 3930717"/>
              <a:gd name="connsiteX0" fmla="*/ 6724 w 2878512"/>
              <a:gd name="connsiteY0" fmla="*/ 0 h 3931919"/>
              <a:gd name="connsiteX1" fmla="*/ 2878512 w 2878512"/>
              <a:gd name="connsiteY1" fmla="*/ 0 h 3931919"/>
              <a:gd name="connsiteX2" fmla="*/ 2878512 w 2878512"/>
              <a:gd name="connsiteY2" fmla="*/ 3930717 h 3931919"/>
              <a:gd name="connsiteX3" fmla="*/ 0 w 2878512"/>
              <a:gd name="connsiteY3" fmla="*/ 3931919 h 3931919"/>
              <a:gd name="connsiteX4" fmla="*/ 6724 w 2878512"/>
              <a:gd name="connsiteY4" fmla="*/ 0 h 3931919"/>
              <a:gd name="connsiteX0" fmla="*/ 6724 w 2878512"/>
              <a:gd name="connsiteY0" fmla="*/ 0 h 3931919"/>
              <a:gd name="connsiteX1" fmla="*/ 2878512 w 2878512"/>
              <a:gd name="connsiteY1" fmla="*/ 0 h 3931919"/>
              <a:gd name="connsiteX2" fmla="*/ 2878512 w 2878512"/>
              <a:gd name="connsiteY2" fmla="*/ 3930717 h 3931919"/>
              <a:gd name="connsiteX3" fmla="*/ 0 w 2878512"/>
              <a:gd name="connsiteY3" fmla="*/ 3931919 h 3931919"/>
              <a:gd name="connsiteX4" fmla="*/ 6724 w 2878512"/>
              <a:gd name="connsiteY4" fmla="*/ 0 h 3931919"/>
              <a:gd name="connsiteX0" fmla="*/ 232246 w 3104034"/>
              <a:gd name="connsiteY0" fmla="*/ 0 h 3938217"/>
              <a:gd name="connsiteX1" fmla="*/ 3104034 w 3104034"/>
              <a:gd name="connsiteY1" fmla="*/ 0 h 3938217"/>
              <a:gd name="connsiteX2" fmla="*/ 3104034 w 3104034"/>
              <a:gd name="connsiteY2" fmla="*/ 3930717 h 3938217"/>
              <a:gd name="connsiteX3" fmla="*/ 0 w 3104034"/>
              <a:gd name="connsiteY3" fmla="*/ 3938217 h 3938217"/>
              <a:gd name="connsiteX4" fmla="*/ 232246 w 3104034"/>
              <a:gd name="connsiteY4" fmla="*/ 0 h 3938217"/>
              <a:gd name="connsiteX0" fmla="*/ 232246 w 3104034"/>
              <a:gd name="connsiteY0" fmla="*/ 0 h 3938217"/>
              <a:gd name="connsiteX1" fmla="*/ 3104034 w 3104034"/>
              <a:gd name="connsiteY1" fmla="*/ 0 h 3938217"/>
              <a:gd name="connsiteX2" fmla="*/ 3104034 w 3104034"/>
              <a:gd name="connsiteY2" fmla="*/ 3930717 h 3938217"/>
              <a:gd name="connsiteX3" fmla="*/ 0 w 3104034"/>
              <a:gd name="connsiteY3" fmla="*/ 3938217 h 3938217"/>
              <a:gd name="connsiteX4" fmla="*/ 232246 w 3104034"/>
              <a:gd name="connsiteY4" fmla="*/ 0 h 3938217"/>
              <a:gd name="connsiteX0" fmla="*/ 232246 w 3104034"/>
              <a:gd name="connsiteY0" fmla="*/ 0 h 3938217"/>
              <a:gd name="connsiteX1" fmla="*/ 3104034 w 3104034"/>
              <a:gd name="connsiteY1" fmla="*/ 0 h 3938217"/>
              <a:gd name="connsiteX2" fmla="*/ 3104034 w 3104034"/>
              <a:gd name="connsiteY2" fmla="*/ 3930717 h 3938217"/>
              <a:gd name="connsiteX3" fmla="*/ 0 w 3104034"/>
              <a:gd name="connsiteY3" fmla="*/ 3938217 h 3938217"/>
              <a:gd name="connsiteX4" fmla="*/ 232246 w 3104034"/>
              <a:gd name="connsiteY4" fmla="*/ 0 h 3938217"/>
              <a:gd name="connsiteX0" fmla="*/ 239295 w 3104034"/>
              <a:gd name="connsiteY0" fmla="*/ 97081 h 3938217"/>
              <a:gd name="connsiteX1" fmla="*/ 3104034 w 3104034"/>
              <a:gd name="connsiteY1" fmla="*/ 0 h 3938217"/>
              <a:gd name="connsiteX2" fmla="*/ 3104034 w 3104034"/>
              <a:gd name="connsiteY2" fmla="*/ 3930717 h 3938217"/>
              <a:gd name="connsiteX3" fmla="*/ 0 w 3104034"/>
              <a:gd name="connsiteY3" fmla="*/ 3938217 h 3938217"/>
              <a:gd name="connsiteX4" fmla="*/ 239295 w 3104034"/>
              <a:gd name="connsiteY4" fmla="*/ 97081 h 3938217"/>
              <a:gd name="connsiteX0" fmla="*/ 239295 w 3104034"/>
              <a:gd name="connsiteY0" fmla="*/ 97081 h 3938217"/>
              <a:gd name="connsiteX1" fmla="*/ 3104034 w 3104034"/>
              <a:gd name="connsiteY1" fmla="*/ 0 h 3938217"/>
              <a:gd name="connsiteX2" fmla="*/ 3104034 w 3104034"/>
              <a:gd name="connsiteY2" fmla="*/ 3930717 h 3938217"/>
              <a:gd name="connsiteX3" fmla="*/ 0 w 3104034"/>
              <a:gd name="connsiteY3" fmla="*/ 3938217 h 3938217"/>
              <a:gd name="connsiteX4" fmla="*/ 239295 w 3104034"/>
              <a:gd name="connsiteY4" fmla="*/ 97081 h 3938217"/>
              <a:gd name="connsiteX0" fmla="*/ 239295 w 3104034"/>
              <a:gd name="connsiteY0" fmla="*/ 97081 h 3938217"/>
              <a:gd name="connsiteX1" fmla="*/ 3104034 w 3104034"/>
              <a:gd name="connsiteY1" fmla="*/ 0 h 3938217"/>
              <a:gd name="connsiteX2" fmla="*/ 3104034 w 3104034"/>
              <a:gd name="connsiteY2" fmla="*/ 3930717 h 3938217"/>
              <a:gd name="connsiteX3" fmla="*/ 0 w 3104034"/>
              <a:gd name="connsiteY3" fmla="*/ 3938217 h 3938217"/>
              <a:gd name="connsiteX4" fmla="*/ 239295 w 3104034"/>
              <a:gd name="connsiteY4" fmla="*/ 97081 h 3938217"/>
              <a:gd name="connsiteX0" fmla="*/ 394341 w 3104034"/>
              <a:gd name="connsiteY0" fmla="*/ 97081 h 3938217"/>
              <a:gd name="connsiteX1" fmla="*/ 3104034 w 3104034"/>
              <a:gd name="connsiteY1" fmla="*/ 0 h 3938217"/>
              <a:gd name="connsiteX2" fmla="*/ 3104034 w 3104034"/>
              <a:gd name="connsiteY2" fmla="*/ 3930717 h 3938217"/>
              <a:gd name="connsiteX3" fmla="*/ 0 w 3104034"/>
              <a:gd name="connsiteY3" fmla="*/ 3938217 h 3938217"/>
              <a:gd name="connsiteX4" fmla="*/ 394341 w 3104034"/>
              <a:gd name="connsiteY4" fmla="*/ 97081 h 3938217"/>
              <a:gd name="connsiteX0" fmla="*/ 443673 w 3104034"/>
              <a:gd name="connsiteY0" fmla="*/ 103553 h 3938217"/>
              <a:gd name="connsiteX1" fmla="*/ 3104034 w 3104034"/>
              <a:gd name="connsiteY1" fmla="*/ 0 h 3938217"/>
              <a:gd name="connsiteX2" fmla="*/ 3104034 w 3104034"/>
              <a:gd name="connsiteY2" fmla="*/ 3930717 h 3938217"/>
              <a:gd name="connsiteX3" fmla="*/ 0 w 3104034"/>
              <a:gd name="connsiteY3" fmla="*/ 3938217 h 3938217"/>
              <a:gd name="connsiteX4" fmla="*/ 443673 w 3104034"/>
              <a:gd name="connsiteY4" fmla="*/ 103553 h 3938217"/>
              <a:gd name="connsiteX0" fmla="*/ 443673 w 3104034"/>
              <a:gd name="connsiteY0" fmla="*/ 103553 h 3938217"/>
              <a:gd name="connsiteX1" fmla="*/ 3104034 w 3104034"/>
              <a:gd name="connsiteY1" fmla="*/ 0 h 3938217"/>
              <a:gd name="connsiteX2" fmla="*/ 3104034 w 3104034"/>
              <a:gd name="connsiteY2" fmla="*/ 3930717 h 3938217"/>
              <a:gd name="connsiteX3" fmla="*/ 0 w 3104034"/>
              <a:gd name="connsiteY3" fmla="*/ 3938217 h 3938217"/>
              <a:gd name="connsiteX4" fmla="*/ 443673 w 3104034"/>
              <a:gd name="connsiteY4" fmla="*/ 103553 h 3938217"/>
              <a:gd name="connsiteX0" fmla="*/ 443673 w 3104034"/>
              <a:gd name="connsiteY0" fmla="*/ 0 h 3834664"/>
              <a:gd name="connsiteX1" fmla="*/ 3104034 w 3104034"/>
              <a:gd name="connsiteY1" fmla="*/ 0 h 3834664"/>
              <a:gd name="connsiteX2" fmla="*/ 3104034 w 3104034"/>
              <a:gd name="connsiteY2" fmla="*/ 3827164 h 3834664"/>
              <a:gd name="connsiteX3" fmla="*/ 0 w 3104034"/>
              <a:gd name="connsiteY3" fmla="*/ 3834664 h 3834664"/>
              <a:gd name="connsiteX4" fmla="*/ 443673 w 3104034"/>
              <a:gd name="connsiteY4" fmla="*/ 0 h 3834664"/>
              <a:gd name="connsiteX0" fmla="*/ 443673 w 3104034"/>
              <a:gd name="connsiteY0" fmla="*/ 0 h 3834664"/>
              <a:gd name="connsiteX1" fmla="*/ 3104034 w 3104034"/>
              <a:gd name="connsiteY1" fmla="*/ 0 h 3834664"/>
              <a:gd name="connsiteX2" fmla="*/ 3104034 w 3104034"/>
              <a:gd name="connsiteY2" fmla="*/ 3827164 h 3834664"/>
              <a:gd name="connsiteX3" fmla="*/ 0 w 3104034"/>
              <a:gd name="connsiteY3" fmla="*/ 3834664 h 3834664"/>
              <a:gd name="connsiteX4" fmla="*/ 443673 w 3104034"/>
              <a:gd name="connsiteY4" fmla="*/ 0 h 3834664"/>
              <a:gd name="connsiteX0" fmla="*/ 464021 w 3124382"/>
              <a:gd name="connsiteY0" fmla="*/ 0 h 4009409"/>
              <a:gd name="connsiteX1" fmla="*/ 3124382 w 3124382"/>
              <a:gd name="connsiteY1" fmla="*/ 0 h 4009409"/>
              <a:gd name="connsiteX2" fmla="*/ 3124382 w 3124382"/>
              <a:gd name="connsiteY2" fmla="*/ 3827164 h 4009409"/>
              <a:gd name="connsiteX3" fmla="*/ 0 w 3124382"/>
              <a:gd name="connsiteY3" fmla="*/ 4009409 h 4009409"/>
              <a:gd name="connsiteX4" fmla="*/ 464021 w 3124382"/>
              <a:gd name="connsiteY4" fmla="*/ 0 h 4009409"/>
              <a:gd name="connsiteX0" fmla="*/ 464021 w 3131164"/>
              <a:gd name="connsiteY0" fmla="*/ 0 h 4009409"/>
              <a:gd name="connsiteX1" fmla="*/ 3124382 w 3131164"/>
              <a:gd name="connsiteY1" fmla="*/ 0 h 4009409"/>
              <a:gd name="connsiteX2" fmla="*/ 3131164 w 3131164"/>
              <a:gd name="connsiteY2" fmla="*/ 4008382 h 4009409"/>
              <a:gd name="connsiteX3" fmla="*/ 0 w 3131164"/>
              <a:gd name="connsiteY3" fmla="*/ 4009409 h 4009409"/>
              <a:gd name="connsiteX4" fmla="*/ 464021 w 3131164"/>
              <a:gd name="connsiteY4" fmla="*/ 0 h 4009409"/>
              <a:gd name="connsiteX0" fmla="*/ 464021 w 3131164"/>
              <a:gd name="connsiteY0" fmla="*/ 0 h 4009409"/>
              <a:gd name="connsiteX1" fmla="*/ 3124382 w 3131164"/>
              <a:gd name="connsiteY1" fmla="*/ 0 h 4009409"/>
              <a:gd name="connsiteX2" fmla="*/ 3131164 w 3131164"/>
              <a:gd name="connsiteY2" fmla="*/ 4008382 h 4009409"/>
              <a:gd name="connsiteX3" fmla="*/ 0 w 3131164"/>
              <a:gd name="connsiteY3" fmla="*/ 4009409 h 4009409"/>
              <a:gd name="connsiteX4" fmla="*/ 464021 w 3131164"/>
              <a:gd name="connsiteY4" fmla="*/ 0 h 4009409"/>
              <a:gd name="connsiteX0" fmla="*/ 464021 w 3131164"/>
              <a:gd name="connsiteY0" fmla="*/ 0 h 4009409"/>
              <a:gd name="connsiteX1" fmla="*/ 3124382 w 3131164"/>
              <a:gd name="connsiteY1" fmla="*/ 0 h 4009409"/>
              <a:gd name="connsiteX2" fmla="*/ 3131164 w 3131164"/>
              <a:gd name="connsiteY2" fmla="*/ 4008382 h 4009409"/>
              <a:gd name="connsiteX3" fmla="*/ 0 w 3131164"/>
              <a:gd name="connsiteY3" fmla="*/ 4009409 h 4009409"/>
              <a:gd name="connsiteX4" fmla="*/ 464021 w 3131164"/>
              <a:gd name="connsiteY4" fmla="*/ 0 h 4009409"/>
              <a:gd name="connsiteX0" fmla="*/ 29946 w 3131164"/>
              <a:gd name="connsiteY0" fmla="*/ 0 h 4009409"/>
              <a:gd name="connsiteX1" fmla="*/ 3124382 w 3131164"/>
              <a:gd name="connsiteY1" fmla="*/ 0 h 4009409"/>
              <a:gd name="connsiteX2" fmla="*/ 3131164 w 3131164"/>
              <a:gd name="connsiteY2" fmla="*/ 4008382 h 4009409"/>
              <a:gd name="connsiteX3" fmla="*/ 0 w 3131164"/>
              <a:gd name="connsiteY3" fmla="*/ 4009409 h 4009409"/>
              <a:gd name="connsiteX4" fmla="*/ 29946 w 3131164"/>
              <a:gd name="connsiteY4" fmla="*/ 0 h 4009409"/>
              <a:gd name="connsiteX0" fmla="*/ 9599 w 3131164"/>
              <a:gd name="connsiteY0" fmla="*/ 0 h 4009409"/>
              <a:gd name="connsiteX1" fmla="*/ 3124382 w 3131164"/>
              <a:gd name="connsiteY1" fmla="*/ 0 h 4009409"/>
              <a:gd name="connsiteX2" fmla="*/ 3131164 w 3131164"/>
              <a:gd name="connsiteY2" fmla="*/ 4008382 h 4009409"/>
              <a:gd name="connsiteX3" fmla="*/ 0 w 3131164"/>
              <a:gd name="connsiteY3" fmla="*/ 4009409 h 4009409"/>
              <a:gd name="connsiteX4" fmla="*/ 9599 w 3131164"/>
              <a:gd name="connsiteY4" fmla="*/ 0 h 4009409"/>
              <a:gd name="connsiteX0" fmla="*/ 399 w 3142312"/>
              <a:gd name="connsiteY0" fmla="*/ 0 h 4009409"/>
              <a:gd name="connsiteX1" fmla="*/ 3135530 w 3142312"/>
              <a:gd name="connsiteY1" fmla="*/ 0 h 4009409"/>
              <a:gd name="connsiteX2" fmla="*/ 3142312 w 3142312"/>
              <a:gd name="connsiteY2" fmla="*/ 4008382 h 4009409"/>
              <a:gd name="connsiteX3" fmla="*/ 11148 w 3142312"/>
              <a:gd name="connsiteY3" fmla="*/ 4009409 h 4009409"/>
              <a:gd name="connsiteX4" fmla="*/ 399 w 3142312"/>
              <a:gd name="connsiteY4" fmla="*/ 0 h 4009409"/>
              <a:gd name="connsiteX0" fmla="*/ 622 w 3135753"/>
              <a:gd name="connsiteY0" fmla="*/ 0 h 4009409"/>
              <a:gd name="connsiteX1" fmla="*/ 3128971 w 3135753"/>
              <a:gd name="connsiteY1" fmla="*/ 0 h 4009409"/>
              <a:gd name="connsiteX2" fmla="*/ 3135753 w 3135753"/>
              <a:gd name="connsiteY2" fmla="*/ 4008382 h 4009409"/>
              <a:gd name="connsiteX3" fmla="*/ 4589 w 3135753"/>
              <a:gd name="connsiteY3" fmla="*/ 4009409 h 4009409"/>
              <a:gd name="connsiteX4" fmla="*/ 622 w 3135753"/>
              <a:gd name="connsiteY4" fmla="*/ 0 h 4009409"/>
              <a:gd name="connsiteX0" fmla="*/ 0 w 3135131"/>
              <a:gd name="connsiteY0" fmla="*/ 0 h 4009409"/>
              <a:gd name="connsiteX1" fmla="*/ 3128349 w 3135131"/>
              <a:gd name="connsiteY1" fmla="*/ 0 h 4009409"/>
              <a:gd name="connsiteX2" fmla="*/ 3135131 w 3135131"/>
              <a:gd name="connsiteY2" fmla="*/ 4008382 h 4009409"/>
              <a:gd name="connsiteX3" fmla="*/ 3967 w 3135131"/>
              <a:gd name="connsiteY3" fmla="*/ 4009409 h 4009409"/>
              <a:gd name="connsiteX4" fmla="*/ 0 w 3135131"/>
              <a:gd name="connsiteY4" fmla="*/ 0 h 40094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35131" h="4009409">
                <a:moveTo>
                  <a:pt x="0" y="0"/>
                </a:moveTo>
                <a:lnTo>
                  <a:pt x="3128349" y="0"/>
                </a:lnTo>
                <a:cubicBezTo>
                  <a:pt x="3130610" y="1336127"/>
                  <a:pt x="3131740" y="2004191"/>
                  <a:pt x="3135131" y="4008382"/>
                </a:cubicBezTo>
                <a:lnTo>
                  <a:pt x="3967" y="4009409"/>
                </a:lnTo>
                <a:cubicBezTo>
                  <a:pt x="7167" y="2672939"/>
                  <a:pt x="1983" y="2004704"/>
                  <a:pt x="0" y="0"/>
                </a:cubicBezTo>
                <a:close/>
              </a:path>
            </a:pathLst>
          </a:custGeom>
          <a:solidFill>
            <a:schemeClr val="bg1">
              <a:lumMod val="85000"/>
            </a:schemeClr>
          </a:solidFill>
          <a:ln>
            <a:noFill/>
          </a:ln>
          <a:effectLst/>
          <a:extLst/>
        </p:spPr>
        <p:txBody>
          <a:bodyPr rtlCol="0" anchor="ctr">
            <a:noAutofit/>
          </a:bodyPr>
          <a:lstStyle>
            <a:lvl1pPr marL="0" indent="0" algn="ctr">
              <a:buFontTx/>
              <a:buNone/>
              <a:defRPr sz="1600" b="0">
                <a:solidFill>
                  <a:schemeClr val="bg1"/>
                </a:solidFill>
              </a:defRPr>
            </a:lvl1pPr>
          </a:lstStyle>
          <a:p>
            <a:pPr lvl="0"/>
            <a:r>
              <a:rPr lang="fr-FR" noProof="0" smtClean="0"/>
              <a:t>Faire glisser l'image vers l'espace réservé ou cliquer sur l'icône pour l'ajouter</a:t>
            </a:r>
            <a:endParaRPr lang="en-AU" noProof="0" dirty="0"/>
          </a:p>
        </p:txBody>
      </p:sp>
      <p:sp>
        <p:nvSpPr>
          <p:cNvPr id="5" name="Espace réservé du texte 2"/>
          <p:cNvSpPr>
            <a:spLocks noGrp="1"/>
          </p:cNvSpPr>
          <p:nvPr>
            <p:ph idx="1"/>
          </p:nvPr>
        </p:nvSpPr>
        <p:spPr>
          <a:xfrm>
            <a:off x="179515" y="696542"/>
            <a:ext cx="4450659" cy="3934455"/>
          </a:xfrm>
          <a:prstGeom prst="rect">
            <a:avLst/>
          </a:prstGeom>
        </p:spPr>
        <p:txBody>
          <a:bodyPr rtlCol="0">
            <a:noAutofit/>
          </a:bodyPr>
          <a:lstStyle/>
          <a:p>
            <a:pPr lvl="0"/>
            <a:r>
              <a:rPr lang="fr-FR" smtClean="0"/>
              <a:t>Cliquez pour modifier les styles du texte du masque</a:t>
            </a:r>
          </a:p>
          <a:p>
            <a:pPr lvl="1"/>
            <a:r>
              <a:rPr lang="fr-FR" smtClean="0"/>
              <a:t>Deuxième niveau</a:t>
            </a:r>
          </a:p>
          <a:p>
            <a:pPr lvl="2"/>
            <a:r>
              <a:rPr lang="fr-FR" smtClean="0"/>
              <a:t>Troisième niveau</a:t>
            </a:r>
          </a:p>
        </p:txBody>
      </p:sp>
    </p:spTree>
    <p:extLst>
      <p:ext uri="{BB962C8B-B14F-4D97-AF65-F5344CB8AC3E}">
        <p14:creationId xmlns:p14="http://schemas.microsoft.com/office/powerpoint/2010/main" val="3498478840"/>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preserve="1" userDrawn="1">
  <p:cSld name="2_Titre et contenu">
    <p:spTree>
      <p:nvGrpSpPr>
        <p:cNvPr id="1" name=""/>
        <p:cNvGrpSpPr/>
        <p:nvPr/>
      </p:nvGrpSpPr>
      <p:grpSpPr>
        <a:xfrm>
          <a:off x="0" y="0"/>
          <a:ext cx="0" cy="0"/>
          <a:chOff x="0" y="0"/>
          <a:chExt cx="0" cy="0"/>
        </a:xfrm>
      </p:grpSpPr>
      <p:sp>
        <p:nvSpPr>
          <p:cNvPr id="6" name="Rectangle 1"/>
          <p:cNvSpPr>
            <a:spLocks/>
          </p:cNvSpPr>
          <p:nvPr userDrawn="1"/>
        </p:nvSpPr>
        <p:spPr bwMode="auto">
          <a:xfrm>
            <a:off x="5502275" y="-15875"/>
            <a:ext cx="3641725" cy="5165725"/>
          </a:xfrm>
          <a:custGeom>
            <a:avLst/>
            <a:gdLst>
              <a:gd name="T0" fmla="*/ 1707376 w 3642050"/>
              <a:gd name="T1" fmla="*/ 0 h 5165725"/>
              <a:gd name="T2" fmla="*/ 3632960 w 3642050"/>
              <a:gd name="T3" fmla="*/ 15875 h 5165725"/>
              <a:gd name="T4" fmla="*/ 3632960 w 3642050"/>
              <a:gd name="T5" fmla="*/ 5159375 h 5165725"/>
              <a:gd name="T6" fmla="*/ 104848 w 3642050"/>
              <a:gd name="T7" fmla="*/ 5165725 h 5165725"/>
              <a:gd name="T8" fmla="*/ 1707376 w 3642050"/>
              <a:gd name="T9" fmla="*/ 0 h 516572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642050" h="5165725">
                <a:moveTo>
                  <a:pt x="1711650" y="0"/>
                </a:moveTo>
                <a:lnTo>
                  <a:pt x="3642050" y="15875"/>
                </a:lnTo>
                <a:lnTo>
                  <a:pt x="3642050" y="5159375"/>
                </a:lnTo>
                <a:lnTo>
                  <a:pt x="105100" y="5165725"/>
                </a:lnTo>
                <a:cubicBezTo>
                  <a:pt x="-374325" y="2705100"/>
                  <a:pt x="895675" y="796925"/>
                  <a:pt x="1711650" y="0"/>
                </a:cubicBezTo>
                <a:close/>
              </a:path>
            </a:pathLst>
          </a:custGeom>
          <a:solidFill>
            <a:srgbClr val="C84B1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9" name="Oval 41"/>
          <p:cNvSpPr>
            <a:spLocks noChangeArrowheads="1"/>
          </p:cNvSpPr>
          <p:nvPr userDrawn="1"/>
        </p:nvSpPr>
        <p:spPr bwMode="auto">
          <a:xfrm>
            <a:off x="5024438" y="-2908300"/>
            <a:ext cx="11339512" cy="11544300"/>
          </a:xfrm>
          <a:prstGeom prst="ellipse">
            <a:avLst/>
          </a:prstGeom>
          <a:noFill/>
          <a:ln w="6350">
            <a:solidFill>
              <a:schemeClr val="bg1">
                <a:lumMod val="85000"/>
              </a:schemeClr>
            </a:solidFill>
            <a:round/>
            <a:headEnd/>
            <a:tailEnd/>
          </a:ln>
        </p:spPr>
        <p:txBody>
          <a:bodyPr/>
          <a:lstStyle/>
          <a:p>
            <a:pPr eaLnBrk="1" fontAlgn="auto" hangingPunct="1">
              <a:spcBef>
                <a:spcPts val="0"/>
              </a:spcBef>
              <a:spcAft>
                <a:spcPts val="0"/>
              </a:spcAft>
              <a:defRPr/>
            </a:pPr>
            <a:endParaRPr lang="en-AU">
              <a:solidFill>
                <a:srgbClr val="333366"/>
              </a:solidFill>
              <a:latin typeface="+mn-lt"/>
            </a:endParaRPr>
          </a:p>
        </p:txBody>
      </p:sp>
      <p:sp>
        <p:nvSpPr>
          <p:cNvPr id="10" name="Oval 41"/>
          <p:cNvSpPr>
            <a:spLocks noChangeArrowheads="1"/>
          </p:cNvSpPr>
          <p:nvPr userDrawn="1"/>
        </p:nvSpPr>
        <p:spPr bwMode="auto">
          <a:xfrm>
            <a:off x="5429250" y="-1897063"/>
            <a:ext cx="11339513" cy="11544301"/>
          </a:xfrm>
          <a:prstGeom prst="ellipse">
            <a:avLst/>
          </a:prstGeom>
          <a:noFill/>
          <a:ln w="6350">
            <a:solidFill>
              <a:schemeClr val="bg1">
                <a:lumMod val="75000"/>
              </a:schemeClr>
            </a:solidFill>
            <a:round/>
            <a:headEnd/>
            <a:tailEnd/>
          </a:ln>
        </p:spPr>
        <p:txBody>
          <a:bodyPr/>
          <a:lstStyle/>
          <a:p>
            <a:pPr eaLnBrk="1" fontAlgn="auto" hangingPunct="1">
              <a:spcBef>
                <a:spcPts val="0"/>
              </a:spcBef>
              <a:spcAft>
                <a:spcPts val="0"/>
              </a:spcAft>
              <a:defRPr/>
            </a:pPr>
            <a:endParaRPr lang="en-AU">
              <a:solidFill>
                <a:srgbClr val="333366"/>
              </a:solidFill>
              <a:latin typeface="+mn-lt"/>
            </a:endParaRPr>
          </a:p>
        </p:txBody>
      </p:sp>
      <p:grpSp>
        <p:nvGrpSpPr>
          <p:cNvPr id="11" name="Group 25"/>
          <p:cNvGrpSpPr>
            <a:grpSpLocks/>
          </p:cNvGrpSpPr>
          <p:nvPr userDrawn="1"/>
        </p:nvGrpSpPr>
        <p:grpSpPr bwMode="auto">
          <a:xfrm>
            <a:off x="7262813" y="4811713"/>
            <a:ext cx="1631950" cy="198437"/>
            <a:chOff x="2619375" y="-595312"/>
            <a:chExt cx="1785938" cy="215899"/>
          </a:xfrm>
        </p:grpSpPr>
        <p:sp>
          <p:nvSpPr>
            <p:cNvPr id="12" name="Freeform 12"/>
            <p:cNvSpPr>
              <a:spLocks/>
            </p:cNvSpPr>
            <p:nvPr userDrawn="1"/>
          </p:nvSpPr>
          <p:spPr bwMode="auto">
            <a:xfrm>
              <a:off x="4175990" y="-595312"/>
              <a:ext cx="229323" cy="215899"/>
            </a:xfrm>
            <a:custGeom>
              <a:avLst/>
              <a:gdLst>
                <a:gd name="T0" fmla="*/ 2147483647 w 180"/>
                <a:gd name="T1" fmla="*/ 2147483647 h 166"/>
                <a:gd name="T2" fmla="*/ 2147483647 w 180"/>
                <a:gd name="T3" fmla="*/ 2147483647 h 166"/>
                <a:gd name="T4" fmla="*/ 2147483647 w 180"/>
                <a:gd name="T5" fmla="*/ 2147483647 h 166"/>
                <a:gd name="T6" fmla="*/ 0 w 180"/>
                <a:gd name="T7" fmla="*/ 2147483647 h 166"/>
                <a:gd name="T8" fmla="*/ 0 w 180"/>
                <a:gd name="T9" fmla="*/ 2147483647 h 166"/>
                <a:gd name="T10" fmla="*/ 2147483647 w 180"/>
                <a:gd name="T11" fmla="*/ 2147483647 h 166"/>
                <a:gd name="T12" fmla="*/ 2147483647 w 180"/>
                <a:gd name="T13" fmla="*/ 2147483647 h 166"/>
                <a:gd name="T14" fmla="*/ 2147483647 w 180"/>
                <a:gd name="T15" fmla="*/ 2147483647 h 166"/>
                <a:gd name="T16" fmla="*/ 2147483647 w 180"/>
                <a:gd name="T17" fmla="*/ 2147483647 h 166"/>
                <a:gd name="T18" fmla="*/ 2147483647 w 180"/>
                <a:gd name="T19" fmla="*/ 2147483647 h 166"/>
                <a:gd name="T20" fmla="*/ 2147483647 w 180"/>
                <a:gd name="T21" fmla="*/ 2147483647 h 166"/>
                <a:gd name="T22" fmla="*/ 2147483647 w 180"/>
                <a:gd name="T23" fmla="*/ 0 h 166"/>
                <a:gd name="T24" fmla="*/ 2147483647 w 180"/>
                <a:gd name="T25" fmla="*/ 2147483647 h 166"/>
                <a:gd name="T26" fmla="*/ 2147483647 w 180"/>
                <a:gd name="T27" fmla="*/ 2147483647 h 166"/>
                <a:gd name="T28" fmla="*/ 2147483647 w 180"/>
                <a:gd name="T29" fmla="*/ 2147483647 h 166"/>
                <a:gd name="T30" fmla="*/ 2147483647 w 180"/>
                <a:gd name="T31" fmla="*/ 2147483647 h 166"/>
                <a:gd name="T32" fmla="*/ 2147483647 w 180"/>
                <a:gd name="T33" fmla="*/ 2147483647 h 166"/>
                <a:gd name="T34" fmla="*/ 2147483647 w 180"/>
                <a:gd name="T35" fmla="*/ 2147483647 h 166"/>
                <a:gd name="T36" fmla="*/ 2147483647 w 180"/>
                <a:gd name="T37" fmla="*/ 2147483647 h 16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180" h="166">
                  <a:moveTo>
                    <a:pt x="180" y="122"/>
                  </a:moveTo>
                  <a:cubicBezTo>
                    <a:pt x="180" y="144"/>
                    <a:pt x="173" y="151"/>
                    <a:pt x="155" y="156"/>
                  </a:cubicBezTo>
                  <a:cubicBezTo>
                    <a:pt x="136" y="162"/>
                    <a:pt x="101" y="166"/>
                    <a:pt x="81" y="166"/>
                  </a:cubicBezTo>
                  <a:cubicBezTo>
                    <a:pt x="57" y="166"/>
                    <a:pt x="26" y="164"/>
                    <a:pt x="0" y="158"/>
                  </a:cubicBezTo>
                  <a:cubicBezTo>
                    <a:pt x="0" y="132"/>
                    <a:pt x="0" y="132"/>
                    <a:pt x="0" y="132"/>
                  </a:cubicBezTo>
                  <a:cubicBezTo>
                    <a:pt x="143" y="132"/>
                    <a:pt x="143" y="132"/>
                    <a:pt x="143" y="132"/>
                  </a:cubicBezTo>
                  <a:cubicBezTo>
                    <a:pt x="143" y="97"/>
                    <a:pt x="143" y="97"/>
                    <a:pt x="143" y="97"/>
                  </a:cubicBezTo>
                  <a:cubicBezTo>
                    <a:pt x="42" y="97"/>
                    <a:pt x="42" y="97"/>
                    <a:pt x="42" y="97"/>
                  </a:cubicBezTo>
                  <a:cubicBezTo>
                    <a:pt x="12" y="97"/>
                    <a:pt x="1" y="89"/>
                    <a:pt x="1" y="59"/>
                  </a:cubicBezTo>
                  <a:cubicBezTo>
                    <a:pt x="1" y="44"/>
                    <a:pt x="1" y="44"/>
                    <a:pt x="1" y="44"/>
                  </a:cubicBezTo>
                  <a:cubicBezTo>
                    <a:pt x="1" y="20"/>
                    <a:pt x="7" y="13"/>
                    <a:pt x="26" y="9"/>
                  </a:cubicBezTo>
                  <a:cubicBezTo>
                    <a:pt x="45" y="4"/>
                    <a:pt x="77" y="0"/>
                    <a:pt x="97" y="0"/>
                  </a:cubicBezTo>
                  <a:cubicBezTo>
                    <a:pt x="122" y="0"/>
                    <a:pt x="151" y="2"/>
                    <a:pt x="177" y="8"/>
                  </a:cubicBezTo>
                  <a:cubicBezTo>
                    <a:pt x="177" y="34"/>
                    <a:pt x="177" y="34"/>
                    <a:pt x="177" y="34"/>
                  </a:cubicBezTo>
                  <a:cubicBezTo>
                    <a:pt x="37" y="34"/>
                    <a:pt x="37" y="34"/>
                    <a:pt x="37" y="34"/>
                  </a:cubicBezTo>
                  <a:cubicBezTo>
                    <a:pt x="37" y="64"/>
                    <a:pt x="37" y="64"/>
                    <a:pt x="37" y="64"/>
                  </a:cubicBezTo>
                  <a:cubicBezTo>
                    <a:pt x="138" y="64"/>
                    <a:pt x="138" y="64"/>
                    <a:pt x="138" y="64"/>
                  </a:cubicBezTo>
                  <a:cubicBezTo>
                    <a:pt x="168" y="64"/>
                    <a:pt x="180" y="72"/>
                    <a:pt x="180" y="102"/>
                  </a:cubicBezTo>
                  <a:cubicBezTo>
                    <a:pt x="180" y="122"/>
                    <a:pt x="180" y="122"/>
                    <a:pt x="180" y="122"/>
                  </a:cubicBezTo>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13" name="Freeform 13"/>
            <p:cNvSpPr>
              <a:spLocks/>
            </p:cNvSpPr>
            <p:nvPr userDrawn="1"/>
          </p:nvSpPr>
          <p:spPr bwMode="auto">
            <a:xfrm>
              <a:off x="3868489" y="-595312"/>
              <a:ext cx="225848" cy="215899"/>
            </a:xfrm>
            <a:custGeom>
              <a:avLst/>
              <a:gdLst>
                <a:gd name="T0" fmla="*/ 2147483647 w 177"/>
                <a:gd name="T1" fmla="*/ 2147483647 h 166"/>
                <a:gd name="T2" fmla="*/ 2147483647 w 177"/>
                <a:gd name="T3" fmla="*/ 2147483647 h 166"/>
                <a:gd name="T4" fmla="*/ 0 w 177"/>
                <a:gd name="T5" fmla="*/ 2147483647 h 166"/>
                <a:gd name="T6" fmla="*/ 0 w 177"/>
                <a:gd name="T7" fmla="*/ 2147483647 h 166"/>
                <a:gd name="T8" fmla="*/ 2147483647 w 177"/>
                <a:gd name="T9" fmla="*/ 0 h 166"/>
                <a:gd name="T10" fmla="*/ 2147483647 w 177"/>
                <a:gd name="T11" fmla="*/ 2147483647 h 166"/>
                <a:gd name="T12" fmla="*/ 2147483647 w 177"/>
                <a:gd name="T13" fmla="*/ 2147483647 h 166"/>
                <a:gd name="T14" fmla="*/ 2147483647 w 177"/>
                <a:gd name="T15" fmla="*/ 2147483647 h 166"/>
                <a:gd name="T16" fmla="*/ 2147483647 w 177"/>
                <a:gd name="T17" fmla="*/ 2147483647 h 166"/>
                <a:gd name="T18" fmla="*/ 2147483647 w 177"/>
                <a:gd name="T19" fmla="*/ 2147483647 h 166"/>
                <a:gd name="T20" fmla="*/ 2147483647 w 177"/>
                <a:gd name="T21" fmla="*/ 2147483647 h 166"/>
                <a:gd name="T22" fmla="*/ 2147483647 w 177"/>
                <a:gd name="T23" fmla="*/ 2147483647 h 166"/>
                <a:gd name="T24" fmla="*/ 2147483647 w 177"/>
                <a:gd name="T25" fmla="*/ 2147483647 h 166"/>
                <a:gd name="T26" fmla="*/ 2147483647 w 177"/>
                <a:gd name="T27" fmla="*/ 2147483647 h 166"/>
                <a:gd name="T28" fmla="*/ 2147483647 w 177"/>
                <a:gd name="T29" fmla="*/ 2147483647 h 16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177" h="166">
                  <a:moveTo>
                    <a:pt x="177" y="158"/>
                  </a:moveTo>
                  <a:cubicBezTo>
                    <a:pt x="147" y="164"/>
                    <a:pt x="118" y="166"/>
                    <a:pt x="89" y="166"/>
                  </a:cubicBezTo>
                  <a:cubicBezTo>
                    <a:pt x="60" y="166"/>
                    <a:pt x="30" y="164"/>
                    <a:pt x="0" y="158"/>
                  </a:cubicBezTo>
                  <a:cubicBezTo>
                    <a:pt x="0" y="8"/>
                    <a:pt x="0" y="8"/>
                    <a:pt x="0" y="8"/>
                  </a:cubicBezTo>
                  <a:cubicBezTo>
                    <a:pt x="30" y="2"/>
                    <a:pt x="60" y="0"/>
                    <a:pt x="88" y="0"/>
                  </a:cubicBezTo>
                  <a:cubicBezTo>
                    <a:pt x="117" y="0"/>
                    <a:pt x="147" y="2"/>
                    <a:pt x="176" y="8"/>
                  </a:cubicBezTo>
                  <a:cubicBezTo>
                    <a:pt x="176" y="35"/>
                    <a:pt x="176" y="35"/>
                    <a:pt x="176" y="35"/>
                  </a:cubicBezTo>
                  <a:cubicBezTo>
                    <a:pt x="43" y="35"/>
                    <a:pt x="43" y="35"/>
                    <a:pt x="43" y="35"/>
                  </a:cubicBezTo>
                  <a:cubicBezTo>
                    <a:pt x="43" y="65"/>
                    <a:pt x="43" y="65"/>
                    <a:pt x="43" y="65"/>
                  </a:cubicBezTo>
                  <a:cubicBezTo>
                    <a:pt x="130" y="65"/>
                    <a:pt x="130" y="65"/>
                    <a:pt x="130" y="65"/>
                  </a:cubicBezTo>
                  <a:cubicBezTo>
                    <a:pt x="130" y="96"/>
                    <a:pt x="130" y="96"/>
                    <a:pt x="130" y="96"/>
                  </a:cubicBezTo>
                  <a:cubicBezTo>
                    <a:pt x="43" y="96"/>
                    <a:pt x="43" y="96"/>
                    <a:pt x="43" y="96"/>
                  </a:cubicBezTo>
                  <a:cubicBezTo>
                    <a:pt x="43" y="132"/>
                    <a:pt x="43" y="132"/>
                    <a:pt x="43" y="132"/>
                  </a:cubicBezTo>
                  <a:cubicBezTo>
                    <a:pt x="177" y="132"/>
                    <a:pt x="177" y="132"/>
                    <a:pt x="177" y="132"/>
                  </a:cubicBezTo>
                  <a:cubicBezTo>
                    <a:pt x="177" y="158"/>
                    <a:pt x="177" y="158"/>
                    <a:pt x="177" y="158"/>
                  </a:cubicBezTo>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14" name="Freeform 14"/>
            <p:cNvSpPr>
              <a:spLocks/>
            </p:cNvSpPr>
            <p:nvPr userDrawn="1"/>
          </p:nvSpPr>
          <p:spPr bwMode="auto">
            <a:xfrm>
              <a:off x="3602683" y="-588403"/>
              <a:ext cx="201526" cy="208990"/>
            </a:xfrm>
            <a:custGeom>
              <a:avLst/>
              <a:gdLst>
                <a:gd name="T0" fmla="*/ 2147483647 w 158"/>
                <a:gd name="T1" fmla="*/ 2147483647 h 162"/>
                <a:gd name="T2" fmla="*/ 2147483647 w 158"/>
                <a:gd name="T3" fmla="*/ 2147483647 h 162"/>
                <a:gd name="T4" fmla="*/ 0 w 158"/>
                <a:gd name="T5" fmla="*/ 2147483647 h 162"/>
                <a:gd name="T6" fmla="*/ 0 w 158"/>
                <a:gd name="T7" fmla="*/ 0 h 162"/>
                <a:gd name="T8" fmla="*/ 2147483647 w 158"/>
                <a:gd name="T9" fmla="*/ 0 h 162"/>
                <a:gd name="T10" fmla="*/ 2147483647 w 158"/>
                <a:gd name="T11" fmla="*/ 2147483647 h 162"/>
                <a:gd name="T12" fmla="*/ 2147483647 w 158"/>
                <a:gd name="T13" fmla="*/ 2147483647 h 162"/>
                <a:gd name="T14" fmla="*/ 2147483647 w 158"/>
                <a:gd name="T15" fmla="*/ 2147483647 h 162"/>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58" h="162">
                  <a:moveTo>
                    <a:pt x="158" y="154"/>
                  </a:moveTo>
                  <a:cubicBezTo>
                    <a:pt x="132" y="160"/>
                    <a:pt x="105" y="162"/>
                    <a:pt x="80" y="162"/>
                  </a:cubicBezTo>
                  <a:cubicBezTo>
                    <a:pt x="54" y="162"/>
                    <a:pt x="27" y="160"/>
                    <a:pt x="0" y="154"/>
                  </a:cubicBezTo>
                  <a:cubicBezTo>
                    <a:pt x="0" y="0"/>
                    <a:pt x="0" y="0"/>
                    <a:pt x="0" y="0"/>
                  </a:cubicBezTo>
                  <a:cubicBezTo>
                    <a:pt x="43" y="0"/>
                    <a:pt x="43" y="0"/>
                    <a:pt x="43" y="0"/>
                  </a:cubicBezTo>
                  <a:cubicBezTo>
                    <a:pt x="43" y="126"/>
                    <a:pt x="43" y="126"/>
                    <a:pt x="43" y="126"/>
                  </a:cubicBezTo>
                  <a:cubicBezTo>
                    <a:pt x="158" y="126"/>
                    <a:pt x="158" y="126"/>
                    <a:pt x="158" y="126"/>
                  </a:cubicBezTo>
                  <a:cubicBezTo>
                    <a:pt x="158" y="154"/>
                    <a:pt x="158" y="154"/>
                    <a:pt x="158" y="154"/>
                  </a:cubicBezTo>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15" name="Freeform 15"/>
            <p:cNvSpPr>
              <a:spLocks/>
            </p:cNvSpPr>
            <p:nvPr userDrawn="1"/>
          </p:nvSpPr>
          <p:spPr bwMode="auto">
            <a:xfrm>
              <a:off x="3248275" y="-588403"/>
              <a:ext cx="288391" cy="207264"/>
            </a:xfrm>
            <a:custGeom>
              <a:avLst/>
              <a:gdLst>
                <a:gd name="T0" fmla="*/ 2147483647 w 226"/>
                <a:gd name="T1" fmla="*/ 2147483647 h 161"/>
                <a:gd name="T2" fmla="*/ 2147483647 w 226"/>
                <a:gd name="T3" fmla="*/ 2147483647 h 161"/>
                <a:gd name="T4" fmla="*/ 2147483647 w 226"/>
                <a:gd name="T5" fmla="*/ 2147483647 h 161"/>
                <a:gd name="T6" fmla="*/ 2147483647 w 226"/>
                <a:gd name="T7" fmla="*/ 2147483647 h 161"/>
                <a:gd name="T8" fmla="*/ 2147483647 w 226"/>
                <a:gd name="T9" fmla="*/ 2147483647 h 161"/>
                <a:gd name="T10" fmla="*/ 0 w 226"/>
                <a:gd name="T11" fmla="*/ 2147483647 h 161"/>
                <a:gd name="T12" fmla="*/ 2147483647 w 226"/>
                <a:gd name="T13" fmla="*/ 0 h 161"/>
                <a:gd name="T14" fmla="*/ 2147483647 w 226"/>
                <a:gd name="T15" fmla="*/ 0 h 161"/>
                <a:gd name="T16" fmla="*/ 2147483647 w 226"/>
                <a:gd name="T17" fmla="*/ 2147483647 h 16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26" h="161">
                  <a:moveTo>
                    <a:pt x="226" y="155"/>
                  </a:moveTo>
                  <a:cubicBezTo>
                    <a:pt x="212" y="159"/>
                    <a:pt x="193" y="161"/>
                    <a:pt x="179" y="161"/>
                  </a:cubicBezTo>
                  <a:cubicBezTo>
                    <a:pt x="114" y="29"/>
                    <a:pt x="114" y="29"/>
                    <a:pt x="114" y="29"/>
                  </a:cubicBezTo>
                  <a:cubicBezTo>
                    <a:pt x="110" y="29"/>
                    <a:pt x="110" y="29"/>
                    <a:pt x="110" y="29"/>
                  </a:cubicBezTo>
                  <a:cubicBezTo>
                    <a:pt x="45" y="161"/>
                    <a:pt x="45" y="161"/>
                    <a:pt x="45" y="161"/>
                  </a:cubicBezTo>
                  <a:cubicBezTo>
                    <a:pt x="31" y="161"/>
                    <a:pt x="15" y="159"/>
                    <a:pt x="0" y="155"/>
                  </a:cubicBezTo>
                  <a:cubicBezTo>
                    <a:pt x="83" y="0"/>
                    <a:pt x="83" y="0"/>
                    <a:pt x="83" y="0"/>
                  </a:cubicBezTo>
                  <a:cubicBezTo>
                    <a:pt x="142" y="0"/>
                    <a:pt x="142" y="0"/>
                    <a:pt x="142" y="0"/>
                  </a:cubicBezTo>
                  <a:cubicBezTo>
                    <a:pt x="226" y="155"/>
                    <a:pt x="226" y="155"/>
                    <a:pt x="226" y="155"/>
                  </a:cubicBezTo>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16" name="Oval 16"/>
            <p:cNvSpPr>
              <a:spLocks noChangeArrowheads="1"/>
            </p:cNvSpPr>
            <p:nvPr userDrawn="1"/>
          </p:nvSpPr>
          <p:spPr bwMode="auto">
            <a:xfrm>
              <a:off x="3355988" y="-474408"/>
              <a:ext cx="71228" cy="70815"/>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defRPr>
              </a:lvl9pPr>
            </a:lstStyle>
            <a:p>
              <a:pPr eaLnBrk="1" hangingPunct="1">
                <a:defRPr/>
              </a:pPr>
              <a:endParaRPr lang="en-AU" altLang="fr-FR" smtClean="0">
                <a:solidFill>
                  <a:srgbClr val="333366"/>
                </a:solidFill>
                <a:latin typeface="Century Gothic" panose="020B0502020202020204" pitchFamily="34" charset="0"/>
              </a:endParaRPr>
            </a:p>
          </p:txBody>
        </p:sp>
        <p:sp>
          <p:nvSpPr>
            <p:cNvPr id="17" name="Freeform 17"/>
            <p:cNvSpPr>
              <a:spLocks/>
            </p:cNvSpPr>
            <p:nvPr userDrawn="1"/>
          </p:nvSpPr>
          <p:spPr bwMode="auto">
            <a:xfrm>
              <a:off x="2940774" y="-591858"/>
              <a:ext cx="241484" cy="210718"/>
            </a:xfrm>
            <a:custGeom>
              <a:avLst/>
              <a:gdLst>
                <a:gd name="T0" fmla="*/ 2147483647 w 190"/>
                <a:gd name="T1" fmla="*/ 2147483647 h 163"/>
                <a:gd name="T2" fmla="*/ 2147483647 w 190"/>
                <a:gd name="T3" fmla="*/ 2147483647 h 163"/>
                <a:gd name="T4" fmla="*/ 2147483647 w 190"/>
                <a:gd name="T5" fmla="*/ 2147483647 h 163"/>
                <a:gd name="T6" fmla="*/ 2147483647 w 190"/>
                <a:gd name="T7" fmla="*/ 2147483647 h 163"/>
                <a:gd name="T8" fmla="*/ 2147483647 w 190"/>
                <a:gd name="T9" fmla="*/ 2147483647 h 163"/>
                <a:gd name="T10" fmla="*/ 0 w 190"/>
                <a:gd name="T11" fmla="*/ 2147483647 h 163"/>
                <a:gd name="T12" fmla="*/ 0 w 190"/>
                <a:gd name="T13" fmla="*/ 2147483647 h 163"/>
                <a:gd name="T14" fmla="*/ 2147483647 w 190"/>
                <a:gd name="T15" fmla="*/ 0 h 163"/>
                <a:gd name="T16" fmla="*/ 2147483647 w 190"/>
                <a:gd name="T17" fmla="*/ 2147483647 h 163"/>
                <a:gd name="T18" fmla="*/ 2147483647 w 190"/>
                <a:gd name="T19" fmla="*/ 2147483647 h 163"/>
                <a:gd name="T20" fmla="*/ 2147483647 w 190"/>
                <a:gd name="T21" fmla="*/ 0 h 163"/>
                <a:gd name="T22" fmla="*/ 2147483647 w 190"/>
                <a:gd name="T23" fmla="*/ 2147483647 h 163"/>
                <a:gd name="T24" fmla="*/ 2147483647 w 190"/>
                <a:gd name="T25" fmla="*/ 2147483647 h 163"/>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190" h="163">
                  <a:moveTo>
                    <a:pt x="190" y="158"/>
                  </a:moveTo>
                  <a:cubicBezTo>
                    <a:pt x="177" y="161"/>
                    <a:pt x="162" y="163"/>
                    <a:pt x="148" y="163"/>
                  </a:cubicBezTo>
                  <a:cubicBezTo>
                    <a:pt x="148" y="96"/>
                    <a:pt x="148" y="96"/>
                    <a:pt x="148" y="96"/>
                  </a:cubicBezTo>
                  <a:cubicBezTo>
                    <a:pt x="42" y="96"/>
                    <a:pt x="42" y="96"/>
                    <a:pt x="42" y="96"/>
                  </a:cubicBezTo>
                  <a:cubicBezTo>
                    <a:pt x="42" y="163"/>
                    <a:pt x="42" y="163"/>
                    <a:pt x="42" y="163"/>
                  </a:cubicBezTo>
                  <a:cubicBezTo>
                    <a:pt x="28" y="163"/>
                    <a:pt x="13" y="161"/>
                    <a:pt x="0" y="158"/>
                  </a:cubicBezTo>
                  <a:cubicBezTo>
                    <a:pt x="0" y="5"/>
                    <a:pt x="0" y="5"/>
                    <a:pt x="0" y="5"/>
                  </a:cubicBezTo>
                  <a:cubicBezTo>
                    <a:pt x="13" y="1"/>
                    <a:pt x="28" y="0"/>
                    <a:pt x="42" y="0"/>
                  </a:cubicBezTo>
                  <a:cubicBezTo>
                    <a:pt x="42" y="65"/>
                    <a:pt x="42" y="65"/>
                    <a:pt x="42" y="65"/>
                  </a:cubicBezTo>
                  <a:cubicBezTo>
                    <a:pt x="148" y="65"/>
                    <a:pt x="148" y="65"/>
                    <a:pt x="148" y="65"/>
                  </a:cubicBezTo>
                  <a:cubicBezTo>
                    <a:pt x="148" y="0"/>
                    <a:pt x="148" y="0"/>
                    <a:pt x="148" y="0"/>
                  </a:cubicBezTo>
                  <a:cubicBezTo>
                    <a:pt x="162" y="0"/>
                    <a:pt x="177" y="1"/>
                    <a:pt x="190" y="5"/>
                  </a:cubicBezTo>
                  <a:cubicBezTo>
                    <a:pt x="190" y="158"/>
                    <a:pt x="190" y="158"/>
                    <a:pt x="190" y="158"/>
                  </a:cubicBezTo>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18" name="Freeform 18"/>
            <p:cNvSpPr>
              <a:spLocks/>
            </p:cNvSpPr>
            <p:nvPr userDrawn="1"/>
          </p:nvSpPr>
          <p:spPr bwMode="auto">
            <a:xfrm>
              <a:off x="2619375" y="-595312"/>
              <a:ext cx="244958" cy="210718"/>
            </a:xfrm>
            <a:custGeom>
              <a:avLst/>
              <a:gdLst>
                <a:gd name="T0" fmla="*/ 2147483647 w 192"/>
                <a:gd name="T1" fmla="*/ 2147483647 h 162"/>
                <a:gd name="T2" fmla="*/ 2147483647 w 192"/>
                <a:gd name="T3" fmla="*/ 2147483647 h 162"/>
                <a:gd name="T4" fmla="*/ 2147483647 w 192"/>
                <a:gd name="T5" fmla="*/ 2147483647 h 162"/>
                <a:gd name="T6" fmla="*/ 2147483647 w 192"/>
                <a:gd name="T7" fmla="*/ 2147483647 h 162"/>
                <a:gd name="T8" fmla="*/ 2147483647 w 192"/>
                <a:gd name="T9" fmla="*/ 2147483647 h 162"/>
                <a:gd name="T10" fmla="*/ 0 w 192"/>
                <a:gd name="T11" fmla="*/ 2147483647 h 162"/>
                <a:gd name="T12" fmla="*/ 0 w 192"/>
                <a:gd name="T13" fmla="*/ 2147483647 h 162"/>
                <a:gd name="T14" fmla="*/ 2147483647 w 192"/>
                <a:gd name="T15" fmla="*/ 0 h 162"/>
                <a:gd name="T16" fmla="*/ 2147483647 w 192"/>
                <a:gd name="T17" fmla="*/ 2147483647 h 162"/>
                <a:gd name="T18" fmla="*/ 2147483647 w 192"/>
                <a:gd name="T19" fmla="*/ 2147483647 h 16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92" h="162">
                  <a:moveTo>
                    <a:pt x="192" y="35"/>
                  </a:moveTo>
                  <a:cubicBezTo>
                    <a:pt x="117" y="35"/>
                    <a:pt x="117" y="35"/>
                    <a:pt x="117" y="35"/>
                  </a:cubicBezTo>
                  <a:cubicBezTo>
                    <a:pt x="117" y="162"/>
                    <a:pt x="117" y="162"/>
                    <a:pt x="117" y="162"/>
                  </a:cubicBezTo>
                  <a:cubicBezTo>
                    <a:pt x="75" y="162"/>
                    <a:pt x="75" y="162"/>
                    <a:pt x="75" y="162"/>
                  </a:cubicBezTo>
                  <a:cubicBezTo>
                    <a:pt x="75" y="35"/>
                    <a:pt x="75" y="35"/>
                    <a:pt x="75" y="35"/>
                  </a:cubicBezTo>
                  <a:cubicBezTo>
                    <a:pt x="0" y="35"/>
                    <a:pt x="0" y="35"/>
                    <a:pt x="0" y="35"/>
                  </a:cubicBezTo>
                  <a:cubicBezTo>
                    <a:pt x="0" y="8"/>
                    <a:pt x="0" y="8"/>
                    <a:pt x="0" y="8"/>
                  </a:cubicBezTo>
                  <a:cubicBezTo>
                    <a:pt x="33" y="2"/>
                    <a:pt x="65" y="0"/>
                    <a:pt x="96" y="0"/>
                  </a:cubicBezTo>
                  <a:cubicBezTo>
                    <a:pt x="127" y="0"/>
                    <a:pt x="160" y="2"/>
                    <a:pt x="192" y="8"/>
                  </a:cubicBezTo>
                  <a:cubicBezTo>
                    <a:pt x="192" y="35"/>
                    <a:pt x="192" y="35"/>
                    <a:pt x="192" y="35"/>
                  </a:cubicBezTo>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grpSp>
      <p:sp>
        <p:nvSpPr>
          <p:cNvPr id="2" name="Titre 1"/>
          <p:cNvSpPr>
            <a:spLocks noGrp="1"/>
          </p:cNvSpPr>
          <p:nvPr>
            <p:ph type="title"/>
          </p:nvPr>
        </p:nvSpPr>
        <p:spPr/>
        <p:txBody>
          <a:bodyPr/>
          <a:lstStyle/>
          <a:p>
            <a:r>
              <a:rPr lang="fr-FR" smtClean="0"/>
              <a:t>Cliquez et modifiez le titre</a:t>
            </a:r>
            <a:endParaRPr lang="fr-FR" dirty="0"/>
          </a:p>
        </p:txBody>
      </p:sp>
      <p:sp>
        <p:nvSpPr>
          <p:cNvPr id="5" name="Picture Placeholder 3"/>
          <p:cNvSpPr>
            <a:spLocks noGrp="1"/>
          </p:cNvSpPr>
          <p:nvPr>
            <p:ph type="pic" sz="quarter" idx="10"/>
          </p:nvPr>
        </p:nvSpPr>
        <p:spPr bwMode="auto">
          <a:xfrm>
            <a:off x="5898598" y="1229181"/>
            <a:ext cx="2916868" cy="2057875"/>
          </a:xfrm>
          <a:custGeom>
            <a:avLst/>
            <a:gdLst>
              <a:gd name="connsiteX0" fmla="*/ 0 w 2871788"/>
              <a:gd name="connsiteY0" fmla="*/ 0 h 3617912"/>
              <a:gd name="connsiteX1" fmla="*/ 2871788 w 2871788"/>
              <a:gd name="connsiteY1" fmla="*/ 0 h 3617912"/>
              <a:gd name="connsiteX2" fmla="*/ 2871788 w 2871788"/>
              <a:gd name="connsiteY2" fmla="*/ 3617912 h 3617912"/>
              <a:gd name="connsiteX3" fmla="*/ 0 w 2871788"/>
              <a:gd name="connsiteY3" fmla="*/ 3617912 h 3617912"/>
              <a:gd name="connsiteX4" fmla="*/ 0 w 2871788"/>
              <a:gd name="connsiteY4" fmla="*/ 0 h 3617912"/>
              <a:gd name="connsiteX0" fmla="*/ 0 w 2871788"/>
              <a:gd name="connsiteY0" fmla="*/ 0 h 3883583"/>
              <a:gd name="connsiteX1" fmla="*/ 2871788 w 2871788"/>
              <a:gd name="connsiteY1" fmla="*/ 0 h 3883583"/>
              <a:gd name="connsiteX2" fmla="*/ 2871788 w 2871788"/>
              <a:gd name="connsiteY2" fmla="*/ 3883583 h 3883583"/>
              <a:gd name="connsiteX3" fmla="*/ 0 w 2871788"/>
              <a:gd name="connsiteY3" fmla="*/ 3617912 h 3883583"/>
              <a:gd name="connsiteX4" fmla="*/ 0 w 2871788"/>
              <a:gd name="connsiteY4" fmla="*/ 0 h 3883583"/>
              <a:gd name="connsiteX0" fmla="*/ 0 w 2871788"/>
              <a:gd name="connsiteY0" fmla="*/ 0 h 3883583"/>
              <a:gd name="connsiteX1" fmla="*/ 2871788 w 2871788"/>
              <a:gd name="connsiteY1" fmla="*/ 0 h 3883583"/>
              <a:gd name="connsiteX2" fmla="*/ 2871788 w 2871788"/>
              <a:gd name="connsiteY2" fmla="*/ 3883583 h 3883583"/>
              <a:gd name="connsiteX3" fmla="*/ 0 w 2871788"/>
              <a:gd name="connsiteY3" fmla="*/ 3716766 h 3883583"/>
              <a:gd name="connsiteX4" fmla="*/ 0 w 2871788"/>
              <a:gd name="connsiteY4" fmla="*/ 0 h 3883583"/>
              <a:gd name="connsiteX0" fmla="*/ 0 w 2871788"/>
              <a:gd name="connsiteY0" fmla="*/ 0 h 3930717"/>
              <a:gd name="connsiteX1" fmla="*/ 2871788 w 2871788"/>
              <a:gd name="connsiteY1" fmla="*/ 0 h 3930717"/>
              <a:gd name="connsiteX2" fmla="*/ 2871788 w 2871788"/>
              <a:gd name="connsiteY2" fmla="*/ 3930717 h 3930717"/>
              <a:gd name="connsiteX3" fmla="*/ 0 w 2871788"/>
              <a:gd name="connsiteY3" fmla="*/ 3716766 h 3930717"/>
              <a:gd name="connsiteX4" fmla="*/ 0 w 2871788"/>
              <a:gd name="connsiteY4" fmla="*/ 0 h 3930717"/>
              <a:gd name="connsiteX0" fmla="*/ 6724 w 2878512"/>
              <a:gd name="connsiteY0" fmla="*/ 0 h 3931919"/>
              <a:gd name="connsiteX1" fmla="*/ 2878512 w 2878512"/>
              <a:gd name="connsiteY1" fmla="*/ 0 h 3931919"/>
              <a:gd name="connsiteX2" fmla="*/ 2878512 w 2878512"/>
              <a:gd name="connsiteY2" fmla="*/ 3930717 h 3931919"/>
              <a:gd name="connsiteX3" fmla="*/ 0 w 2878512"/>
              <a:gd name="connsiteY3" fmla="*/ 3931919 h 3931919"/>
              <a:gd name="connsiteX4" fmla="*/ 6724 w 2878512"/>
              <a:gd name="connsiteY4" fmla="*/ 0 h 3931919"/>
              <a:gd name="connsiteX0" fmla="*/ 6724 w 2878512"/>
              <a:gd name="connsiteY0" fmla="*/ 0 h 3931919"/>
              <a:gd name="connsiteX1" fmla="*/ 2878512 w 2878512"/>
              <a:gd name="connsiteY1" fmla="*/ 0 h 3931919"/>
              <a:gd name="connsiteX2" fmla="*/ 2878512 w 2878512"/>
              <a:gd name="connsiteY2" fmla="*/ 3930717 h 3931919"/>
              <a:gd name="connsiteX3" fmla="*/ 0 w 2878512"/>
              <a:gd name="connsiteY3" fmla="*/ 3931919 h 3931919"/>
              <a:gd name="connsiteX4" fmla="*/ 6724 w 2878512"/>
              <a:gd name="connsiteY4" fmla="*/ 0 h 3931919"/>
              <a:gd name="connsiteX0" fmla="*/ 232246 w 3104034"/>
              <a:gd name="connsiteY0" fmla="*/ 0 h 3938217"/>
              <a:gd name="connsiteX1" fmla="*/ 3104034 w 3104034"/>
              <a:gd name="connsiteY1" fmla="*/ 0 h 3938217"/>
              <a:gd name="connsiteX2" fmla="*/ 3104034 w 3104034"/>
              <a:gd name="connsiteY2" fmla="*/ 3930717 h 3938217"/>
              <a:gd name="connsiteX3" fmla="*/ 0 w 3104034"/>
              <a:gd name="connsiteY3" fmla="*/ 3938217 h 3938217"/>
              <a:gd name="connsiteX4" fmla="*/ 232246 w 3104034"/>
              <a:gd name="connsiteY4" fmla="*/ 0 h 3938217"/>
              <a:gd name="connsiteX0" fmla="*/ 232246 w 3104034"/>
              <a:gd name="connsiteY0" fmla="*/ 0 h 3938217"/>
              <a:gd name="connsiteX1" fmla="*/ 3104034 w 3104034"/>
              <a:gd name="connsiteY1" fmla="*/ 0 h 3938217"/>
              <a:gd name="connsiteX2" fmla="*/ 3104034 w 3104034"/>
              <a:gd name="connsiteY2" fmla="*/ 3930717 h 3938217"/>
              <a:gd name="connsiteX3" fmla="*/ 0 w 3104034"/>
              <a:gd name="connsiteY3" fmla="*/ 3938217 h 3938217"/>
              <a:gd name="connsiteX4" fmla="*/ 232246 w 3104034"/>
              <a:gd name="connsiteY4" fmla="*/ 0 h 3938217"/>
              <a:gd name="connsiteX0" fmla="*/ 232246 w 3104034"/>
              <a:gd name="connsiteY0" fmla="*/ 0 h 3938217"/>
              <a:gd name="connsiteX1" fmla="*/ 3104034 w 3104034"/>
              <a:gd name="connsiteY1" fmla="*/ 0 h 3938217"/>
              <a:gd name="connsiteX2" fmla="*/ 3104034 w 3104034"/>
              <a:gd name="connsiteY2" fmla="*/ 3930717 h 3938217"/>
              <a:gd name="connsiteX3" fmla="*/ 0 w 3104034"/>
              <a:gd name="connsiteY3" fmla="*/ 3938217 h 3938217"/>
              <a:gd name="connsiteX4" fmla="*/ 232246 w 3104034"/>
              <a:gd name="connsiteY4" fmla="*/ 0 h 3938217"/>
              <a:gd name="connsiteX0" fmla="*/ 239295 w 3104034"/>
              <a:gd name="connsiteY0" fmla="*/ 97081 h 3938217"/>
              <a:gd name="connsiteX1" fmla="*/ 3104034 w 3104034"/>
              <a:gd name="connsiteY1" fmla="*/ 0 h 3938217"/>
              <a:gd name="connsiteX2" fmla="*/ 3104034 w 3104034"/>
              <a:gd name="connsiteY2" fmla="*/ 3930717 h 3938217"/>
              <a:gd name="connsiteX3" fmla="*/ 0 w 3104034"/>
              <a:gd name="connsiteY3" fmla="*/ 3938217 h 3938217"/>
              <a:gd name="connsiteX4" fmla="*/ 239295 w 3104034"/>
              <a:gd name="connsiteY4" fmla="*/ 97081 h 3938217"/>
              <a:gd name="connsiteX0" fmla="*/ 239295 w 3104034"/>
              <a:gd name="connsiteY0" fmla="*/ 97081 h 3938217"/>
              <a:gd name="connsiteX1" fmla="*/ 3104034 w 3104034"/>
              <a:gd name="connsiteY1" fmla="*/ 0 h 3938217"/>
              <a:gd name="connsiteX2" fmla="*/ 3104034 w 3104034"/>
              <a:gd name="connsiteY2" fmla="*/ 3930717 h 3938217"/>
              <a:gd name="connsiteX3" fmla="*/ 0 w 3104034"/>
              <a:gd name="connsiteY3" fmla="*/ 3938217 h 3938217"/>
              <a:gd name="connsiteX4" fmla="*/ 239295 w 3104034"/>
              <a:gd name="connsiteY4" fmla="*/ 97081 h 3938217"/>
              <a:gd name="connsiteX0" fmla="*/ 239295 w 3104034"/>
              <a:gd name="connsiteY0" fmla="*/ 97081 h 3938217"/>
              <a:gd name="connsiteX1" fmla="*/ 3104034 w 3104034"/>
              <a:gd name="connsiteY1" fmla="*/ 0 h 3938217"/>
              <a:gd name="connsiteX2" fmla="*/ 3104034 w 3104034"/>
              <a:gd name="connsiteY2" fmla="*/ 3930717 h 3938217"/>
              <a:gd name="connsiteX3" fmla="*/ 0 w 3104034"/>
              <a:gd name="connsiteY3" fmla="*/ 3938217 h 3938217"/>
              <a:gd name="connsiteX4" fmla="*/ 239295 w 3104034"/>
              <a:gd name="connsiteY4" fmla="*/ 97081 h 3938217"/>
              <a:gd name="connsiteX0" fmla="*/ 394341 w 3104034"/>
              <a:gd name="connsiteY0" fmla="*/ 97081 h 3938217"/>
              <a:gd name="connsiteX1" fmla="*/ 3104034 w 3104034"/>
              <a:gd name="connsiteY1" fmla="*/ 0 h 3938217"/>
              <a:gd name="connsiteX2" fmla="*/ 3104034 w 3104034"/>
              <a:gd name="connsiteY2" fmla="*/ 3930717 h 3938217"/>
              <a:gd name="connsiteX3" fmla="*/ 0 w 3104034"/>
              <a:gd name="connsiteY3" fmla="*/ 3938217 h 3938217"/>
              <a:gd name="connsiteX4" fmla="*/ 394341 w 3104034"/>
              <a:gd name="connsiteY4" fmla="*/ 97081 h 3938217"/>
              <a:gd name="connsiteX0" fmla="*/ 443673 w 3104034"/>
              <a:gd name="connsiteY0" fmla="*/ 103553 h 3938217"/>
              <a:gd name="connsiteX1" fmla="*/ 3104034 w 3104034"/>
              <a:gd name="connsiteY1" fmla="*/ 0 h 3938217"/>
              <a:gd name="connsiteX2" fmla="*/ 3104034 w 3104034"/>
              <a:gd name="connsiteY2" fmla="*/ 3930717 h 3938217"/>
              <a:gd name="connsiteX3" fmla="*/ 0 w 3104034"/>
              <a:gd name="connsiteY3" fmla="*/ 3938217 h 3938217"/>
              <a:gd name="connsiteX4" fmla="*/ 443673 w 3104034"/>
              <a:gd name="connsiteY4" fmla="*/ 103553 h 3938217"/>
              <a:gd name="connsiteX0" fmla="*/ 443673 w 3104034"/>
              <a:gd name="connsiteY0" fmla="*/ 103553 h 3938217"/>
              <a:gd name="connsiteX1" fmla="*/ 3104034 w 3104034"/>
              <a:gd name="connsiteY1" fmla="*/ 0 h 3938217"/>
              <a:gd name="connsiteX2" fmla="*/ 3104034 w 3104034"/>
              <a:gd name="connsiteY2" fmla="*/ 3930717 h 3938217"/>
              <a:gd name="connsiteX3" fmla="*/ 0 w 3104034"/>
              <a:gd name="connsiteY3" fmla="*/ 3938217 h 3938217"/>
              <a:gd name="connsiteX4" fmla="*/ 443673 w 3104034"/>
              <a:gd name="connsiteY4" fmla="*/ 103553 h 3938217"/>
              <a:gd name="connsiteX0" fmla="*/ 443673 w 3104034"/>
              <a:gd name="connsiteY0" fmla="*/ 0 h 3834664"/>
              <a:gd name="connsiteX1" fmla="*/ 3104034 w 3104034"/>
              <a:gd name="connsiteY1" fmla="*/ 0 h 3834664"/>
              <a:gd name="connsiteX2" fmla="*/ 3104034 w 3104034"/>
              <a:gd name="connsiteY2" fmla="*/ 3827164 h 3834664"/>
              <a:gd name="connsiteX3" fmla="*/ 0 w 3104034"/>
              <a:gd name="connsiteY3" fmla="*/ 3834664 h 3834664"/>
              <a:gd name="connsiteX4" fmla="*/ 443673 w 3104034"/>
              <a:gd name="connsiteY4" fmla="*/ 0 h 3834664"/>
              <a:gd name="connsiteX0" fmla="*/ 443673 w 3104034"/>
              <a:gd name="connsiteY0" fmla="*/ 0 h 3834664"/>
              <a:gd name="connsiteX1" fmla="*/ 3104034 w 3104034"/>
              <a:gd name="connsiteY1" fmla="*/ 0 h 3834664"/>
              <a:gd name="connsiteX2" fmla="*/ 3104034 w 3104034"/>
              <a:gd name="connsiteY2" fmla="*/ 3827164 h 3834664"/>
              <a:gd name="connsiteX3" fmla="*/ 0 w 3104034"/>
              <a:gd name="connsiteY3" fmla="*/ 3834664 h 3834664"/>
              <a:gd name="connsiteX4" fmla="*/ 443673 w 3104034"/>
              <a:gd name="connsiteY4" fmla="*/ 0 h 3834664"/>
              <a:gd name="connsiteX0" fmla="*/ 464021 w 3124382"/>
              <a:gd name="connsiteY0" fmla="*/ 0 h 4009409"/>
              <a:gd name="connsiteX1" fmla="*/ 3124382 w 3124382"/>
              <a:gd name="connsiteY1" fmla="*/ 0 h 4009409"/>
              <a:gd name="connsiteX2" fmla="*/ 3124382 w 3124382"/>
              <a:gd name="connsiteY2" fmla="*/ 3827164 h 4009409"/>
              <a:gd name="connsiteX3" fmla="*/ 0 w 3124382"/>
              <a:gd name="connsiteY3" fmla="*/ 4009409 h 4009409"/>
              <a:gd name="connsiteX4" fmla="*/ 464021 w 3124382"/>
              <a:gd name="connsiteY4" fmla="*/ 0 h 4009409"/>
              <a:gd name="connsiteX0" fmla="*/ 464021 w 3131164"/>
              <a:gd name="connsiteY0" fmla="*/ 0 h 4009409"/>
              <a:gd name="connsiteX1" fmla="*/ 3124382 w 3131164"/>
              <a:gd name="connsiteY1" fmla="*/ 0 h 4009409"/>
              <a:gd name="connsiteX2" fmla="*/ 3131164 w 3131164"/>
              <a:gd name="connsiteY2" fmla="*/ 4008382 h 4009409"/>
              <a:gd name="connsiteX3" fmla="*/ 0 w 3131164"/>
              <a:gd name="connsiteY3" fmla="*/ 4009409 h 4009409"/>
              <a:gd name="connsiteX4" fmla="*/ 464021 w 3131164"/>
              <a:gd name="connsiteY4" fmla="*/ 0 h 4009409"/>
              <a:gd name="connsiteX0" fmla="*/ 464021 w 3131164"/>
              <a:gd name="connsiteY0" fmla="*/ 0 h 4009409"/>
              <a:gd name="connsiteX1" fmla="*/ 3124382 w 3131164"/>
              <a:gd name="connsiteY1" fmla="*/ 0 h 4009409"/>
              <a:gd name="connsiteX2" fmla="*/ 3131164 w 3131164"/>
              <a:gd name="connsiteY2" fmla="*/ 4008382 h 4009409"/>
              <a:gd name="connsiteX3" fmla="*/ 0 w 3131164"/>
              <a:gd name="connsiteY3" fmla="*/ 4009409 h 4009409"/>
              <a:gd name="connsiteX4" fmla="*/ 464021 w 3131164"/>
              <a:gd name="connsiteY4" fmla="*/ 0 h 4009409"/>
              <a:gd name="connsiteX0" fmla="*/ 464021 w 3131164"/>
              <a:gd name="connsiteY0" fmla="*/ 0 h 4009409"/>
              <a:gd name="connsiteX1" fmla="*/ 3124382 w 3131164"/>
              <a:gd name="connsiteY1" fmla="*/ 0 h 4009409"/>
              <a:gd name="connsiteX2" fmla="*/ 3131164 w 3131164"/>
              <a:gd name="connsiteY2" fmla="*/ 4008382 h 4009409"/>
              <a:gd name="connsiteX3" fmla="*/ 0 w 3131164"/>
              <a:gd name="connsiteY3" fmla="*/ 4009409 h 4009409"/>
              <a:gd name="connsiteX4" fmla="*/ 464021 w 3131164"/>
              <a:gd name="connsiteY4" fmla="*/ 0 h 4009409"/>
              <a:gd name="connsiteX0" fmla="*/ 29946 w 3131164"/>
              <a:gd name="connsiteY0" fmla="*/ 0 h 4009409"/>
              <a:gd name="connsiteX1" fmla="*/ 3124382 w 3131164"/>
              <a:gd name="connsiteY1" fmla="*/ 0 h 4009409"/>
              <a:gd name="connsiteX2" fmla="*/ 3131164 w 3131164"/>
              <a:gd name="connsiteY2" fmla="*/ 4008382 h 4009409"/>
              <a:gd name="connsiteX3" fmla="*/ 0 w 3131164"/>
              <a:gd name="connsiteY3" fmla="*/ 4009409 h 4009409"/>
              <a:gd name="connsiteX4" fmla="*/ 29946 w 3131164"/>
              <a:gd name="connsiteY4" fmla="*/ 0 h 4009409"/>
              <a:gd name="connsiteX0" fmla="*/ 9599 w 3131164"/>
              <a:gd name="connsiteY0" fmla="*/ 0 h 4009409"/>
              <a:gd name="connsiteX1" fmla="*/ 3124382 w 3131164"/>
              <a:gd name="connsiteY1" fmla="*/ 0 h 4009409"/>
              <a:gd name="connsiteX2" fmla="*/ 3131164 w 3131164"/>
              <a:gd name="connsiteY2" fmla="*/ 4008382 h 4009409"/>
              <a:gd name="connsiteX3" fmla="*/ 0 w 3131164"/>
              <a:gd name="connsiteY3" fmla="*/ 4009409 h 4009409"/>
              <a:gd name="connsiteX4" fmla="*/ 9599 w 3131164"/>
              <a:gd name="connsiteY4" fmla="*/ 0 h 4009409"/>
              <a:gd name="connsiteX0" fmla="*/ 399 w 3142312"/>
              <a:gd name="connsiteY0" fmla="*/ 0 h 4009409"/>
              <a:gd name="connsiteX1" fmla="*/ 3135530 w 3142312"/>
              <a:gd name="connsiteY1" fmla="*/ 0 h 4009409"/>
              <a:gd name="connsiteX2" fmla="*/ 3142312 w 3142312"/>
              <a:gd name="connsiteY2" fmla="*/ 4008382 h 4009409"/>
              <a:gd name="connsiteX3" fmla="*/ 11148 w 3142312"/>
              <a:gd name="connsiteY3" fmla="*/ 4009409 h 4009409"/>
              <a:gd name="connsiteX4" fmla="*/ 399 w 3142312"/>
              <a:gd name="connsiteY4" fmla="*/ 0 h 4009409"/>
              <a:gd name="connsiteX0" fmla="*/ 622 w 3135753"/>
              <a:gd name="connsiteY0" fmla="*/ 0 h 4009409"/>
              <a:gd name="connsiteX1" fmla="*/ 3128971 w 3135753"/>
              <a:gd name="connsiteY1" fmla="*/ 0 h 4009409"/>
              <a:gd name="connsiteX2" fmla="*/ 3135753 w 3135753"/>
              <a:gd name="connsiteY2" fmla="*/ 4008382 h 4009409"/>
              <a:gd name="connsiteX3" fmla="*/ 4589 w 3135753"/>
              <a:gd name="connsiteY3" fmla="*/ 4009409 h 4009409"/>
              <a:gd name="connsiteX4" fmla="*/ 622 w 3135753"/>
              <a:gd name="connsiteY4" fmla="*/ 0 h 4009409"/>
              <a:gd name="connsiteX0" fmla="*/ 0 w 3135131"/>
              <a:gd name="connsiteY0" fmla="*/ 0 h 4009409"/>
              <a:gd name="connsiteX1" fmla="*/ 3128349 w 3135131"/>
              <a:gd name="connsiteY1" fmla="*/ 0 h 4009409"/>
              <a:gd name="connsiteX2" fmla="*/ 3135131 w 3135131"/>
              <a:gd name="connsiteY2" fmla="*/ 4008382 h 4009409"/>
              <a:gd name="connsiteX3" fmla="*/ 3967 w 3135131"/>
              <a:gd name="connsiteY3" fmla="*/ 4009409 h 4009409"/>
              <a:gd name="connsiteX4" fmla="*/ 0 w 3135131"/>
              <a:gd name="connsiteY4" fmla="*/ 0 h 40094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35131" h="4009409">
                <a:moveTo>
                  <a:pt x="0" y="0"/>
                </a:moveTo>
                <a:lnTo>
                  <a:pt x="3128349" y="0"/>
                </a:lnTo>
                <a:cubicBezTo>
                  <a:pt x="3130610" y="1336127"/>
                  <a:pt x="3131740" y="2004191"/>
                  <a:pt x="3135131" y="4008382"/>
                </a:cubicBezTo>
                <a:lnTo>
                  <a:pt x="3967" y="4009409"/>
                </a:lnTo>
                <a:cubicBezTo>
                  <a:pt x="7167" y="2672939"/>
                  <a:pt x="1983" y="2004704"/>
                  <a:pt x="0" y="0"/>
                </a:cubicBezTo>
                <a:close/>
              </a:path>
            </a:pathLst>
          </a:custGeom>
          <a:solidFill>
            <a:schemeClr val="bg1">
              <a:lumMod val="85000"/>
            </a:schemeClr>
          </a:solidFill>
          <a:ln>
            <a:noFill/>
          </a:ln>
          <a:effectLst/>
          <a:extLst/>
        </p:spPr>
        <p:txBody>
          <a:bodyPr rtlCol="0" anchor="ctr">
            <a:noAutofit/>
          </a:bodyPr>
          <a:lstStyle>
            <a:lvl1pPr marL="0" indent="0" algn="ctr">
              <a:buFontTx/>
              <a:buNone/>
              <a:defRPr sz="1600" b="0">
                <a:solidFill>
                  <a:schemeClr val="bg1"/>
                </a:solidFill>
              </a:defRPr>
            </a:lvl1pPr>
          </a:lstStyle>
          <a:p>
            <a:pPr lvl="0"/>
            <a:r>
              <a:rPr lang="fr-FR" noProof="0" smtClean="0"/>
              <a:t>Faire glisser l'image vers l'espace réservé ou cliquer sur l'icône pour l'ajouter</a:t>
            </a:r>
            <a:endParaRPr lang="en-AU" noProof="0" dirty="0"/>
          </a:p>
        </p:txBody>
      </p:sp>
      <p:sp>
        <p:nvSpPr>
          <p:cNvPr id="7" name="Espace réservé du texte 6"/>
          <p:cNvSpPr>
            <a:spLocks noGrp="1"/>
          </p:cNvSpPr>
          <p:nvPr>
            <p:ph type="body" sz="quarter" idx="11"/>
          </p:nvPr>
        </p:nvSpPr>
        <p:spPr>
          <a:xfrm>
            <a:off x="5898598" y="3396030"/>
            <a:ext cx="2916868" cy="1234967"/>
          </a:xfrm>
        </p:spPr>
        <p:txBody>
          <a:bodyPr/>
          <a:lstStyle>
            <a:lvl1pPr marL="0" indent="0">
              <a:spcBef>
                <a:spcPts val="0"/>
              </a:spcBef>
              <a:buFontTx/>
              <a:buNone/>
              <a:defRPr sz="1200" b="0">
                <a:solidFill>
                  <a:schemeClr val="bg1"/>
                </a:solidFill>
              </a:defRPr>
            </a:lvl1pPr>
          </a:lstStyle>
          <a:p>
            <a:pPr lvl="0"/>
            <a:r>
              <a:rPr lang="en-US" dirty="0" smtClean="0"/>
              <a:t>Cliquez pour modifier les styles du texte du masque</a:t>
            </a:r>
          </a:p>
        </p:txBody>
      </p:sp>
      <p:sp>
        <p:nvSpPr>
          <p:cNvPr id="8" name="Espace réservé du texte 2"/>
          <p:cNvSpPr>
            <a:spLocks noGrp="1"/>
          </p:cNvSpPr>
          <p:nvPr>
            <p:ph idx="1"/>
          </p:nvPr>
        </p:nvSpPr>
        <p:spPr>
          <a:xfrm>
            <a:off x="179515" y="696542"/>
            <a:ext cx="5578623" cy="3934455"/>
          </a:xfrm>
          <a:prstGeom prst="rect">
            <a:avLst/>
          </a:prstGeom>
        </p:spPr>
        <p:txBody>
          <a:bodyPr rtlCol="0">
            <a:noAutofit/>
          </a:bodyPr>
          <a:lstStyle/>
          <a:p>
            <a:pPr lvl="0"/>
            <a:r>
              <a:rPr lang="fr-FR" smtClean="0"/>
              <a:t>Cliquez pour modifier les styles du texte du masque</a:t>
            </a:r>
          </a:p>
          <a:p>
            <a:pPr lvl="1"/>
            <a:r>
              <a:rPr lang="fr-FR" smtClean="0"/>
              <a:t>Deuxième niveau</a:t>
            </a:r>
          </a:p>
          <a:p>
            <a:pPr lvl="2"/>
            <a:r>
              <a:rPr lang="fr-FR" smtClean="0"/>
              <a:t>Troisième niveau</a:t>
            </a:r>
          </a:p>
        </p:txBody>
      </p:sp>
    </p:spTree>
    <p:extLst>
      <p:ext uri="{BB962C8B-B14F-4D97-AF65-F5344CB8AC3E}">
        <p14:creationId xmlns:p14="http://schemas.microsoft.com/office/powerpoint/2010/main" val="3527467517"/>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preserve="1" userDrawn="1">
  <p:cSld name="3_Titre et contenu">
    <p:spTree>
      <p:nvGrpSpPr>
        <p:cNvPr id="1" name=""/>
        <p:cNvGrpSpPr/>
        <p:nvPr/>
      </p:nvGrpSpPr>
      <p:grpSpPr>
        <a:xfrm>
          <a:off x="0" y="0"/>
          <a:ext cx="0" cy="0"/>
          <a:chOff x="0" y="0"/>
          <a:chExt cx="0" cy="0"/>
        </a:xfrm>
      </p:grpSpPr>
      <p:sp>
        <p:nvSpPr>
          <p:cNvPr id="10" name="Rectangle 1"/>
          <p:cNvSpPr>
            <a:spLocks/>
          </p:cNvSpPr>
          <p:nvPr userDrawn="1"/>
        </p:nvSpPr>
        <p:spPr bwMode="auto">
          <a:xfrm>
            <a:off x="5502275" y="-15875"/>
            <a:ext cx="3641725" cy="5165725"/>
          </a:xfrm>
          <a:custGeom>
            <a:avLst/>
            <a:gdLst>
              <a:gd name="T0" fmla="*/ 1707376 w 3642050"/>
              <a:gd name="T1" fmla="*/ 0 h 5165725"/>
              <a:gd name="T2" fmla="*/ 3632960 w 3642050"/>
              <a:gd name="T3" fmla="*/ 15875 h 5165725"/>
              <a:gd name="T4" fmla="*/ 3632960 w 3642050"/>
              <a:gd name="T5" fmla="*/ 5159375 h 5165725"/>
              <a:gd name="T6" fmla="*/ 104848 w 3642050"/>
              <a:gd name="T7" fmla="*/ 5165725 h 5165725"/>
              <a:gd name="T8" fmla="*/ 1707376 w 3642050"/>
              <a:gd name="T9" fmla="*/ 0 h 516572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642050" h="5165725">
                <a:moveTo>
                  <a:pt x="1711650" y="0"/>
                </a:moveTo>
                <a:lnTo>
                  <a:pt x="3642050" y="15875"/>
                </a:lnTo>
                <a:lnTo>
                  <a:pt x="3642050" y="5159375"/>
                </a:lnTo>
                <a:lnTo>
                  <a:pt x="105100" y="5165725"/>
                </a:lnTo>
                <a:cubicBezTo>
                  <a:pt x="-374325" y="2705100"/>
                  <a:pt x="895675" y="796925"/>
                  <a:pt x="1711650" y="0"/>
                </a:cubicBezTo>
                <a:close/>
              </a:path>
            </a:pathLst>
          </a:custGeom>
          <a:solidFill>
            <a:srgbClr val="C84B1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11" name="Oval 41"/>
          <p:cNvSpPr>
            <a:spLocks noChangeArrowheads="1"/>
          </p:cNvSpPr>
          <p:nvPr userDrawn="1"/>
        </p:nvSpPr>
        <p:spPr bwMode="auto">
          <a:xfrm>
            <a:off x="5024438" y="-2908300"/>
            <a:ext cx="11339512" cy="11544300"/>
          </a:xfrm>
          <a:prstGeom prst="ellipse">
            <a:avLst/>
          </a:prstGeom>
          <a:noFill/>
          <a:ln w="6350">
            <a:solidFill>
              <a:schemeClr val="bg1">
                <a:lumMod val="85000"/>
              </a:schemeClr>
            </a:solidFill>
            <a:round/>
            <a:headEnd/>
            <a:tailEnd/>
          </a:ln>
        </p:spPr>
        <p:txBody>
          <a:bodyPr/>
          <a:lstStyle/>
          <a:p>
            <a:pPr eaLnBrk="1" fontAlgn="auto" hangingPunct="1">
              <a:spcBef>
                <a:spcPts val="0"/>
              </a:spcBef>
              <a:spcAft>
                <a:spcPts val="0"/>
              </a:spcAft>
              <a:defRPr/>
            </a:pPr>
            <a:endParaRPr lang="en-AU">
              <a:solidFill>
                <a:srgbClr val="333366"/>
              </a:solidFill>
              <a:latin typeface="+mn-lt"/>
            </a:endParaRPr>
          </a:p>
        </p:txBody>
      </p:sp>
      <p:sp>
        <p:nvSpPr>
          <p:cNvPr id="12" name="Oval 41"/>
          <p:cNvSpPr>
            <a:spLocks noChangeArrowheads="1"/>
          </p:cNvSpPr>
          <p:nvPr userDrawn="1"/>
        </p:nvSpPr>
        <p:spPr bwMode="auto">
          <a:xfrm>
            <a:off x="5429250" y="-1897063"/>
            <a:ext cx="11339513" cy="11544301"/>
          </a:xfrm>
          <a:prstGeom prst="ellipse">
            <a:avLst/>
          </a:prstGeom>
          <a:noFill/>
          <a:ln w="6350">
            <a:solidFill>
              <a:schemeClr val="bg1">
                <a:lumMod val="75000"/>
              </a:schemeClr>
            </a:solidFill>
            <a:round/>
            <a:headEnd/>
            <a:tailEnd/>
          </a:ln>
        </p:spPr>
        <p:txBody>
          <a:bodyPr/>
          <a:lstStyle/>
          <a:p>
            <a:pPr eaLnBrk="1" fontAlgn="auto" hangingPunct="1">
              <a:spcBef>
                <a:spcPts val="0"/>
              </a:spcBef>
              <a:spcAft>
                <a:spcPts val="0"/>
              </a:spcAft>
              <a:defRPr/>
            </a:pPr>
            <a:endParaRPr lang="en-AU">
              <a:solidFill>
                <a:srgbClr val="333366"/>
              </a:solidFill>
              <a:latin typeface="+mn-lt"/>
            </a:endParaRPr>
          </a:p>
        </p:txBody>
      </p:sp>
      <p:grpSp>
        <p:nvGrpSpPr>
          <p:cNvPr id="13" name="Group 25"/>
          <p:cNvGrpSpPr>
            <a:grpSpLocks/>
          </p:cNvGrpSpPr>
          <p:nvPr userDrawn="1"/>
        </p:nvGrpSpPr>
        <p:grpSpPr bwMode="auto">
          <a:xfrm>
            <a:off x="7262813" y="4811713"/>
            <a:ext cx="1631950" cy="198437"/>
            <a:chOff x="2619375" y="-595312"/>
            <a:chExt cx="1785938" cy="215899"/>
          </a:xfrm>
        </p:grpSpPr>
        <p:sp>
          <p:nvSpPr>
            <p:cNvPr id="14" name="Freeform 12"/>
            <p:cNvSpPr>
              <a:spLocks/>
            </p:cNvSpPr>
            <p:nvPr userDrawn="1"/>
          </p:nvSpPr>
          <p:spPr bwMode="auto">
            <a:xfrm>
              <a:off x="4175990" y="-595312"/>
              <a:ext cx="229323" cy="215899"/>
            </a:xfrm>
            <a:custGeom>
              <a:avLst/>
              <a:gdLst>
                <a:gd name="T0" fmla="*/ 2147483647 w 180"/>
                <a:gd name="T1" fmla="*/ 2147483647 h 166"/>
                <a:gd name="T2" fmla="*/ 2147483647 w 180"/>
                <a:gd name="T3" fmla="*/ 2147483647 h 166"/>
                <a:gd name="T4" fmla="*/ 2147483647 w 180"/>
                <a:gd name="T5" fmla="*/ 2147483647 h 166"/>
                <a:gd name="T6" fmla="*/ 0 w 180"/>
                <a:gd name="T7" fmla="*/ 2147483647 h 166"/>
                <a:gd name="T8" fmla="*/ 0 w 180"/>
                <a:gd name="T9" fmla="*/ 2147483647 h 166"/>
                <a:gd name="T10" fmla="*/ 2147483647 w 180"/>
                <a:gd name="T11" fmla="*/ 2147483647 h 166"/>
                <a:gd name="T12" fmla="*/ 2147483647 w 180"/>
                <a:gd name="T13" fmla="*/ 2147483647 h 166"/>
                <a:gd name="T14" fmla="*/ 2147483647 w 180"/>
                <a:gd name="T15" fmla="*/ 2147483647 h 166"/>
                <a:gd name="T16" fmla="*/ 2147483647 w 180"/>
                <a:gd name="T17" fmla="*/ 2147483647 h 166"/>
                <a:gd name="T18" fmla="*/ 2147483647 w 180"/>
                <a:gd name="T19" fmla="*/ 2147483647 h 166"/>
                <a:gd name="T20" fmla="*/ 2147483647 w 180"/>
                <a:gd name="T21" fmla="*/ 2147483647 h 166"/>
                <a:gd name="T22" fmla="*/ 2147483647 w 180"/>
                <a:gd name="T23" fmla="*/ 0 h 166"/>
                <a:gd name="T24" fmla="*/ 2147483647 w 180"/>
                <a:gd name="T25" fmla="*/ 2147483647 h 166"/>
                <a:gd name="T26" fmla="*/ 2147483647 w 180"/>
                <a:gd name="T27" fmla="*/ 2147483647 h 166"/>
                <a:gd name="T28" fmla="*/ 2147483647 w 180"/>
                <a:gd name="T29" fmla="*/ 2147483647 h 166"/>
                <a:gd name="T30" fmla="*/ 2147483647 w 180"/>
                <a:gd name="T31" fmla="*/ 2147483647 h 166"/>
                <a:gd name="T32" fmla="*/ 2147483647 w 180"/>
                <a:gd name="T33" fmla="*/ 2147483647 h 166"/>
                <a:gd name="T34" fmla="*/ 2147483647 w 180"/>
                <a:gd name="T35" fmla="*/ 2147483647 h 166"/>
                <a:gd name="T36" fmla="*/ 2147483647 w 180"/>
                <a:gd name="T37" fmla="*/ 2147483647 h 16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180" h="166">
                  <a:moveTo>
                    <a:pt x="180" y="122"/>
                  </a:moveTo>
                  <a:cubicBezTo>
                    <a:pt x="180" y="144"/>
                    <a:pt x="173" y="151"/>
                    <a:pt x="155" y="156"/>
                  </a:cubicBezTo>
                  <a:cubicBezTo>
                    <a:pt x="136" y="162"/>
                    <a:pt x="101" y="166"/>
                    <a:pt x="81" y="166"/>
                  </a:cubicBezTo>
                  <a:cubicBezTo>
                    <a:pt x="57" y="166"/>
                    <a:pt x="26" y="164"/>
                    <a:pt x="0" y="158"/>
                  </a:cubicBezTo>
                  <a:cubicBezTo>
                    <a:pt x="0" y="132"/>
                    <a:pt x="0" y="132"/>
                    <a:pt x="0" y="132"/>
                  </a:cubicBezTo>
                  <a:cubicBezTo>
                    <a:pt x="143" y="132"/>
                    <a:pt x="143" y="132"/>
                    <a:pt x="143" y="132"/>
                  </a:cubicBezTo>
                  <a:cubicBezTo>
                    <a:pt x="143" y="97"/>
                    <a:pt x="143" y="97"/>
                    <a:pt x="143" y="97"/>
                  </a:cubicBezTo>
                  <a:cubicBezTo>
                    <a:pt x="42" y="97"/>
                    <a:pt x="42" y="97"/>
                    <a:pt x="42" y="97"/>
                  </a:cubicBezTo>
                  <a:cubicBezTo>
                    <a:pt x="12" y="97"/>
                    <a:pt x="1" y="89"/>
                    <a:pt x="1" y="59"/>
                  </a:cubicBezTo>
                  <a:cubicBezTo>
                    <a:pt x="1" y="44"/>
                    <a:pt x="1" y="44"/>
                    <a:pt x="1" y="44"/>
                  </a:cubicBezTo>
                  <a:cubicBezTo>
                    <a:pt x="1" y="20"/>
                    <a:pt x="7" y="13"/>
                    <a:pt x="26" y="9"/>
                  </a:cubicBezTo>
                  <a:cubicBezTo>
                    <a:pt x="45" y="4"/>
                    <a:pt x="77" y="0"/>
                    <a:pt x="97" y="0"/>
                  </a:cubicBezTo>
                  <a:cubicBezTo>
                    <a:pt x="122" y="0"/>
                    <a:pt x="151" y="2"/>
                    <a:pt x="177" y="8"/>
                  </a:cubicBezTo>
                  <a:cubicBezTo>
                    <a:pt x="177" y="34"/>
                    <a:pt x="177" y="34"/>
                    <a:pt x="177" y="34"/>
                  </a:cubicBezTo>
                  <a:cubicBezTo>
                    <a:pt x="37" y="34"/>
                    <a:pt x="37" y="34"/>
                    <a:pt x="37" y="34"/>
                  </a:cubicBezTo>
                  <a:cubicBezTo>
                    <a:pt x="37" y="64"/>
                    <a:pt x="37" y="64"/>
                    <a:pt x="37" y="64"/>
                  </a:cubicBezTo>
                  <a:cubicBezTo>
                    <a:pt x="138" y="64"/>
                    <a:pt x="138" y="64"/>
                    <a:pt x="138" y="64"/>
                  </a:cubicBezTo>
                  <a:cubicBezTo>
                    <a:pt x="168" y="64"/>
                    <a:pt x="180" y="72"/>
                    <a:pt x="180" y="102"/>
                  </a:cubicBezTo>
                  <a:cubicBezTo>
                    <a:pt x="180" y="122"/>
                    <a:pt x="180" y="122"/>
                    <a:pt x="180" y="122"/>
                  </a:cubicBezTo>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15" name="Freeform 13"/>
            <p:cNvSpPr>
              <a:spLocks/>
            </p:cNvSpPr>
            <p:nvPr userDrawn="1"/>
          </p:nvSpPr>
          <p:spPr bwMode="auto">
            <a:xfrm>
              <a:off x="3868489" y="-595312"/>
              <a:ext cx="225848" cy="215899"/>
            </a:xfrm>
            <a:custGeom>
              <a:avLst/>
              <a:gdLst>
                <a:gd name="T0" fmla="*/ 2147483647 w 177"/>
                <a:gd name="T1" fmla="*/ 2147483647 h 166"/>
                <a:gd name="T2" fmla="*/ 2147483647 w 177"/>
                <a:gd name="T3" fmla="*/ 2147483647 h 166"/>
                <a:gd name="T4" fmla="*/ 0 w 177"/>
                <a:gd name="T5" fmla="*/ 2147483647 h 166"/>
                <a:gd name="T6" fmla="*/ 0 w 177"/>
                <a:gd name="T7" fmla="*/ 2147483647 h 166"/>
                <a:gd name="T8" fmla="*/ 2147483647 w 177"/>
                <a:gd name="T9" fmla="*/ 0 h 166"/>
                <a:gd name="T10" fmla="*/ 2147483647 w 177"/>
                <a:gd name="T11" fmla="*/ 2147483647 h 166"/>
                <a:gd name="T12" fmla="*/ 2147483647 w 177"/>
                <a:gd name="T13" fmla="*/ 2147483647 h 166"/>
                <a:gd name="T14" fmla="*/ 2147483647 w 177"/>
                <a:gd name="T15" fmla="*/ 2147483647 h 166"/>
                <a:gd name="T16" fmla="*/ 2147483647 w 177"/>
                <a:gd name="T17" fmla="*/ 2147483647 h 166"/>
                <a:gd name="T18" fmla="*/ 2147483647 w 177"/>
                <a:gd name="T19" fmla="*/ 2147483647 h 166"/>
                <a:gd name="T20" fmla="*/ 2147483647 w 177"/>
                <a:gd name="T21" fmla="*/ 2147483647 h 166"/>
                <a:gd name="T22" fmla="*/ 2147483647 w 177"/>
                <a:gd name="T23" fmla="*/ 2147483647 h 166"/>
                <a:gd name="T24" fmla="*/ 2147483647 w 177"/>
                <a:gd name="T25" fmla="*/ 2147483647 h 166"/>
                <a:gd name="T26" fmla="*/ 2147483647 w 177"/>
                <a:gd name="T27" fmla="*/ 2147483647 h 166"/>
                <a:gd name="T28" fmla="*/ 2147483647 w 177"/>
                <a:gd name="T29" fmla="*/ 2147483647 h 16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177" h="166">
                  <a:moveTo>
                    <a:pt x="177" y="158"/>
                  </a:moveTo>
                  <a:cubicBezTo>
                    <a:pt x="147" y="164"/>
                    <a:pt x="118" y="166"/>
                    <a:pt x="89" y="166"/>
                  </a:cubicBezTo>
                  <a:cubicBezTo>
                    <a:pt x="60" y="166"/>
                    <a:pt x="30" y="164"/>
                    <a:pt x="0" y="158"/>
                  </a:cubicBezTo>
                  <a:cubicBezTo>
                    <a:pt x="0" y="8"/>
                    <a:pt x="0" y="8"/>
                    <a:pt x="0" y="8"/>
                  </a:cubicBezTo>
                  <a:cubicBezTo>
                    <a:pt x="30" y="2"/>
                    <a:pt x="60" y="0"/>
                    <a:pt x="88" y="0"/>
                  </a:cubicBezTo>
                  <a:cubicBezTo>
                    <a:pt x="117" y="0"/>
                    <a:pt x="147" y="2"/>
                    <a:pt x="176" y="8"/>
                  </a:cubicBezTo>
                  <a:cubicBezTo>
                    <a:pt x="176" y="35"/>
                    <a:pt x="176" y="35"/>
                    <a:pt x="176" y="35"/>
                  </a:cubicBezTo>
                  <a:cubicBezTo>
                    <a:pt x="43" y="35"/>
                    <a:pt x="43" y="35"/>
                    <a:pt x="43" y="35"/>
                  </a:cubicBezTo>
                  <a:cubicBezTo>
                    <a:pt x="43" y="65"/>
                    <a:pt x="43" y="65"/>
                    <a:pt x="43" y="65"/>
                  </a:cubicBezTo>
                  <a:cubicBezTo>
                    <a:pt x="130" y="65"/>
                    <a:pt x="130" y="65"/>
                    <a:pt x="130" y="65"/>
                  </a:cubicBezTo>
                  <a:cubicBezTo>
                    <a:pt x="130" y="96"/>
                    <a:pt x="130" y="96"/>
                    <a:pt x="130" y="96"/>
                  </a:cubicBezTo>
                  <a:cubicBezTo>
                    <a:pt x="43" y="96"/>
                    <a:pt x="43" y="96"/>
                    <a:pt x="43" y="96"/>
                  </a:cubicBezTo>
                  <a:cubicBezTo>
                    <a:pt x="43" y="132"/>
                    <a:pt x="43" y="132"/>
                    <a:pt x="43" y="132"/>
                  </a:cubicBezTo>
                  <a:cubicBezTo>
                    <a:pt x="177" y="132"/>
                    <a:pt x="177" y="132"/>
                    <a:pt x="177" y="132"/>
                  </a:cubicBezTo>
                  <a:cubicBezTo>
                    <a:pt x="177" y="158"/>
                    <a:pt x="177" y="158"/>
                    <a:pt x="177" y="158"/>
                  </a:cubicBezTo>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16" name="Freeform 14"/>
            <p:cNvSpPr>
              <a:spLocks/>
            </p:cNvSpPr>
            <p:nvPr userDrawn="1"/>
          </p:nvSpPr>
          <p:spPr bwMode="auto">
            <a:xfrm>
              <a:off x="3602683" y="-588403"/>
              <a:ext cx="201526" cy="208990"/>
            </a:xfrm>
            <a:custGeom>
              <a:avLst/>
              <a:gdLst>
                <a:gd name="T0" fmla="*/ 2147483647 w 158"/>
                <a:gd name="T1" fmla="*/ 2147483647 h 162"/>
                <a:gd name="T2" fmla="*/ 2147483647 w 158"/>
                <a:gd name="T3" fmla="*/ 2147483647 h 162"/>
                <a:gd name="T4" fmla="*/ 0 w 158"/>
                <a:gd name="T5" fmla="*/ 2147483647 h 162"/>
                <a:gd name="T6" fmla="*/ 0 w 158"/>
                <a:gd name="T7" fmla="*/ 0 h 162"/>
                <a:gd name="T8" fmla="*/ 2147483647 w 158"/>
                <a:gd name="T9" fmla="*/ 0 h 162"/>
                <a:gd name="T10" fmla="*/ 2147483647 w 158"/>
                <a:gd name="T11" fmla="*/ 2147483647 h 162"/>
                <a:gd name="T12" fmla="*/ 2147483647 w 158"/>
                <a:gd name="T13" fmla="*/ 2147483647 h 162"/>
                <a:gd name="T14" fmla="*/ 2147483647 w 158"/>
                <a:gd name="T15" fmla="*/ 2147483647 h 162"/>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58" h="162">
                  <a:moveTo>
                    <a:pt x="158" y="154"/>
                  </a:moveTo>
                  <a:cubicBezTo>
                    <a:pt x="132" y="160"/>
                    <a:pt x="105" y="162"/>
                    <a:pt x="80" y="162"/>
                  </a:cubicBezTo>
                  <a:cubicBezTo>
                    <a:pt x="54" y="162"/>
                    <a:pt x="27" y="160"/>
                    <a:pt x="0" y="154"/>
                  </a:cubicBezTo>
                  <a:cubicBezTo>
                    <a:pt x="0" y="0"/>
                    <a:pt x="0" y="0"/>
                    <a:pt x="0" y="0"/>
                  </a:cubicBezTo>
                  <a:cubicBezTo>
                    <a:pt x="43" y="0"/>
                    <a:pt x="43" y="0"/>
                    <a:pt x="43" y="0"/>
                  </a:cubicBezTo>
                  <a:cubicBezTo>
                    <a:pt x="43" y="126"/>
                    <a:pt x="43" y="126"/>
                    <a:pt x="43" y="126"/>
                  </a:cubicBezTo>
                  <a:cubicBezTo>
                    <a:pt x="158" y="126"/>
                    <a:pt x="158" y="126"/>
                    <a:pt x="158" y="126"/>
                  </a:cubicBezTo>
                  <a:cubicBezTo>
                    <a:pt x="158" y="154"/>
                    <a:pt x="158" y="154"/>
                    <a:pt x="158" y="154"/>
                  </a:cubicBezTo>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17" name="Freeform 15"/>
            <p:cNvSpPr>
              <a:spLocks/>
            </p:cNvSpPr>
            <p:nvPr userDrawn="1"/>
          </p:nvSpPr>
          <p:spPr bwMode="auto">
            <a:xfrm>
              <a:off x="3248275" y="-588403"/>
              <a:ext cx="288391" cy="207264"/>
            </a:xfrm>
            <a:custGeom>
              <a:avLst/>
              <a:gdLst>
                <a:gd name="T0" fmla="*/ 2147483647 w 226"/>
                <a:gd name="T1" fmla="*/ 2147483647 h 161"/>
                <a:gd name="T2" fmla="*/ 2147483647 w 226"/>
                <a:gd name="T3" fmla="*/ 2147483647 h 161"/>
                <a:gd name="T4" fmla="*/ 2147483647 w 226"/>
                <a:gd name="T5" fmla="*/ 2147483647 h 161"/>
                <a:gd name="T6" fmla="*/ 2147483647 w 226"/>
                <a:gd name="T7" fmla="*/ 2147483647 h 161"/>
                <a:gd name="T8" fmla="*/ 2147483647 w 226"/>
                <a:gd name="T9" fmla="*/ 2147483647 h 161"/>
                <a:gd name="T10" fmla="*/ 0 w 226"/>
                <a:gd name="T11" fmla="*/ 2147483647 h 161"/>
                <a:gd name="T12" fmla="*/ 2147483647 w 226"/>
                <a:gd name="T13" fmla="*/ 0 h 161"/>
                <a:gd name="T14" fmla="*/ 2147483647 w 226"/>
                <a:gd name="T15" fmla="*/ 0 h 161"/>
                <a:gd name="T16" fmla="*/ 2147483647 w 226"/>
                <a:gd name="T17" fmla="*/ 2147483647 h 16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26" h="161">
                  <a:moveTo>
                    <a:pt x="226" y="155"/>
                  </a:moveTo>
                  <a:cubicBezTo>
                    <a:pt x="212" y="159"/>
                    <a:pt x="193" y="161"/>
                    <a:pt x="179" y="161"/>
                  </a:cubicBezTo>
                  <a:cubicBezTo>
                    <a:pt x="114" y="29"/>
                    <a:pt x="114" y="29"/>
                    <a:pt x="114" y="29"/>
                  </a:cubicBezTo>
                  <a:cubicBezTo>
                    <a:pt x="110" y="29"/>
                    <a:pt x="110" y="29"/>
                    <a:pt x="110" y="29"/>
                  </a:cubicBezTo>
                  <a:cubicBezTo>
                    <a:pt x="45" y="161"/>
                    <a:pt x="45" y="161"/>
                    <a:pt x="45" y="161"/>
                  </a:cubicBezTo>
                  <a:cubicBezTo>
                    <a:pt x="31" y="161"/>
                    <a:pt x="15" y="159"/>
                    <a:pt x="0" y="155"/>
                  </a:cubicBezTo>
                  <a:cubicBezTo>
                    <a:pt x="83" y="0"/>
                    <a:pt x="83" y="0"/>
                    <a:pt x="83" y="0"/>
                  </a:cubicBezTo>
                  <a:cubicBezTo>
                    <a:pt x="142" y="0"/>
                    <a:pt x="142" y="0"/>
                    <a:pt x="142" y="0"/>
                  </a:cubicBezTo>
                  <a:cubicBezTo>
                    <a:pt x="226" y="155"/>
                    <a:pt x="226" y="155"/>
                    <a:pt x="226" y="155"/>
                  </a:cubicBezTo>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18" name="Oval 16"/>
            <p:cNvSpPr>
              <a:spLocks noChangeArrowheads="1"/>
            </p:cNvSpPr>
            <p:nvPr userDrawn="1"/>
          </p:nvSpPr>
          <p:spPr bwMode="auto">
            <a:xfrm>
              <a:off x="3355988" y="-474408"/>
              <a:ext cx="71228" cy="70815"/>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defRPr>
              </a:lvl9pPr>
            </a:lstStyle>
            <a:p>
              <a:pPr eaLnBrk="1" hangingPunct="1">
                <a:defRPr/>
              </a:pPr>
              <a:endParaRPr lang="en-AU" altLang="fr-FR" smtClean="0">
                <a:solidFill>
                  <a:srgbClr val="333366"/>
                </a:solidFill>
                <a:latin typeface="Century Gothic" panose="020B0502020202020204" pitchFamily="34" charset="0"/>
              </a:endParaRPr>
            </a:p>
          </p:txBody>
        </p:sp>
        <p:sp>
          <p:nvSpPr>
            <p:cNvPr id="19" name="Freeform 17"/>
            <p:cNvSpPr>
              <a:spLocks/>
            </p:cNvSpPr>
            <p:nvPr userDrawn="1"/>
          </p:nvSpPr>
          <p:spPr bwMode="auto">
            <a:xfrm>
              <a:off x="2940774" y="-591858"/>
              <a:ext cx="241484" cy="210718"/>
            </a:xfrm>
            <a:custGeom>
              <a:avLst/>
              <a:gdLst>
                <a:gd name="T0" fmla="*/ 2147483647 w 190"/>
                <a:gd name="T1" fmla="*/ 2147483647 h 163"/>
                <a:gd name="T2" fmla="*/ 2147483647 w 190"/>
                <a:gd name="T3" fmla="*/ 2147483647 h 163"/>
                <a:gd name="T4" fmla="*/ 2147483647 w 190"/>
                <a:gd name="T5" fmla="*/ 2147483647 h 163"/>
                <a:gd name="T6" fmla="*/ 2147483647 w 190"/>
                <a:gd name="T7" fmla="*/ 2147483647 h 163"/>
                <a:gd name="T8" fmla="*/ 2147483647 w 190"/>
                <a:gd name="T9" fmla="*/ 2147483647 h 163"/>
                <a:gd name="T10" fmla="*/ 0 w 190"/>
                <a:gd name="T11" fmla="*/ 2147483647 h 163"/>
                <a:gd name="T12" fmla="*/ 0 w 190"/>
                <a:gd name="T13" fmla="*/ 2147483647 h 163"/>
                <a:gd name="T14" fmla="*/ 2147483647 w 190"/>
                <a:gd name="T15" fmla="*/ 0 h 163"/>
                <a:gd name="T16" fmla="*/ 2147483647 w 190"/>
                <a:gd name="T17" fmla="*/ 2147483647 h 163"/>
                <a:gd name="T18" fmla="*/ 2147483647 w 190"/>
                <a:gd name="T19" fmla="*/ 2147483647 h 163"/>
                <a:gd name="T20" fmla="*/ 2147483647 w 190"/>
                <a:gd name="T21" fmla="*/ 0 h 163"/>
                <a:gd name="T22" fmla="*/ 2147483647 w 190"/>
                <a:gd name="T23" fmla="*/ 2147483647 h 163"/>
                <a:gd name="T24" fmla="*/ 2147483647 w 190"/>
                <a:gd name="T25" fmla="*/ 2147483647 h 163"/>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190" h="163">
                  <a:moveTo>
                    <a:pt x="190" y="158"/>
                  </a:moveTo>
                  <a:cubicBezTo>
                    <a:pt x="177" y="161"/>
                    <a:pt x="162" y="163"/>
                    <a:pt x="148" y="163"/>
                  </a:cubicBezTo>
                  <a:cubicBezTo>
                    <a:pt x="148" y="96"/>
                    <a:pt x="148" y="96"/>
                    <a:pt x="148" y="96"/>
                  </a:cubicBezTo>
                  <a:cubicBezTo>
                    <a:pt x="42" y="96"/>
                    <a:pt x="42" y="96"/>
                    <a:pt x="42" y="96"/>
                  </a:cubicBezTo>
                  <a:cubicBezTo>
                    <a:pt x="42" y="163"/>
                    <a:pt x="42" y="163"/>
                    <a:pt x="42" y="163"/>
                  </a:cubicBezTo>
                  <a:cubicBezTo>
                    <a:pt x="28" y="163"/>
                    <a:pt x="13" y="161"/>
                    <a:pt x="0" y="158"/>
                  </a:cubicBezTo>
                  <a:cubicBezTo>
                    <a:pt x="0" y="5"/>
                    <a:pt x="0" y="5"/>
                    <a:pt x="0" y="5"/>
                  </a:cubicBezTo>
                  <a:cubicBezTo>
                    <a:pt x="13" y="1"/>
                    <a:pt x="28" y="0"/>
                    <a:pt x="42" y="0"/>
                  </a:cubicBezTo>
                  <a:cubicBezTo>
                    <a:pt x="42" y="65"/>
                    <a:pt x="42" y="65"/>
                    <a:pt x="42" y="65"/>
                  </a:cubicBezTo>
                  <a:cubicBezTo>
                    <a:pt x="148" y="65"/>
                    <a:pt x="148" y="65"/>
                    <a:pt x="148" y="65"/>
                  </a:cubicBezTo>
                  <a:cubicBezTo>
                    <a:pt x="148" y="0"/>
                    <a:pt x="148" y="0"/>
                    <a:pt x="148" y="0"/>
                  </a:cubicBezTo>
                  <a:cubicBezTo>
                    <a:pt x="162" y="0"/>
                    <a:pt x="177" y="1"/>
                    <a:pt x="190" y="5"/>
                  </a:cubicBezTo>
                  <a:cubicBezTo>
                    <a:pt x="190" y="158"/>
                    <a:pt x="190" y="158"/>
                    <a:pt x="190" y="158"/>
                  </a:cubicBezTo>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20" name="Freeform 18"/>
            <p:cNvSpPr>
              <a:spLocks/>
            </p:cNvSpPr>
            <p:nvPr userDrawn="1"/>
          </p:nvSpPr>
          <p:spPr bwMode="auto">
            <a:xfrm>
              <a:off x="2619375" y="-595312"/>
              <a:ext cx="244958" cy="210718"/>
            </a:xfrm>
            <a:custGeom>
              <a:avLst/>
              <a:gdLst>
                <a:gd name="T0" fmla="*/ 2147483647 w 192"/>
                <a:gd name="T1" fmla="*/ 2147483647 h 162"/>
                <a:gd name="T2" fmla="*/ 2147483647 w 192"/>
                <a:gd name="T3" fmla="*/ 2147483647 h 162"/>
                <a:gd name="T4" fmla="*/ 2147483647 w 192"/>
                <a:gd name="T5" fmla="*/ 2147483647 h 162"/>
                <a:gd name="T6" fmla="*/ 2147483647 w 192"/>
                <a:gd name="T7" fmla="*/ 2147483647 h 162"/>
                <a:gd name="T8" fmla="*/ 2147483647 w 192"/>
                <a:gd name="T9" fmla="*/ 2147483647 h 162"/>
                <a:gd name="T10" fmla="*/ 0 w 192"/>
                <a:gd name="T11" fmla="*/ 2147483647 h 162"/>
                <a:gd name="T12" fmla="*/ 0 w 192"/>
                <a:gd name="T13" fmla="*/ 2147483647 h 162"/>
                <a:gd name="T14" fmla="*/ 2147483647 w 192"/>
                <a:gd name="T15" fmla="*/ 0 h 162"/>
                <a:gd name="T16" fmla="*/ 2147483647 w 192"/>
                <a:gd name="T17" fmla="*/ 2147483647 h 162"/>
                <a:gd name="T18" fmla="*/ 2147483647 w 192"/>
                <a:gd name="T19" fmla="*/ 2147483647 h 16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92" h="162">
                  <a:moveTo>
                    <a:pt x="192" y="35"/>
                  </a:moveTo>
                  <a:cubicBezTo>
                    <a:pt x="117" y="35"/>
                    <a:pt x="117" y="35"/>
                    <a:pt x="117" y="35"/>
                  </a:cubicBezTo>
                  <a:cubicBezTo>
                    <a:pt x="117" y="162"/>
                    <a:pt x="117" y="162"/>
                    <a:pt x="117" y="162"/>
                  </a:cubicBezTo>
                  <a:cubicBezTo>
                    <a:pt x="75" y="162"/>
                    <a:pt x="75" y="162"/>
                    <a:pt x="75" y="162"/>
                  </a:cubicBezTo>
                  <a:cubicBezTo>
                    <a:pt x="75" y="35"/>
                    <a:pt x="75" y="35"/>
                    <a:pt x="75" y="35"/>
                  </a:cubicBezTo>
                  <a:cubicBezTo>
                    <a:pt x="0" y="35"/>
                    <a:pt x="0" y="35"/>
                    <a:pt x="0" y="35"/>
                  </a:cubicBezTo>
                  <a:cubicBezTo>
                    <a:pt x="0" y="8"/>
                    <a:pt x="0" y="8"/>
                    <a:pt x="0" y="8"/>
                  </a:cubicBezTo>
                  <a:cubicBezTo>
                    <a:pt x="33" y="2"/>
                    <a:pt x="65" y="0"/>
                    <a:pt x="96" y="0"/>
                  </a:cubicBezTo>
                  <a:cubicBezTo>
                    <a:pt x="127" y="0"/>
                    <a:pt x="160" y="2"/>
                    <a:pt x="192" y="8"/>
                  </a:cubicBezTo>
                  <a:cubicBezTo>
                    <a:pt x="192" y="35"/>
                    <a:pt x="192" y="35"/>
                    <a:pt x="192" y="35"/>
                  </a:cubicBezTo>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grpSp>
      <p:sp>
        <p:nvSpPr>
          <p:cNvPr id="2" name="Titre 1"/>
          <p:cNvSpPr>
            <a:spLocks noGrp="1"/>
          </p:cNvSpPr>
          <p:nvPr>
            <p:ph type="title"/>
          </p:nvPr>
        </p:nvSpPr>
        <p:spPr/>
        <p:txBody>
          <a:bodyPr/>
          <a:lstStyle/>
          <a:p>
            <a:r>
              <a:rPr lang="fr-FR" smtClean="0"/>
              <a:t>Cliquez et modifiez le titre</a:t>
            </a:r>
            <a:endParaRPr lang="fr-FR" dirty="0"/>
          </a:p>
        </p:txBody>
      </p:sp>
      <p:sp>
        <p:nvSpPr>
          <p:cNvPr id="7" name="Espace réservé du texte 6"/>
          <p:cNvSpPr>
            <a:spLocks noGrp="1"/>
          </p:cNvSpPr>
          <p:nvPr>
            <p:ph type="body" sz="quarter" idx="11"/>
          </p:nvPr>
        </p:nvSpPr>
        <p:spPr>
          <a:xfrm>
            <a:off x="5501950" y="3396030"/>
            <a:ext cx="3313517" cy="1234967"/>
          </a:xfrm>
        </p:spPr>
        <p:txBody>
          <a:bodyPr/>
          <a:lstStyle>
            <a:lvl1pPr marL="0" indent="0" algn="r">
              <a:spcBef>
                <a:spcPts val="0"/>
              </a:spcBef>
              <a:buFontTx/>
              <a:buNone/>
              <a:defRPr sz="1200" b="0">
                <a:solidFill>
                  <a:srgbClr val="FFFFFF"/>
                </a:solidFill>
              </a:defRPr>
            </a:lvl1pPr>
          </a:lstStyle>
          <a:p>
            <a:pPr lvl="0"/>
            <a:r>
              <a:rPr lang="en-US" dirty="0" smtClean="0"/>
              <a:t>Cliquez pour modifier les styles du texte du masque</a:t>
            </a:r>
          </a:p>
        </p:txBody>
      </p:sp>
      <p:sp>
        <p:nvSpPr>
          <p:cNvPr id="6" name="Picture Placeholder 3"/>
          <p:cNvSpPr>
            <a:spLocks noGrp="1"/>
          </p:cNvSpPr>
          <p:nvPr>
            <p:ph type="pic" sz="quarter" idx="10"/>
          </p:nvPr>
        </p:nvSpPr>
        <p:spPr bwMode="auto">
          <a:xfrm>
            <a:off x="4934169" y="865130"/>
            <a:ext cx="1913083" cy="1349696"/>
          </a:xfrm>
          <a:custGeom>
            <a:avLst/>
            <a:gdLst>
              <a:gd name="connsiteX0" fmla="*/ 0 w 2871788"/>
              <a:gd name="connsiteY0" fmla="*/ 0 h 3617912"/>
              <a:gd name="connsiteX1" fmla="*/ 2871788 w 2871788"/>
              <a:gd name="connsiteY1" fmla="*/ 0 h 3617912"/>
              <a:gd name="connsiteX2" fmla="*/ 2871788 w 2871788"/>
              <a:gd name="connsiteY2" fmla="*/ 3617912 h 3617912"/>
              <a:gd name="connsiteX3" fmla="*/ 0 w 2871788"/>
              <a:gd name="connsiteY3" fmla="*/ 3617912 h 3617912"/>
              <a:gd name="connsiteX4" fmla="*/ 0 w 2871788"/>
              <a:gd name="connsiteY4" fmla="*/ 0 h 3617912"/>
              <a:gd name="connsiteX0" fmla="*/ 0 w 2871788"/>
              <a:gd name="connsiteY0" fmla="*/ 0 h 3883583"/>
              <a:gd name="connsiteX1" fmla="*/ 2871788 w 2871788"/>
              <a:gd name="connsiteY1" fmla="*/ 0 h 3883583"/>
              <a:gd name="connsiteX2" fmla="*/ 2871788 w 2871788"/>
              <a:gd name="connsiteY2" fmla="*/ 3883583 h 3883583"/>
              <a:gd name="connsiteX3" fmla="*/ 0 w 2871788"/>
              <a:gd name="connsiteY3" fmla="*/ 3617912 h 3883583"/>
              <a:gd name="connsiteX4" fmla="*/ 0 w 2871788"/>
              <a:gd name="connsiteY4" fmla="*/ 0 h 3883583"/>
              <a:gd name="connsiteX0" fmla="*/ 0 w 2871788"/>
              <a:gd name="connsiteY0" fmla="*/ 0 h 3883583"/>
              <a:gd name="connsiteX1" fmla="*/ 2871788 w 2871788"/>
              <a:gd name="connsiteY1" fmla="*/ 0 h 3883583"/>
              <a:gd name="connsiteX2" fmla="*/ 2871788 w 2871788"/>
              <a:gd name="connsiteY2" fmla="*/ 3883583 h 3883583"/>
              <a:gd name="connsiteX3" fmla="*/ 0 w 2871788"/>
              <a:gd name="connsiteY3" fmla="*/ 3716766 h 3883583"/>
              <a:gd name="connsiteX4" fmla="*/ 0 w 2871788"/>
              <a:gd name="connsiteY4" fmla="*/ 0 h 3883583"/>
              <a:gd name="connsiteX0" fmla="*/ 0 w 2871788"/>
              <a:gd name="connsiteY0" fmla="*/ 0 h 3930717"/>
              <a:gd name="connsiteX1" fmla="*/ 2871788 w 2871788"/>
              <a:gd name="connsiteY1" fmla="*/ 0 h 3930717"/>
              <a:gd name="connsiteX2" fmla="*/ 2871788 w 2871788"/>
              <a:gd name="connsiteY2" fmla="*/ 3930717 h 3930717"/>
              <a:gd name="connsiteX3" fmla="*/ 0 w 2871788"/>
              <a:gd name="connsiteY3" fmla="*/ 3716766 h 3930717"/>
              <a:gd name="connsiteX4" fmla="*/ 0 w 2871788"/>
              <a:gd name="connsiteY4" fmla="*/ 0 h 3930717"/>
              <a:gd name="connsiteX0" fmla="*/ 6724 w 2878512"/>
              <a:gd name="connsiteY0" fmla="*/ 0 h 3931919"/>
              <a:gd name="connsiteX1" fmla="*/ 2878512 w 2878512"/>
              <a:gd name="connsiteY1" fmla="*/ 0 h 3931919"/>
              <a:gd name="connsiteX2" fmla="*/ 2878512 w 2878512"/>
              <a:gd name="connsiteY2" fmla="*/ 3930717 h 3931919"/>
              <a:gd name="connsiteX3" fmla="*/ 0 w 2878512"/>
              <a:gd name="connsiteY3" fmla="*/ 3931919 h 3931919"/>
              <a:gd name="connsiteX4" fmla="*/ 6724 w 2878512"/>
              <a:gd name="connsiteY4" fmla="*/ 0 h 3931919"/>
              <a:gd name="connsiteX0" fmla="*/ 6724 w 2878512"/>
              <a:gd name="connsiteY0" fmla="*/ 0 h 3931919"/>
              <a:gd name="connsiteX1" fmla="*/ 2878512 w 2878512"/>
              <a:gd name="connsiteY1" fmla="*/ 0 h 3931919"/>
              <a:gd name="connsiteX2" fmla="*/ 2878512 w 2878512"/>
              <a:gd name="connsiteY2" fmla="*/ 3930717 h 3931919"/>
              <a:gd name="connsiteX3" fmla="*/ 0 w 2878512"/>
              <a:gd name="connsiteY3" fmla="*/ 3931919 h 3931919"/>
              <a:gd name="connsiteX4" fmla="*/ 6724 w 2878512"/>
              <a:gd name="connsiteY4" fmla="*/ 0 h 3931919"/>
              <a:gd name="connsiteX0" fmla="*/ 232246 w 3104034"/>
              <a:gd name="connsiteY0" fmla="*/ 0 h 3938217"/>
              <a:gd name="connsiteX1" fmla="*/ 3104034 w 3104034"/>
              <a:gd name="connsiteY1" fmla="*/ 0 h 3938217"/>
              <a:gd name="connsiteX2" fmla="*/ 3104034 w 3104034"/>
              <a:gd name="connsiteY2" fmla="*/ 3930717 h 3938217"/>
              <a:gd name="connsiteX3" fmla="*/ 0 w 3104034"/>
              <a:gd name="connsiteY3" fmla="*/ 3938217 h 3938217"/>
              <a:gd name="connsiteX4" fmla="*/ 232246 w 3104034"/>
              <a:gd name="connsiteY4" fmla="*/ 0 h 3938217"/>
              <a:gd name="connsiteX0" fmla="*/ 232246 w 3104034"/>
              <a:gd name="connsiteY0" fmla="*/ 0 h 3938217"/>
              <a:gd name="connsiteX1" fmla="*/ 3104034 w 3104034"/>
              <a:gd name="connsiteY1" fmla="*/ 0 h 3938217"/>
              <a:gd name="connsiteX2" fmla="*/ 3104034 w 3104034"/>
              <a:gd name="connsiteY2" fmla="*/ 3930717 h 3938217"/>
              <a:gd name="connsiteX3" fmla="*/ 0 w 3104034"/>
              <a:gd name="connsiteY3" fmla="*/ 3938217 h 3938217"/>
              <a:gd name="connsiteX4" fmla="*/ 232246 w 3104034"/>
              <a:gd name="connsiteY4" fmla="*/ 0 h 3938217"/>
              <a:gd name="connsiteX0" fmla="*/ 232246 w 3104034"/>
              <a:gd name="connsiteY0" fmla="*/ 0 h 3938217"/>
              <a:gd name="connsiteX1" fmla="*/ 3104034 w 3104034"/>
              <a:gd name="connsiteY1" fmla="*/ 0 h 3938217"/>
              <a:gd name="connsiteX2" fmla="*/ 3104034 w 3104034"/>
              <a:gd name="connsiteY2" fmla="*/ 3930717 h 3938217"/>
              <a:gd name="connsiteX3" fmla="*/ 0 w 3104034"/>
              <a:gd name="connsiteY3" fmla="*/ 3938217 h 3938217"/>
              <a:gd name="connsiteX4" fmla="*/ 232246 w 3104034"/>
              <a:gd name="connsiteY4" fmla="*/ 0 h 3938217"/>
              <a:gd name="connsiteX0" fmla="*/ 239295 w 3104034"/>
              <a:gd name="connsiteY0" fmla="*/ 97081 h 3938217"/>
              <a:gd name="connsiteX1" fmla="*/ 3104034 w 3104034"/>
              <a:gd name="connsiteY1" fmla="*/ 0 h 3938217"/>
              <a:gd name="connsiteX2" fmla="*/ 3104034 w 3104034"/>
              <a:gd name="connsiteY2" fmla="*/ 3930717 h 3938217"/>
              <a:gd name="connsiteX3" fmla="*/ 0 w 3104034"/>
              <a:gd name="connsiteY3" fmla="*/ 3938217 h 3938217"/>
              <a:gd name="connsiteX4" fmla="*/ 239295 w 3104034"/>
              <a:gd name="connsiteY4" fmla="*/ 97081 h 3938217"/>
              <a:gd name="connsiteX0" fmla="*/ 239295 w 3104034"/>
              <a:gd name="connsiteY0" fmla="*/ 97081 h 3938217"/>
              <a:gd name="connsiteX1" fmla="*/ 3104034 w 3104034"/>
              <a:gd name="connsiteY1" fmla="*/ 0 h 3938217"/>
              <a:gd name="connsiteX2" fmla="*/ 3104034 w 3104034"/>
              <a:gd name="connsiteY2" fmla="*/ 3930717 h 3938217"/>
              <a:gd name="connsiteX3" fmla="*/ 0 w 3104034"/>
              <a:gd name="connsiteY3" fmla="*/ 3938217 h 3938217"/>
              <a:gd name="connsiteX4" fmla="*/ 239295 w 3104034"/>
              <a:gd name="connsiteY4" fmla="*/ 97081 h 3938217"/>
              <a:gd name="connsiteX0" fmla="*/ 239295 w 3104034"/>
              <a:gd name="connsiteY0" fmla="*/ 97081 h 3938217"/>
              <a:gd name="connsiteX1" fmla="*/ 3104034 w 3104034"/>
              <a:gd name="connsiteY1" fmla="*/ 0 h 3938217"/>
              <a:gd name="connsiteX2" fmla="*/ 3104034 w 3104034"/>
              <a:gd name="connsiteY2" fmla="*/ 3930717 h 3938217"/>
              <a:gd name="connsiteX3" fmla="*/ 0 w 3104034"/>
              <a:gd name="connsiteY3" fmla="*/ 3938217 h 3938217"/>
              <a:gd name="connsiteX4" fmla="*/ 239295 w 3104034"/>
              <a:gd name="connsiteY4" fmla="*/ 97081 h 3938217"/>
              <a:gd name="connsiteX0" fmla="*/ 394341 w 3104034"/>
              <a:gd name="connsiteY0" fmla="*/ 97081 h 3938217"/>
              <a:gd name="connsiteX1" fmla="*/ 3104034 w 3104034"/>
              <a:gd name="connsiteY1" fmla="*/ 0 h 3938217"/>
              <a:gd name="connsiteX2" fmla="*/ 3104034 w 3104034"/>
              <a:gd name="connsiteY2" fmla="*/ 3930717 h 3938217"/>
              <a:gd name="connsiteX3" fmla="*/ 0 w 3104034"/>
              <a:gd name="connsiteY3" fmla="*/ 3938217 h 3938217"/>
              <a:gd name="connsiteX4" fmla="*/ 394341 w 3104034"/>
              <a:gd name="connsiteY4" fmla="*/ 97081 h 3938217"/>
              <a:gd name="connsiteX0" fmla="*/ 443673 w 3104034"/>
              <a:gd name="connsiteY0" fmla="*/ 103553 h 3938217"/>
              <a:gd name="connsiteX1" fmla="*/ 3104034 w 3104034"/>
              <a:gd name="connsiteY1" fmla="*/ 0 h 3938217"/>
              <a:gd name="connsiteX2" fmla="*/ 3104034 w 3104034"/>
              <a:gd name="connsiteY2" fmla="*/ 3930717 h 3938217"/>
              <a:gd name="connsiteX3" fmla="*/ 0 w 3104034"/>
              <a:gd name="connsiteY3" fmla="*/ 3938217 h 3938217"/>
              <a:gd name="connsiteX4" fmla="*/ 443673 w 3104034"/>
              <a:gd name="connsiteY4" fmla="*/ 103553 h 3938217"/>
              <a:gd name="connsiteX0" fmla="*/ 443673 w 3104034"/>
              <a:gd name="connsiteY0" fmla="*/ 103553 h 3938217"/>
              <a:gd name="connsiteX1" fmla="*/ 3104034 w 3104034"/>
              <a:gd name="connsiteY1" fmla="*/ 0 h 3938217"/>
              <a:gd name="connsiteX2" fmla="*/ 3104034 w 3104034"/>
              <a:gd name="connsiteY2" fmla="*/ 3930717 h 3938217"/>
              <a:gd name="connsiteX3" fmla="*/ 0 w 3104034"/>
              <a:gd name="connsiteY3" fmla="*/ 3938217 h 3938217"/>
              <a:gd name="connsiteX4" fmla="*/ 443673 w 3104034"/>
              <a:gd name="connsiteY4" fmla="*/ 103553 h 3938217"/>
              <a:gd name="connsiteX0" fmla="*/ 443673 w 3104034"/>
              <a:gd name="connsiteY0" fmla="*/ 0 h 3834664"/>
              <a:gd name="connsiteX1" fmla="*/ 3104034 w 3104034"/>
              <a:gd name="connsiteY1" fmla="*/ 0 h 3834664"/>
              <a:gd name="connsiteX2" fmla="*/ 3104034 w 3104034"/>
              <a:gd name="connsiteY2" fmla="*/ 3827164 h 3834664"/>
              <a:gd name="connsiteX3" fmla="*/ 0 w 3104034"/>
              <a:gd name="connsiteY3" fmla="*/ 3834664 h 3834664"/>
              <a:gd name="connsiteX4" fmla="*/ 443673 w 3104034"/>
              <a:gd name="connsiteY4" fmla="*/ 0 h 3834664"/>
              <a:gd name="connsiteX0" fmla="*/ 443673 w 3104034"/>
              <a:gd name="connsiteY0" fmla="*/ 0 h 3834664"/>
              <a:gd name="connsiteX1" fmla="*/ 3104034 w 3104034"/>
              <a:gd name="connsiteY1" fmla="*/ 0 h 3834664"/>
              <a:gd name="connsiteX2" fmla="*/ 3104034 w 3104034"/>
              <a:gd name="connsiteY2" fmla="*/ 3827164 h 3834664"/>
              <a:gd name="connsiteX3" fmla="*/ 0 w 3104034"/>
              <a:gd name="connsiteY3" fmla="*/ 3834664 h 3834664"/>
              <a:gd name="connsiteX4" fmla="*/ 443673 w 3104034"/>
              <a:gd name="connsiteY4" fmla="*/ 0 h 3834664"/>
              <a:gd name="connsiteX0" fmla="*/ 464021 w 3124382"/>
              <a:gd name="connsiteY0" fmla="*/ 0 h 4009409"/>
              <a:gd name="connsiteX1" fmla="*/ 3124382 w 3124382"/>
              <a:gd name="connsiteY1" fmla="*/ 0 h 4009409"/>
              <a:gd name="connsiteX2" fmla="*/ 3124382 w 3124382"/>
              <a:gd name="connsiteY2" fmla="*/ 3827164 h 4009409"/>
              <a:gd name="connsiteX3" fmla="*/ 0 w 3124382"/>
              <a:gd name="connsiteY3" fmla="*/ 4009409 h 4009409"/>
              <a:gd name="connsiteX4" fmla="*/ 464021 w 3124382"/>
              <a:gd name="connsiteY4" fmla="*/ 0 h 4009409"/>
              <a:gd name="connsiteX0" fmla="*/ 464021 w 3131164"/>
              <a:gd name="connsiteY0" fmla="*/ 0 h 4009409"/>
              <a:gd name="connsiteX1" fmla="*/ 3124382 w 3131164"/>
              <a:gd name="connsiteY1" fmla="*/ 0 h 4009409"/>
              <a:gd name="connsiteX2" fmla="*/ 3131164 w 3131164"/>
              <a:gd name="connsiteY2" fmla="*/ 4008382 h 4009409"/>
              <a:gd name="connsiteX3" fmla="*/ 0 w 3131164"/>
              <a:gd name="connsiteY3" fmla="*/ 4009409 h 4009409"/>
              <a:gd name="connsiteX4" fmla="*/ 464021 w 3131164"/>
              <a:gd name="connsiteY4" fmla="*/ 0 h 4009409"/>
              <a:gd name="connsiteX0" fmla="*/ 464021 w 3131164"/>
              <a:gd name="connsiteY0" fmla="*/ 0 h 4009409"/>
              <a:gd name="connsiteX1" fmla="*/ 3124382 w 3131164"/>
              <a:gd name="connsiteY1" fmla="*/ 0 h 4009409"/>
              <a:gd name="connsiteX2" fmla="*/ 3131164 w 3131164"/>
              <a:gd name="connsiteY2" fmla="*/ 4008382 h 4009409"/>
              <a:gd name="connsiteX3" fmla="*/ 0 w 3131164"/>
              <a:gd name="connsiteY3" fmla="*/ 4009409 h 4009409"/>
              <a:gd name="connsiteX4" fmla="*/ 464021 w 3131164"/>
              <a:gd name="connsiteY4" fmla="*/ 0 h 4009409"/>
              <a:gd name="connsiteX0" fmla="*/ 464021 w 3131164"/>
              <a:gd name="connsiteY0" fmla="*/ 0 h 4009409"/>
              <a:gd name="connsiteX1" fmla="*/ 3124382 w 3131164"/>
              <a:gd name="connsiteY1" fmla="*/ 0 h 4009409"/>
              <a:gd name="connsiteX2" fmla="*/ 3131164 w 3131164"/>
              <a:gd name="connsiteY2" fmla="*/ 4008382 h 4009409"/>
              <a:gd name="connsiteX3" fmla="*/ 0 w 3131164"/>
              <a:gd name="connsiteY3" fmla="*/ 4009409 h 4009409"/>
              <a:gd name="connsiteX4" fmla="*/ 464021 w 3131164"/>
              <a:gd name="connsiteY4" fmla="*/ 0 h 4009409"/>
              <a:gd name="connsiteX0" fmla="*/ 29946 w 3131164"/>
              <a:gd name="connsiteY0" fmla="*/ 0 h 4009409"/>
              <a:gd name="connsiteX1" fmla="*/ 3124382 w 3131164"/>
              <a:gd name="connsiteY1" fmla="*/ 0 h 4009409"/>
              <a:gd name="connsiteX2" fmla="*/ 3131164 w 3131164"/>
              <a:gd name="connsiteY2" fmla="*/ 4008382 h 4009409"/>
              <a:gd name="connsiteX3" fmla="*/ 0 w 3131164"/>
              <a:gd name="connsiteY3" fmla="*/ 4009409 h 4009409"/>
              <a:gd name="connsiteX4" fmla="*/ 29946 w 3131164"/>
              <a:gd name="connsiteY4" fmla="*/ 0 h 4009409"/>
              <a:gd name="connsiteX0" fmla="*/ 9599 w 3131164"/>
              <a:gd name="connsiteY0" fmla="*/ 0 h 4009409"/>
              <a:gd name="connsiteX1" fmla="*/ 3124382 w 3131164"/>
              <a:gd name="connsiteY1" fmla="*/ 0 h 4009409"/>
              <a:gd name="connsiteX2" fmla="*/ 3131164 w 3131164"/>
              <a:gd name="connsiteY2" fmla="*/ 4008382 h 4009409"/>
              <a:gd name="connsiteX3" fmla="*/ 0 w 3131164"/>
              <a:gd name="connsiteY3" fmla="*/ 4009409 h 4009409"/>
              <a:gd name="connsiteX4" fmla="*/ 9599 w 3131164"/>
              <a:gd name="connsiteY4" fmla="*/ 0 h 4009409"/>
              <a:gd name="connsiteX0" fmla="*/ 399 w 3142312"/>
              <a:gd name="connsiteY0" fmla="*/ 0 h 4009409"/>
              <a:gd name="connsiteX1" fmla="*/ 3135530 w 3142312"/>
              <a:gd name="connsiteY1" fmla="*/ 0 h 4009409"/>
              <a:gd name="connsiteX2" fmla="*/ 3142312 w 3142312"/>
              <a:gd name="connsiteY2" fmla="*/ 4008382 h 4009409"/>
              <a:gd name="connsiteX3" fmla="*/ 11148 w 3142312"/>
              <a:gd name="connsiteY3" fmla="*/ 4009409 h 4009409"/>
              <a:gd name="connsiteX4" fmla="*/ 399 w 3142312"/>
              <a:gd name="connsiteY4" fmla="*/ 0 h 4009409"/>
              <a:gd name="connsiteX0" fmla="*/ 622 w 3135753"/>
              <a:gd name="connsiteY0" fmla="*/ 0 h 4009409"/>
              <a:gd name="connsiteX1" fmla="*/ 3128971 w 3135753"/>
              <a:gd name="connsiteY1" fmla="*/ 0 h 4009409"/>
              <a:gd name="connsiteX2" fmla="*/ 3135753 w 3135753"/>
              <a:gd name="connsiteY2" fmla="*/ 4008382 h 4009409"/>
              <a:gd name="connsiteX3" fmla="*/ 4589 w 3135753"/>
              <a:gd name="connsiteY3" fmla="*/ 4009409 h 4009409"/>
              <a:gd name="connsiteX4" fmla="*/ 622 w 3135753"/>
              <a:gd name="connsiteY4" fmla="*/ 0 h 4009409"/>
              <a:gd name="connsiteX0" fmla="*/ 0 w 3135131"/>
              <a:gd name="connsiteY0" fmla="*/ 0 h 4009409"/>
              <a:gd name="connsiteX1" fmla="*/ 3128349 w 3135131"/>
              <a:gd name="connsiteY1" fmla="*/ 0 h 4009409"/>
              <a:gd name="connsiteX2" fmla="*/ 3135131 w 3135131"/>
              <a:gd name="connsiteY2" fmla="*/ 4008382 h 4009409"/>
              <a:gd name="connsiteX3" fmla="*/ 3967 w 3135131"/>
              <a:gd name="connsiteY3" fmla="*/ 4009409 h 4009409"/>
              <a:gd name="connsiteX4" fmla="*/ 0 w 3135131"/>
              <a:gd name="connsiteY4" fmla="*/ 0 h 40094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35131" h="4009409">
                <a:moveTo>
                  <a:pt x="0" y="0"/>
                </a:moveTo>
                <a:lnTo>
                  <a:pt x="3128349" y="0"/>
                </a:lnTo>
                <a:cubicBezTo>
                  <a:pt x="3130610" y="1336127"/>
                  <a:pt x="3131740" y="2004191"/>
                  <a:pt x="3135131" y="4008382"/>
                </a:cubicBezTo>
                <a:lnTo>
                  <a:pt x="3967" y="4009409"/>
                </a:lnTo>
                <a:cubicBezTo>
                  <a:pt x="7167" y="2672939"/>
                  <a:pt x="1983" y="2004704"/>
                  <a:pt x="0" y="0"/>
                </a:cubicBezTo>
                <a:close/>
              </a:path>
            </a:pathLst>
          </a:custGeom>
          <a:solidFill>
            <a:schemeClr val="bg1">
              <a:lumMod val="85000"/>
            </a:schemeClr>
          </a:solidFill>
          <a:ln>
            <a:noFill/>
          </a:ln>
          <a:effectLst/>
          <a:extLst/>
        </p:spPr>
        <p:txBody>
          <a:bodyPr rtlCol="0" anchor="ctr">
            <a:noAutofit/>
          </a:bodyPr>
          <a:lstStyle>
            <a:lvl1pPr marL="0" indent="0" algn="ctr">
              <a:buFontTx/>
              <a:buNone/>
              <a:defRPr sz="1600" b="0">
                <a:solidFill>
                  <a:schemeClr val="bg1"/>
                </a:solidFill>
              </a:defRPr>
            </a:lvl1pPr>
          </a:lstStyle>
          <a:p>
            <a:pPr lvl="0"/>
            <a:r>
              <a:rPr lang="fr-FR" noProof="0" smtClean="0"/>
              <a:t>Faire glisser l'image vers l'espace réservé ou cliquer sur l'icône pour l'ajouter</a:t>
            </a:r>
            <a:endParaRPr lang="en-AU" noProof="0" dirty="0"/>
          </a:p>
        </p:txBody>
      </p:sp>
      <p:sp>
        <p:nvSpPr>
          <p:cNvPr id="8" name="Picture Placeholder 3"/>
          <p:cNvSpPr>
            <a:spLocks noGrp="1"/>
          </p:cNvSpPr>
          <p:nvPr>
            <p:ph type="pic" sz="quarter" idx="16"/>
          </p:nvPr>
        </p:nvSpPr>
        <p:spPr bwMode="auto">
          <a:xfrm>
            <a:off x="6904737" y="1914673"/>
            <a:ext cx="1913083" cy="1349696"/>
          </a:xfrm>
          <a:custGeom>
            <a:avLst/>
            <a:gdLst>
              <a:gd name="connsiteX0" fmla="*/ 0 w 2871788"/>
              <a:gd name="connsiteY0" fmla="*/ 0 h 3617912"/>
              <a:gd name="connsiteX1" fmla="*/ 2871788 w 2871788"/>
              <a:gd name="connsiteY1" fmla="*/ 0 h 3617912"/>
              <a:gd name="connsiteX2" fmla="*/ 2871788 w 2871788"/>
              <a:gd name="connsiteY2" fmla="*/ 3617912 h 3617912"/>
              <a:gd name="connsiteX3" fmla="*/ 0 w 2871788"/>
              <a:gd name="connsiteY3" fmla="*/ 3617912 h 3617912"/>
              <a:gd name="connsiteX4" fmla="*/ 0 w 2871788"/>
              <a:gd name="connsiteY4" fmla="*/ 0 h 3617912"/>
              <a:gd name="connsiteX0" fmla="*/ 0 w 2871788"/>
              <a:gd name="connsiteY0" fmla="*/ 0 h 3883583"/>
              <a:gd name="connsiteX1" fmla="*/ 2871788 w 2871788"/>
              <a:gd name="connsiteY1" fmla="*/ 0 h 3883583"/>
              <a:gd name="connsiteX2" fmla="*/ 2871788 w 2871788"/>
              <a:gd name="connsiteY2" fmla="*/ 3883583 h 3883583"/>
              <a:gd name="connsiteX3" fmla="*/ 0 w 2871788"/>
              <a:gd name="connsiteY3" fmla="*/ 3617912 h 3883583"/>
              <a:gd name="connsiteX4" fmla="*/ 0 w 2871788"/>
              <a:gd name="connsiteY4" fmla="*/ 0 h 3883583"/>
              <a:gd name="connsiteX0" fmla="*/ 0 w 2871788"/>
              <a:gd name="connsiteY0" fmla="*/ 0 h 3883583"/>
              <a:gd name="connsiteX1" fmla="*/ 2871788 w 2871788"/>
              <a:gd name="connsiteY1" fmla="*/ 0 h 3883583"/>
              <a:gd name="connsiteX2" fmla="*/ 2871788 w 2871788"/>
              <a:gd name="connsiteY2" fmla="*/ 3883583 h 3883583"/>
              <a:gd name="connsiteX3" fmla="*/ 0 w 2871788"/>
              <a:gd name="connsiteY3" fmla="*/ 3716766 h 3883583"/>
              <a:gd name="connsiteX4" fmla="*/ 0 w 2871788"/>
              <a:gd name="connsiteY4" fmla="*/ 0 h 3883583"/>
              <a:gd name="connsiteX0" fmla="*/ 0 w 2871788"/>
              <a:gd name="connsiteY0" fmla="*/ 0 h 3930717"/>
              <a:gd name="connsiteX1" fmla="*/ 2871788 w 2871788"/>
              <a:gd name="connsiteY1" fmla="*/ 0 h 3930717"/>
              <a:gd name="connsiteX2" fmla="*/ 2871788 w 2871788"/>
              <a:gd name="connsiteY2" fmla="*/ 3930717 h 3930717"/>
              <a:gd name="connsiteX3" fmla="*/ 0 w 2871788"/>
              <a:gd name="connsiteY3" fmla="*/ 3716766 h 3930717"/>
              <a:gd name="connsiteX4" fmla="*/ 0 w 2871788"/>
              <a:gd name="connsiteY4" fmla="*/ 0 h 3930717"/>
              <a:gd name="connsiteX0" fmla="*/ 6724 w 2878512"/>
              <a:gd name="connsiteY0" fmla="*/ 0 h 3931919"/>
              <a:gd name="connsiteX1" fmla="*/ 2878512 w 2878512"/>
              <a:gd name="connsiteY1" fmla="*/ 0 h 3931919"/>
              <a:gd name="connsiteX2" fmla="*/ 2878512 w 2878512"/>
              <a:gd name="connsiteY2" fmla="*/ 3930717 h 3931919"/>
              <a:gd name="connsiteX3" fmla="*/ 0 w 2878512"/>
              <a:gd name="connsiteY3" fmla="*/ 3931919 h 3931919"/>
              <a:gd name="connsiteX4" fmla="*/ 6724 w 2878512"/>
              <a:gd name="connsiteY4" fmla="*/ 0 h 3931919"/>
              <a:gd name="connsiteX0" fmla="*/ 6724 w 2878512"/>
              <a:gd name="connsiteY0" fmla="*/ 0 h 3931919"/>
              <a:gd name="connsiteX1" fmla="*/ 2878512 w 2878512"/>
              <a:gd name="connsiteY1" fmla="*/ 0 h 3931919"/>
              <a:gd name="connsiteX2" fmla="*/ 2878512 w 2878512"/>
              <a:gd name="connsiteY2" fmla="*/ 3930717 h 3931919"/>
              <a:gd name="connsiteX3" fmla="*/ 0 w 2878512"/>
              <a:gd name="connsiteY3" fmla="*/ 3931919 h 3931919"/>
              <a:gd name="connsiteX4" fmla="*/ 6724 w 2878512"/>
              <a:gd name="connsiteY4" fmla="*/ 0 h 3931919"/>
              <a:gd name="connsiteX0" fmla="*/ 232246 w 3104034"/>
              <a:gd name="connsiteY0" fmla="*/ 0 h 3938217"/>
              <a:gd name="connsiteX1" fmla="*/ 3104034 w 3104034"/>
              <a:gd name="connsiteY1" fmla="*/ 0 h 3938217"/>
              <a:gd name="connsiteX2" fmla="*/ 3104034 w 3104034"/>
              <a:gd name="connsiteY2" fmla="*/ 3930717 h 3938217"/>
              <a:gd name="connsiteX3" fmla="*/ 0 w 3104034"/>
              <a:gd name="connsiteY3" fmla="*/ 3938217 h 3938217"/>
              <a:gd name="connsiteX4" fmla="*/ 232246 w 3104034"/>
              <a:gd name="connsiteY4" fmla="*/ 0 h 3938217"/>
              <a:gd name="connsiteX0" fmla="*/ 232246 w 3104034"/>
              <a:gd name="connsiteY0" fmla="*/ 0 h 3938217"/>
              <a:gd name="connsiteX1" fmla="*/ 3104034 w 3104034"/>
              <a:gd name="connsiteY1" fmla="*/ 0 h 3938217"/>
              <a:gd name="connsiteX2" fmla="*/ 3104034 w 3104034"/>
              <a:gd name="connsiteY2" fmla="*/ 3930717 h 3938217"/>
              <a:gd name="connsiteX3" fmla="*/ 0 w 3104034"/>
              <a:gd name="connsiteY3" fmla="*/ 3938217 h 3938217"/>
              <a:gd name="connsiteX4" fmla="*/ 232246 w 3104034"/>
              <a:gd name="connsiteY4" fmla="*/ 0 h 3938217"/>
              <a:gd name="connsiteX0" fmla="*/ 232246 w 3104034"/>
              <a:gd name="connsiteY0" fmla="*/ 0 h 3938217"/>
              <a:gd name="connsiteX1" fmla="*/ 3104034 w 3104034"/>
              <a:gd name="connsiteY1" fmla="*/ 0 h 3938217"/>
              <a:gd name="connsiteX2" fmla="*/ 3104034 w 3104034"/>
              <a:gd name="connsiteY2" fmla="*/ 3930717 h 3938217"/>
              <a:gd name="connsiteX3" fmla="*/ 0 w 3104034"/>
              <a:gd name="connsiteY3" fmla="*/ 3938217 h 3938217"/>
              <a:gd name="connsiteX4" fmla="*/ 232246 w 3104034"/>
              <a:gd name="connsiteY4" fmla="*/ 0 h 3938217"/>
              <a:gd name="connsiteX0" fmla="*/ 239295 w 3104034"/>
              <a:gd name="connsiteY0" fmla="*/ 97081 h 3938217"/>
              <a:gd name="connsiteX1" fmla="*/ 3104034 w 3104034"/>
              <a:gd name="connsiteY1" fmla="*/ 0 h 3938217"/>
              <a:gd name="connsiteX2" fmla="*/ 3104034 w 3104034"/>
              <a:gd name="connsiteY2" fmla="*/ 3930717 h 3938217"/>
              <a:gd name="connsiteX3" fmla="*/ 0 w 3104034"/>
              <a:gd name="connsiteY3" fmla="*/ 3938217 h 3938217"/>
              <a:gd name="connsiteX4" fmla="*/ 239295 w 3104034"/>
              <a:gd name="connsiteY4" fmla="*/ 97081 h 3938217"/>
              <a:gd name="connsiteX0" fmla="*/ 239295 w 3104034"/>
              <a:gd name="connsiteY0" fmla="*/ 97081 h 3938217"/>
              <a:gd name="connsiteX1" fmla="*/ 3104034 w 3104034"/>
              <a:gd name="connsiteY1" fmla="*/ 0 h 3938217"/>
              <a:gd name="connsiteX2" fmla="*/ 3104034 w 3104034"/>
              <a:gd name="connsiteY2" fmla="*/ 3930717 h 3938217"/>
              <a:gd name="connsiteX3" fmla="*/ 0 w 3104034"/>
              <a:gd name="connsiteY3" fmla="*/ 3938217 h 3938217"/>
              <a:gd name="connsiteX4" fmla="*/ 239295 w 3104034"/>
              <a:gd name="connsiteY4" fmla="*/ 97081 h 3938217"/>
              <a:gd name="connsiteX0" fmla="*/ 239295 w 3104034"/>
              <a:gd name="connsiteY0" fmla="*/ 97081 h 3938217"/>
              <a:gd name="connsiteX1" fmla="*/ 3104034 w 3104034"/>
              <a:gd name="connsiteY1" fmla="*/ 0 h 3938217"/>
              <a:gd name="connsiteX2" fmla="*/ 3104034 w 3104034"/>
              <a:gd name="connsiteY2" fmla="*/ 3930717 h 3938217"/>
              <a:gd name="connsiteX3" fmla="*/ 0 w 3104034"/>
              <a:gd name="connsiteY3" fmla="*/ 3938217 h 3938217"/>
              <a:gd name="connsiteX4" fmla="*/ 239295 w 3104034"/>
              <a:gd name="connsiteY4" fmla="*/ 97081 h 3938217"/>
              <a:gd name="connsiteX0" fmla="*/ 394341 w 3104034"/>
              <a:gd name="connsiteY0" fmla="*/ 97081 h 3938217"/>
              <a:gd name="connsiteX1" fmla="*/ 3104034 w 3104034"/>
              <a:gd name="connsiteY1" fmla="*/ 0 h 3938217"/>
              <a:gd name="connsiteX2" fmla="*/ 3104034 w 3104034"/>
              <a:gd name="connsiteY2" fmla="*/ 3930717 h 3938217"/>
              <a:gd name="connsiteX3" fmla="*/ 0 w 3104034"/>
              <a:gd name="connsiteY3" fmla="*/ 3938217 h 3938217"/>
              <a:gd name="connsiteX4" fmla="*/ 394341 w 3104034"/>
              <a:gd name="connsiteY4" fmla="*/ 97081 h 3938217"/>
              <a:gd name="connsiteX0" fmla="*/ 443673 w 3104034"/>
              <a:gd name="connsiteY0" fmla="*/ 103553 h 3938217"/>
              <a:gd name="connsiteX1" fmla="*/ 3104034 w 3104034"/>
              <a:gd name="connsiteY1" fmla="*/ 0 h 3938217"/>
              <a:gd name="connsiteX2" fmla="*/ 3104034 w 3104034"/>
              <a:gd name="connsiteY2" fmla="*/ 3930717 h 3938217"/>
              <a:gd name="connsiteX3" fmla="*/ 0 w 3104034"/>
              <a:gd name="connsiteY3" fmla="*/ 3938217 h 3938217"/>
              <a:gd name="connsiteX4" fmla="*/ 443673 w 3104034"/>
              <a:gd name="connsiteY4" fmla="*/ 103553 h 3938217"/>
              <a:gd name="connsiteX0" fmla="*/ 443673 w 3104034"/>
              <a:gd name="connsiteY0" fmla="*/ 103553 h 3938217"/>
              <a:gd name="connsiteX1" fmla="*/ 3104034 w 3104034"/>
              <a:gd name="connsiteY1" fmla="*/ 0 h 3938217"/>
              <a:gd name="connsiteX2" fmla="*/ 3104034 w 3104034"/>
              <a:gd name="connsiteY2" fmla="*/ 3930717 h 3938217"/>
              <a:gd name="connsiteX3" fmla="*/ 0 w 3104034"/>
              <a:gd name="connsiteY3" fmla="*/ 3938217 h 3938217"/>
              <a:gd name="connsiteX4" fmla="*/ 443673 w 3104034"/>
              <a:gd name="connsiteY4" fmla="*/ 103553 h 3938217"/>
              <a:gd name="connsiteX0" fmla="*/ 443673 w 3104034"/>
              <a:gd name="connsiteY0" fmla="*/ 0 h 3834664"/>
              <a:gd name="connsiteX1" fmla="*/ 3104034 w 3104034"/>
              <a:gd name="connsiteY1" fmla="*/ 0 h 3834664"/>
              <a:gd name="connsiteX2" fmla="*/ 3104034 w 3104034"/>
              <a:gd name="connsiteY2" fmla="*/ 3827164 h 3834664"/>
              <a:gd name="connsiteX3" fmla="*/ 0 w 3104034"/>
              <a:gd name="connsiteY3" fmla="*/ 3834664 h 3834664"/>
              <a:gd name="connsiteX4" fmla="*/ 443673 w 3104034"/>
              <a:gd name="connsiteY4" fmla="*/ 0 h 3834664"/>
              <a:gd name="connsiteX0" fmla="*/ 443673 w 3104034"/>
              <a:gd name="connsiteY0" fmla="*/ 0 h 3834664"/>
              <a:gd name="connsiteX1" fmla="*/ 3104034 w 3104034"/>
              <a:gd name="connsiteY1" fmla="*/ 0 h 3834664"/>
              <a:gd name="connsiteX2" fmla="*/ 3104034 w 3104034"/>
              <a:gd name="connsiteY2" fmla="*/ 3827164 h 3834664"/>
              <a:gd name="connsiteX3" fmla="*/ 0 w 3104034"/>
              <a:gd name="connsiteY3" fmla="*/ 3834664 h 3834664"/>
              <a:gd name="connsiteX4" fmla="*/ 443673 w 3104034"/>
              <a:gd name="connsiteY4" fmla="*/ 0 h 3834664"/>
              <a:gd name="connsiteX0" fmla="*/ 464021 w 3124382"/>
              <a:gd name="connsiteY0" fmla="*/ 0 h 4009409"/>
              <a:gd name="connsiteX1" fmla="*/ 3124382 w 3124382"/>
              <a:gd name="connsiteY1" fmla="*/ 0 h 4009409"/>
              <a:gd name="connsiteX2" fmla="*/ 3124382 w 3124382"/>
              <a:gd name="connsiteY2" fmla="*/ 3827164 h 4009409"/>
              <a:gd name="connsiteX3" fmla="*/ 0 w 3124382"/>
              <a:gd name="connsiteY3" fmla="*/ 4009409 h 4009409"/>
              <a:gd name="connsiteX4" fmla="*/ 464021 w 3124382"/>
              <a:gd name="connsiteY4" fmla="*/ 0 h 4009409"/>
              <a:gd name="connsiteX0" fmla="*/ 464021 w 3131164"/>
              <a:gd name="connsiteY0" fmla="*/ 0 h 4009409"/>
              <a:gd name="connsiteX1" fmla="*/ 3124382 w 3131164"/>
              <a:gd name="connsiteY1" fmla="*/ 0 h 4009409"/>
              <a:gd name="connsiteX2" fmla="*/ 3131164 w 3131164"/>
              <a:gd name="connsiteY2" fmla="*/ 4008382 h 4009409"/>
              <a:gd name="connsiteX3" fmla="*/ 0 w 3131164"/>
              <a:gd name="connsiteY3" fmla="*/ 4009409 h 4009409"/>
              <a:gd name="connsiteX4" fmla="*/ 464021 w 3131164"/>
              <a:gd name="connsiteY4" fmla="*/ 0 h 4009409"/>
              <a:gd name="connsiteX0" fmla="*/ 464021 w 3131164"/>
              <a:gd name="connsiteY0" fmla="*/ 0 h 4009409"/>
              <a:gd name="connsiteX1" fmla="*/ 3124382 w 3131164"/>
              <a:gd name="connsiteY1" fmla="*/ 0 h 4009409"/>
              <a:gd name="connsiteX2" fmla="*/ 3131164 w 3131164"/>
              <a:gd name="connsiteY2" fmla="*/ 4008382 h 4009409"/>
              <a:gd name="connsiteX3" fmla="*/ 0 w 3131164"/>
              <a:gd name="connsiteY3" fmla="*/ 4009409 h 4009409"/>
              <a:gd name="connsiteX4" fmla="*/ 464021 w 3131164"/>
              <a:gd name="connsiteY4" fmla="*/ 0 h 4009409"/>
              <a:gd name="connsiteX0" fmla="*/ 464021 w 3131164"/>
              <a:gd name="connsiteY0" fmla="*/ 0 h 4009409"/>
              <a:gd name="connsiteX1" fmla="*/ 3124382 w 3131164"/>
              <a:gd name="connsiteY1" fmla="*/ 0 h 4009409"/>
              <a:gd name="connsiteX2" fmla="*/ 3131164 w 3131164"/>
              <a:gd name="connsiteY2" fmla="*/ 4008382 h 4009409"/>
              <a:gd name="connsiteX3" fmla="*/ 0 w 3131164"/>
              <a:gd name="connsiteY3" fmla="*/ 4009409 h 4009409"/>
              <a:gd name="connsiteX4" fmla="*/ 464021 w 3131164"/>
              <a:gd name="connsiteY4" fmla="*/ 0 h 4009409"/>
              <a:gd name="connsiteX0" fmla="*/ 29946 w 3131164"/>
              <a:gd name="connsiteY0" fmla="*/ 0 h 4009409"/>
              <a:gd name="connsiteX1" fmla="*/ 3124382 w 3131164"/>
              <a:gd name="connsiteY1" fmla="*/ 0 h 4009409"/>
              <a:gd name="connsiteX2" fmla="*/ 3131164 w 3131164"/>
              <a:gd name="connsiteY2" fmla="*/ 4008382 h 4009409"/>
              <a:gd name="connsiteX3" fmla="*/ 0 w 3131164"/>
              <a:gd name="connsiteY3" fmla="*/ 4009409 h 4009409"/>
              <a:gd name="connsiteX4" fmla="*/ 29946 w 3131164"/>
              <a:gd name="connsiteY4" fmla="*/ 0 h 4009409"/>
              <a:gd name="connsiteX0" fmla="*/ 9599 w 3131164"/>
              <a:gd name="connsiteY0" fmla="*/ 0 h 4009409"/>
              <a:gd name="connsiteX1" fmla="*/ 3124382 w 3131164"/>
              <a:gd name="connsiteY1" fmla="*/ 0 h 4009409"/>
              <a:gd name="connsiteX2" fmla="*/ 3131164 w 3131164"/>
              <a:gd name="connsiteY2" fmla="*/ 4008382 h 4009409"/>
              <a:gd name="connsiteX3" fmla="*/ 0 w 3131164"/>
              <a:gd name="connsiteY3" fmla="*/ 4009409 h 4009409"/>
              <a:gd name="connsiteX4" fmla="*/ 9599 w 3131164"/>
              <a:gd name="connsiteY4" fmla="*/ 0 h 4009409"/>
              <a:gd name="connsiteX0" fmla="*/ 399 w 3142312"/>
              <a:gd name="connsiteY0" fmla="*/ 0 h 4009409"/>
              <a:gd name="connsiteX1" fmla="*/ 3135530 w 3142312"/>
              <a:gd name="connsiteY1" fmla="*/ 0 h 4009409"/>
              <a:gd name="connsiteX2" fmla="*/ 3142312 w 3142312"/>
              <a:gd name="connsiteY2" fmla="*/ 4008382 h 4009409"/>
              <a:gd name="connsiteX3" fmla="*/ 11148 w 3142312"/>
              <a:gd name="connsiteY3" fmla="*/ 4009409 h 4009409"/>
              <a:gd name="connsiteX4" fmla="*/ 399 w 3142312"/>
              <a:gd name="connsiteY4" fmla="*/ 0 h 4009409"/>
              <a:gd name="connsiteX0" fmla="*/ 622 w 3135753"/>
              <a:gd name="connsiteY0" fmla="*/ 0 h 4009409"/>
              <a:gd name="connsiteX1" fmla="*/ 3128971 w 3135753"/>
              <a:gd name="connsiteY1" fmla="*/ 0 h 4009409"/>
              <a:gd name="connsiteX2" fmla="*/ 3135753 w 3135753"/>
              <a:gd name="connsiteY2" fmla="*/ 4008382 h 4009409"/>
              <a:gd name="connsiteX3" fmla="*/ 4589 w 3135753"/>
              <a:gd name="connsiteY3" fmla="*/ 4009409 h 4009409"/>
              <a:gd name="connsiteX4" fmla="*/ 622 w 3135753"/>
              <a:gd name="connsiteY4" fmla="*/ 0 h 4009409"/>
              <a:gd name="connsiteX0" fmla="*/ 0 w 3135131"/>
              <a:gd name="connsiteY0" fmla="*/ 0 h 4009409"/>
              <a:gd name="connsiteX1" fmla="*/ 3128349 w 3135131"/>
              <a:gd name="connsiteY1" fmla="*/ 0 h 4009409"/>
              <a:gd name="connsiteX2" fmla="*/ 3135131 w 3135131"/>
              <a:gd name="connsiteY2" fmla="*/ 4008382 h 4009409"/>
              <a:gd name="connsiteX3" fmla="*/ 3967 w 3135131"/>
              <a:gd name="connsiteY3" fmla="*/ 4009409 h 4009409"/>
              <a:gd name="connsiteX4" fmla="*/ 0 w 3135131"/>
              <a:gd name="connsiteY4" fmla="*/ 0 h 40094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35131" h="4009409">
                <a:moveTo>
                  <a:pt x="0" y="0"/>
                </a:moveTo>
                <a:lnTo>
                  <a:pt x="3128349" y="0"/>
                </a:lnTo>
                <a:cubicBezTo>
                  <a:pt x="3130610" y="1336127"/>
                  <a:pt x="3131740" y="2004191"/>
                  <a:pt x="3135131" y="4008382"/>
                </a:cubicBezTo>
                <a:lnTo>
                  <a:pt x="3967" y="4009409"/>
                </a:lnTo>
                <a:cubicBezTo>
                  <a:pt x="7167" y="2672939"/>
                  <a:pt x="1983" y="2004704"/>
                  <a:pt x="0" y="0"/>
                </a:cubicBezTo>
                <a:close/>
              </a:path>
            </a:pathLst>
          </a:custGeom>
          <a:solidFill>
            <a:schemeClr val="bg1">
              <a:lumMod val="85000"/>
            </a:schemeClr>
          </a:solidFill>
          <a:ln>
            <a:noFill/>
          </a:ln>
          <a:effectLst/>
          <a:extLst/>
        </p:spPr>
        <p:txBody>
          <a:bodyPr rtlCol="0" anchor="ctr">
            <a:noAutofit/>
          </a:bodyPr>
          <a:lstStyle>
            <a:lvl1pPr marL="0" indent="0" algn="ctr">
              <a:buFontTx/>
              <a:buNone/>
              <a:defRPr sz="1600" b="0">
                <a:solidFill>
                  <a:schemeClr val="bg1"/>
                </a:solidFill>
              </a:defRPr>
            </a:lvl1pPr>
          </a:lstStyle>
          <a:p>
            <a:pPr lvl="0"/>
            <a:r>
              <a:rPr lang="fr-FR" noProof="0" smtClean="0"/>
              <a:t>Faire glisser l'image vers l'espace réservé ou cliquer sur l'icône pour l'ajouter</a:t>
            </a:r>
            <a:endParaRPr lang="en-AU" noProof="0" dirty="0"/>
          </a:p>
        </p:txBody>
      </p:sp>
      <p:sp>
        <p:nvSpPr>
          <p:cNvPr id="9" name="Espace réservé du texte 2"/>
          <p:cNvSpPr>
            <a:spLocks noGrp="1"/>
          </p:cNvSpPr>
          <p:nvPr>
            <p:ph idx="1"/>
          </p:nvPr>
        </p:nvSpPr>
        <p:spPr>
          <a:xfrm>
            <a:off x="179515" y="696542"/>
            <a:ext cx="4639968" cy="3934455"/>
          </a:xfrm>
          <a:prstGeom prst="rect">
            <a:avLst/>
          </a:prstGeom>
        </p:spPr>
        <p:txBody>
          <a:bodyPr rtlCol="0">
            <a:noAutofit/>
          </a:bodyPr>
          <a:lstStyle/>
          <a:p>
            <a:pPr lvl="0"/>
            <a:r>
              <a:rPr lang="fr-FR" smtClean="0"/>
              <a:t>Cliquez pour modifier les styles du texte du masque</a:t>
            </a:r>
          </a:p>
          <a:p>
            <a:pPr lvl="1"/>
            <a:r>
              <a:rPr lang="fr-FR" smtClean="0"/>
              <a:t>Deuxième niveau</a:t>
            </a:r>
          </a:p>
          <a:p>
            <a:pPr lvl="2"/>
            <a:r>
              <a:rPr lang="fr-FR" smtClean="0"/>
              <a:t>Troisième niveau</a:t>
            </a:r>
          </a:p>
        </p:txBody>
      </p:sp>
    </p:spTree>
    <p:extLst>
      <p:ext uri="{BB962C8B-B14F-4D97-AF65-F5344CB8AC3E}">
        <p14:creationId xmlns:p14="http://schemas.microsoft.com/office/powerpoint/2010/main" val="605831213"/>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preserve="1" userDrawn="1">
  <p:cSld name="4_Titre et contenu">
    <p:spTree>
      <p:nvGrpSpPr>
        <p:cNvPr id="1" name=""/>
        <p:cNvGrpSpPr/>
        <p:nvPr/>
      </p:nvGrpSpPr>
      <p:grpSpPr>
        <a:xfrm>
          <a:off x="0" y="0"/>
          <a:ext cx="0" cy="0"/>
          <a:chOff x="0" y="0"/>
          <a:chExt cx="0" cy="0"/>
        </a:xfrm>
      </p:grpSpPr>
      <p:sp>
        <p:nvSpPr>
          <p:cNvPr id="8" name="Rectangle 1"/>
          <p:cNvSpPr>
            <a:spLocks/>
          </p:cNvSpPr>
          <p:nvPr userDrawn="1"/>
        </p:nvSpPr>
        <p:spPr bwMode="auto">
          <a:xfrm>
            <a:off x="5502275" y="-15875"/>
            <a:ext cx="3641725" cy="5165725"/>
          </a:xfrm>
          <a:custGeom>
            <a:avLst/>
            <a:gdLst>
              <a:gd name="T0" fmla="*/ 1707376 w 3642050"/>
              <a:gd name="T1" fmla="*/ 0 h 5165725"/>
              <a:gd name="T2" fmla="*/ 3632960 w 3642050"/>
              <a:gd name="T3" fmla="*/ 15875 h 5165725"/>
              <a:gd name="T4" fmla="*/ 3632960 w 3642050"/>
              <a:gd name="T5" fmla="*/ 5159375 h 5165725"/>
              <a:gd name="T6" fmla="*/ 104848 w 3642050"/>
              <a:gd name="T7" fmla="*/ 5165725 h 5165725"/>
              <a:gd name="T8" fmla="*/ 1707376 w 3642050"/>
              <a:gd name="T9" fmla="*/ 0 h 516572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642050" h="5165725">
                <a:moveTo>
                  <a:pt x="1711650" y="0"/>
                </a:moveTo>
                <a:lnTo>
                  <a:pt x="3642050" y="15875"/>
                </a:lnTo>
                <a:lnTo>
                  <a:pt x="3642050" y="5159375"/>
                </a:lnTo>
                <a:lnTo>
                  <a:pt x="105100" y="5165725"/>
                </a:lnTo>
                <a:cubicBezTo>
                  <a:pt x="-374325" y="2705100"/>
                  <a:pt x="895675" y="796925"/>
                  <a:pt x="1711650" y="0"/>
                </a:cubicBezTo>
                <a:close/>
              </a:path>
            </a:pathLst>
          </a:custGeom>
          <a:solidFill>
            <a:srgbClr val="C84B1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13" name="Oval 41"/>
          <p:cNvSpPr>
            <a:spLocks noChangeArrowheads="1"/>
          </p:cNvSpPr>
          <p:nvPr userDrawn="1"/>
        </p:nvSpPr>
        <p:spPr bwMode="auto">
          <a:xfrm>
            <a:off x="5024438" y="-2908300"/>
            <a:ext cx="11339512" cy="11544300"/>
          </a:xfrm>
          <a:prstGeom prst="ellipse">
            <a:avLst/>
          </a:prstGeom>
          <a:noFill/>
          <a:ln w="6350">
            <a:solidFill>
              <a:schemeClr val="bg1">
                <a:lumMod val="85000"/>
              </a:schemeClr>
            </a:solidFill>
            <a:round/>
            <a:headEnd/>
            <a:tailEnd/>
          </a:ln>
        </p:spPr>
        <p:txBody>
          <a:bodyPr/>
          <a:lstStyle/>
          <a:p>
            <a:pPr eaLnBrk="1" fontAlgn="auto" hangingPunct="1">
              <a:spcBef>
                <a:spcPts val="0"/>
              </a:spcBef>
              <a:spcAft>
                <a:spcPts val="0"/>
              </a:spcAft>
              <a:defRPr/>
            </a:pPr>
            <a:endParaRPr lang="en-AU">
              <a:solidFill>
                <a:srgbClr val="333366"/>
              </a:solidFill>
              <a:latin typeface="+mn-lt"/>
            </a:endParaRPr>
          </a:p>
        </p:txBody>
      </p:sp>
      <p:sp>
        <p:nvSpPr>
          <p:cNvPr id="14" name="Oval 41"/>
          <p:cNvSpPr>
            <a:spLocks noChangeArrowheads="1"/>
          </p:cNvSpPr>
          <p:nvPr userDrawn="1"/>
        </p:nvSpPr>
        <p:spPr bwMode="auto">
          <a:xfrm>
            <a:off x="5429250" y="-1897063"/>
            <a:ext cx="11339513" cy="11544301"/>
          </a:xfrm>
          <a:prstGeom prst="ellipse">
            <a:avLst/>
          </a:prstGeom>
          <a:noFill/>
          <a:ln w="6350">
            <a:solidFill>
              <a:schemeClr val="bg1">
                <a:lumMod val="75000"/>
              </a:schemeClr>
            </a:solidFill>
            <a:round/>
            <a:headEnd/>
            <a:tailEnd/>
          </a:ln>
        </p:spPr>
        <p:txBody>
          <a:bodyPr/>
          <a:lstStyle/>
          <a:p>
            <a:pPr eaLnBrk="1" fontAlgn="auto" hangingPunct="1">
              <a:spcBef>
                <a:spcPts val="0"/>
              </a:spcBef>
              <a:spcAft>
                <a:spcPts val="0"/>
              </a:spcAft>
              <a:defRPr/>
            </a:pPr>
            <a:endParaRPr lang="en-AU">
              <a:solidFill>
                <a:srgbClr val="333366"/>
              </a:solidFill>
              <a:latin typeface="+mn-lt"/>
            </a:endParaRPr>
          </a:p>
        </p:txBody>
      </p:sp>
      <p:grpSp>
        <p:nvGrpSpPr>
          <p:cNvPr id="15" name="Group 25"/>
          <p:cNvGrpSpPr>
            <a:grpSpLocks/>
          </p:cNvGrpSpPr>
          <p:nvPr userDrawn="1"/>
        </p:nvGrpSpPr>
        <p:grpSpPr bwMode="auto">
          <a:xfrm>
            <a:off x="7262813" y="4811713"/>
            <a:ext cx="1631950" cy="198437"/>
            <a:chOff x="2619375" y="-595312"/>
            <a:chExt cx="1785938" cy="215899"/>
          </a:xfrm>
        </p:grpSpPr>
        <p:sp>
          <p:nvSpPr>
            <p:cNvPr id="16" name="Freeform 12"/>
            <p:cNvSpPr>
              <a:spLocks/>
            </p:cNvSpPr>
            <p:nvPr userDrawn="1"/>
          </p:nvSpPr>
          <p:spPr bwMode="auto">
            <a:xfrm>
              <a:off x="4175990" y="-595312"/>
              <a:ext cx="229323" cy="215899"/>
            </a:xfrm>
            <a:custGeom>
              <a:avLst/>
              <a:gdLst>
                <a:gd name="T0" fmla="*/ 2147483647 w 180"/>
                <a:gd name="T1" fmla="*/ 2147483647 h 166"/>
                <a:gd name="T2" fmla="*/ 2147483647 w 180"/>
                <a:gd name="T3" fmla="*/ 2147483647 h 166"/>
                <a:gd name="T4" fmla="*/ 2147483647 w 180"/>
                <a:gd name="T5" fmla="*/ 2147483647 h 166"/>
                <a:gd name="T6" fmla="*/ 0 w 180"/>
                <a:gd name="T7" fmla="*/ 2147483647 h 166"/>
                <a:gd name="T8" fmla="*/ 0 w 180"/>
                <a:gd name="T9" fmla="*/ 2147483647 h 166"/>
                <a:gd name="T10" fmla="*/ 2147483647 w 180"/>
                <a:gd name="T11" fmla="*/ 2147483647 h 166"/>
                <a:gd name="T12" fmla="*/ 2147483647 w 180"/>
                <a:gd name="T13" fmla="*/ 2147483647 h 166"/>
                <a:gd name="T14" fmla="*/ 2147483647 w 180"/>
                <a:gd name="T15" fmla="*/ 2147483647 h 166"/>
                <a:gd name="T16" fmla="*/ 2147483647 w 180"/>
                <a:gd name="T17" fmla="*/ 2147483647 h 166"/>
                <a:gd name="T18" fmla="*/ 2147483647 w 180"/>
                <a:gd name="T19" fmla="*/ 2147483647 h 166"/>
                <a:gd name="T20" fmla="*/ 2147483647 w 180"/>
                <a:gd name="T21" fmla="*/ 2147483647 h 166"/>
                <a:gd name="T22" fmla="*/ 2147483647 w 180"/>
                <a:gd name="T23" fmla="*/ 0 h 166"/>
                <a:gd name="T24" fmla="*/ 2147483647 w 180"/>
                <a:gd name="T25" fmla="*/ 2147483647 h 166"/>
                <a:gd name="T26" fmla="*/ 2147483647 w 180"/>
                <a:gd name="T27" fmla="*/ 2147483647 h 166"/>
                <a:gd name="T28" fmla="*/ 2147483647 w 180"/>
                <a:gd name="T29" fmla="*/ 2147483647 h 166"/>
                <a:gd name="T30" fmla="*/ 2147483647 w 180"/>
                <a:gd name="T31" fmla="*/ 2147483647 h 166"/>
                <a:gd name="T32" fmla="*/ 2147483647 w 180"/>
                <a:gd name="T33" fmla="*/ 2147483647 h 166"/>
                <a:gd name="T34" fmla="*/ 2147483647 w 180"/>
                <a:gd name="T35" fmla="*/ 2147483647 h 166"/>
                <a:gd name="T36" fmla="*/ 2147483647 w 180"/>
                <a:gd name="T37" fmla="*/ 2147483647 h 16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180" h="166">
                  <a:moveTo>
                    <a:pt x="180" y="122"/>
                  </a:moveTo>
                  <a:cubicBezTo>
                    <a:pt x="180" y="144"/>
                    <a:pt x="173" y="151"/>
                    <a:pt x="155" y="156"/>
                  </a:cubicBezTo>
                  <a:cubicBezTo>
                    <a:pt x="136" y="162"/>
                    <a:pt x="101" y="166"/>
                    <a:pt x="81" y="166"/>
                  </a:cubicBezTo>
                  <a:cubicBezTo>
                    <a:pt x="57" y="166"/>
                    <a:pt x="26" y="164"/>
                    <a:pt x="0" y="158"/>
                  </a:cubicBezTo>
                  <a:cubicBezTo>
                    <a:pt x="0" y="132"/>
                    <a:pt x="0" y="132"/>
                    <a:pt x="0" y="132"/>
                  </a:cubicBezTo>
                  <a:cubicBezTo>
                    <a:pt x="143" y="132"/>
                    <a:pt x="143" y="132"/>
                    <a:pt x="143" y="132"/>
                  </a:cubicBezTo>
                  <a:cubicBezTo>
                    <a:pt x="143" y="97"/>
                    <a:pt x="143" y="97"/>
                    <a:pt x="143" y="97"/>
                  </a:cubicBezTo>
                  <a:cubicBezTo>
                    <a:pt x="42" y="97"/>
                    <a:pt x="42" y="97"/>
                    <a:pt x="42" y="97"/>
                  </a:cubicBezTo>
                  <a:cubicBezTo>
                    <a:pt x="12" y="97"/>
                    <a:pt x="1" y="89"/>
                    <a:pt x="1" y="59"/>
                  </a:cubicBezTo>
                  <a:cubicBezTo>
                    <a:pt x="1" y="44"/>
                    <a:pt x="1" y="44"/>
                    <a:pt x="1" y="44"/>
                  </a:cubicBezTo>
                  <a:cubicBezTo>
                    <a:pt x="1" y="20"/>
                    <a:pt x="7" y="13"/>
                    <a:pt x="26" y="9"/>
                  </a:cubicBezTo>
                  <a:cubicBezTo>
                    <a:pt x="45" y="4"/>
                    <a:pt x="77" y="0"/>
                    <a:pt x="97" y="0"/>
                  </a:cubicBezTo>
                  <a:cubicBezTo>
                    <a:pt x="122" y="0"/>
                    <a:pt x="151" y="2"/>
                    <a:pt x="177" y="8"/>
                  </a:cubicBezTo>
                  <a:cubicBezTo>
                    <a:pt x="177" y="34"/>
                    <a:pt x="177" y="34"/>
                    <a:pt x="177" y="34"/>
                  </a:cubicBezTo>
                  <a:cubicBezTo>
                    <a:pt x="37" y="34"/>
                    <a:pt x="37" y="34"/>
                    <a:pt x="37" y="34"/>
                  </a:cubicBezTo>
                  <a:cubicBezTo>
                    <a:pt x="37" y="64"/>
                    <a:pt x="37" y="64"/>
                    <a:pt x="37" y="64"/>
                  </a:cubicBezTo>
                  <a:cubicBezTo>
                    <a:pt x="138" y="64"/>
                    <a:pt x="138" y="64"/>
                    <a:pt x="138" y="64"/>
                  </a:cubicBezTo>
                  <a:cubicBezTo>
                    <a:pt x="168" y="64"/>
                    <a:pt x="180" y="72"/>
                    <a:pt x="180" y="102"/>
                  </a:cubicBezTo>
                  <a:cubicBezTo>
                    <a:pt x="180" y="122"/>
                    <a:pt x="180" y="122"/>
                    <a:pt x="180" y="122"/>
                  </a:cubicBezTo>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17" name="Freeform 13"/>
            <p:cNvSpPr>
              <a:spLocks/>
            </p:cNvSpPr>
            <p:nvPr userDrawn="1"/>
          </p:nvSpPr>
          <p:spPr bwMode="auto">
            <a:xfrm>
              <a:off x="3868489" y="-595312"/>
              <a:ext cx="225848" cy="215899"/>
            </a:xfrm>
            <a:custGeom>
              <a:avLst/>
              <a:gdLst>
                <a:gd name="T0" fmla="*/ 2147483647 w 177"/>
                <a:gd name="T1" fmla="*/ 2147483647 h 166"/>
                <a:gd name="T2" fmla="*/ 2147483647 w 177"/>
                <a:gd name="T3" fmla="*/ 2147483647 h 166"/>
                <a:gd name="T4" fmla="*/ 0 w 177"/>
                <a:gd name="T5" fmla="*/ 2147483647 h 166"/>
                <a:gd name="T6" fmla="*/ 0 w 177"/>
                <a:gd name="T7" fmla="*/ 2147483647 h 166"/>
                <a:gd name="T8" fmla="*/ 2147483647 w 177"/>
                <a:gd name="T9" fmla="*/ 0 h 166"/>
                <a:gd name="T10" fmla="*/ 2147483647 w 177"/>
                <a:gd name="T11" fmla="*/ 2147483647 h 166"/>
                <a:gd name="T12" fmla="*/ 2147483647 w 177"/>
                <a:gd name="T13" fmla="*/ 2147483647 h 166"/>
                <a:gd name="T14" fmla="*/ 2147483647 w 177"/>
                <a:gd name="T15" fmla="*/ 2147483647 h 166"/>
                <a:gd name="T16" fmla="*/ 2147483647 w 177"/>
                <a:gd name="T17" fmla="*/ 2147483647 h 166"/>
                <a:gd name="T18" fmla="*/ 2147483647 w 177"/>
                <a:gd name="T19" fmla="*/ 2147483647 h 166"/>
                <a:gd name="T20" fmla="*/ 2147483647 w 177"/>
                <a:gd name="T21" fmla="*/ 2147483647 h 166"/>
                <a:gd name="T22" fmla="*/ 2147483647 w 177"/>
                <a:gd name="T23" fmla="*/ 2147483647 h 166"/>
                <a:gd name="T24" fmla="*/ 2147483647 w 177"/>
                <a:gd name="T25" fmla="*/ 2147483647 h 166"/>
                <a:gd name="T26" fmla="*/ 2147483647 w 177"/>
                <a:gd name="T27" fmla="*/ 2147483647 h 166"/>
                <a:gd name="T28" fmla="*/ 2147483647 w 177"/>
                <a:gd name="T29" fmla="*/ 2147483647 h 16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177" h="166">
                  <a:moveTo>
                    <a:pt x="177" y="158"/>
                  </a:moveTo>
                  <a:cubicBezTo>
                    <a:pt x="147" y="164"/>
                    <a:pt x="118" y="166"/>
                    <a:pt x="89" y="166"/>
                  </a:cubicBezTo>
                  <a:cubicBezTo>
                    <a:pt x="60" y="166"/>
                    <a:pt x="30" y="164"/>
                    <a:pt x="0" y="158"/>
                  </a:cubicBezTo>
                  <a:cubicBezTo>
                    <a:pt x="0" y="8"/>
                    <a:pt x="0" y="8"/>
                    <a:pt x="0" y="8"/>
                  </a:cubicBezTo>
                  <a:cubicBezTo>
                    <a:pt x="30" y="2"/>
                    <a:pt x="60" y="0"/>
                    <a:pt x="88" y="0"/>
                  </a:cubicBezTo>
                  <a:cubicBezTo>
                    <a:pt x="117" y="0"/>
                    <a:pt x="147" y="2"/>
                    <a:pt x="176" y="8"/>
                  </a:cubicBezTo>
                  <a:cubicBezTo>
                    <a:pt x="176" y="35"/>
                    <a:pt x="176" y="35"/>
                    <a:pt x="176" y="35"/>
                  </a:cubicBezTo>
                  <a:cubicBezTo>
                    <a:pt x="43" y="35"/>
                    <a:pt x="43" y="35"/>
                    <a:pt x="43" y="35"/>
                  </a:cubicBezTo>
                  <a:cubicBezTo>
                    <a:pt x="43" y="65"/>
                    <a:pt x="43" y="65"/>
                    <a:pt x="43" y="65"/>
                  </a:cubicBezTo>
                  <a:cubicBezTo>
                    <a:pt x="130" y="65"/>
                    <a:pt x="130" y="65"/>
                    <a:pt x="130" y="65"/>
                  </a:cubicBezTo>
                  <a:cubicBezTo>
                    <a:pt x="130" y="96"/>
                    <a:pt x="130" y="96"/>
                    <a:pt x="130" y="96"/>
                  </a:cubicBezTo>
                  <a:cubicBezTo>
                    <a:pt x="43" y="96"/>
                    <a:pt x="43" y="96"/>
                    <a:pt x="43" y="96"/>
                  </a:cubicBezTo>
                  <a:cubicBezTo>
                    <a:pt x="43" y="132"/>
                    <a:pt x="43" y="132"/>
                    <a:pt x="43" y="132"/>
                  </a:cubicBezTo>
                  <a:cubicBezTo>
                    <a:pt x="177" y="132"/>
                    <a:pt x="177" y="132"/>
                    <a:pt x="177" y="132"/>
                  </a:cubicBezTo>
                  <a:cubicBezTo>
                    <a:pt x="177" y="158"/>
                    <a:pt x="177" y="158"/>
                    <a:pt x="177" y="158"/>
                  </a:cubicBezTo>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18" name="Freeform 14"/>
            <p:cNvSpPr>
              <a:spLocks/>
            </p:cNvSpPr>
            <p:nvPr userDrawn="1"/>
          </p:nvSpPr>
          <p:spPr bwMode="auto">
            <a:xfrm>
              <a:off x="3602683" y="-588403"/>
              <a:ext cx="201526" cy="208990"/>
            </a:xfrm>
            <a:custGeom>
              <a:avLst/>
              <a:gdLst>
                <a:gd name="T0" fmla="*/ 2147483647 w 158"/>
                <a:gd name="T1" fmla="*/ 2147483647 h 162"/>
                <a:gd name="T2" fmla="*/ 2147483647 w 158"/>
                <a:gd name="T3" fmla="*/ 2147483647 h 162"/>
                <a:gd name="T4" fmla="*/ 0 w 158"/>
                <a:gd name="T5" fmla="*/ 2147483647 h 162"/>
                <a:gd name="T6" fmla="*/ 0 w 158"/>
                <a:gd name="T7" fmla="*/ 0 h 162"/>
                <a:gd name="T8" fmla="*/ 2147483647 w 158"/>
                <a:gd name="T9" fmla="*/ 0 h 162"/>
                <a:gd name="T10" fmla="*/ 2147483647 w 158"/>
                <a:gd name="T11" fmla="*/ 2147483647 h 162"/>
                <a:gd name="T12" fmla="*/ 2147483647 w 158"/>
                <a:gd name="T13" fmla="*/ 2147483647 h 162"/>
                <a:gd name="T14" fmla="*/ 2147483647 w 158"/>
                <a:gd name="T15" fmla="*/ 2147483647 h 162"/>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58" h="162">
                  <a:moveTo>
                    <a:pt x="158" y="154"/>
                  </a:moveTo>
                  <a:cubicBezTo>
                    <a:pt x="132" y="160"/>
                    <a:pt x="105" y="162"/>
                    <a:pt x="80" y="162"/>
                  </a:cubicBezTo>
                  <a:cubicBezTo>
                    <a:pt x="54" y="162"/>
                    <a:pt x="27" y="160"/>
                    <a:pt x="0" y="154"/>
                  </a:cubicBezTo>
                  <a:cubicBezTo>
                    <a:pt x="0" y="0"/>
                    <a:pt x="0" y="0"/>
                    <a:pt x="0" y="0"/>
                  </a:cubicBezTo>
                  <a:cubicBezTo>
                    <a:pt x="43" y="0"/>
                    <a:pt x="43" y="0"/>
                    <a:pt x="43" y="0"/>
                  </a:cubicBezTo>
                  <a:cubicBezTo>
                    <a:pt x="43" y="126"/>
                    <a:pt x="43" y="126"/>
                    <a:pt x="43" y="126"/>
                  </a:cubicBezTo>
                  <a:cubicBezTo>
                    <a:pt x="158" y="126"/>
                    <a:pt x="158" y="126"/>
                    <a:pt x="158" y="126"/>
                  </a:cubicBezTo>
                  <a:cubicBezTo>
                    <a:pt x="158" y="154"/>
                    <a:pt x="158" y="154"/>
                    <a:pt x="158" y="154"/>
                  </a:cubicBezTo>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19" name="Freeform 15"/>
            <p:cNvSpPr>
              <a:spLocks/>
            </p:cNvSpPr>
            <p:nvPr userDrawn="1"/>
          </p:nvSpPr>
          <p:spPr bwMode="auto">
            <a:xfrm>
              <a:off x="3248275" y="-588403"/>
              <a:ext cx="288391" cy="207264"/>
            </a:xfrm>
            <a:custGeom>
              <a:avLst/>
              <a:gdLst>
                <a:gd name="T0" fmla="*/ 2147483647 w 226"/>
                <a:gd name="T1" fmla="*/ 2147483647 h 161"/>
                <a:gd name="T2" fmla="*/ 2147483647 w 226"/>
                <a:gd name="T3" fmla="*/ 2147483647 h 161"/>
                <a:gd name="T4" fmla="*/ 2147483647 w 226"/>
                <a:gd name="T5" fmla="*/ 2147483647 h 161"/>
                <a:gd name="T6" fmla="*/ 2147483647 w 226"/>
                <a:gd name="T7" fmla="*/ 2147483647 h 161"/>
                <a:gd name="T8" fmla="*/ 2147483647 w 226"/>
                <a:gd name="T9" fmla="*/ 2147483647 h 161"/>
                <a:gd name="T10" fmla="*/ 0 w 226"/>
                <a:gd name="T11" fmla="*/ 2147483647 h 161"/>
                <a:gd name="T12" fmla="*/ 2147483647 w 226"/>
                <a:gd name="T13" fmla="*/ 0 h 161"/>
                <a:gd name="T14" fmla="*/ 2147483647 w 226"/>
                <a:gd name="T15" fmla="*/ 0 h 161"/>
                <a:gd name="T16" fmla="*/ 2147483647 w 226"/>
                <a:gd name="T17" fmla="*/ 2147483647 h 16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26" h="161">
                  <a:moveTo>
                    <a:pt x="226" y="155"/>
                  </a:moveTo>
                  <a:cubicBezTo>
                    <a:pt x="212" y="159"/>
                    <a:pt x="193" y="161"/>
                    <a:pt x="179" y="161"/>
                  </a:cubicBezTo>
                  <a:cubicBezTo>
                    <a:pt x="114" y="29"/>
                    <a:pt x="114" y="29"/>
                    <a:pt x="114" y="29"/>
                  </a:cubicBezTo>
                  <a:cubicBezTo>
                    <a:pt x="110" y="29"/>
                    <a:pt x="110" y="29"/>
                    <a:pt x="110" y="29"/>
                  </a:cubicBezTo>
                  <a:cubicBezTo>
                    <a:pt x="45" y="161"/>
                    <a:pt x="45" y="161"/>
                    <a:pt x="45" y="161"/>
                  </a:cubicBezTo>
                  <a:cubicBezTo>
                    <a:pt x="31" y="161"/>
                    <a:pt x="15" y="159"/>
                    <a:pt x="0" y="155"/>
                  </a:cubicBezTo>
                  <a:cubicBezTo>
                    <a:pt x="83" y="0"/>
                    <a:pt x="83" y="0"/>
                    <a:pt x="83" y="0"/>
                  </a:cubicBezTo>
                  <a:cubicBezTo>
                    <a:pt x="142" y="0"/>
                    <a:pt x="142" y="0"/>
                    <a:pt x="142" y="0"/>
                  </a:cubicBezTo>
                  <a:cubicBezTo>
                    <a:pt x="226" y="155"/>
                    <a:pt x="226" y="155"/>
                    <a:pt x="226" y="155"/>
                  </a:cubicBezTo>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20" name="Oval 16"/>
            <p:cNvSpPr>
              <a:spLocks noChangeArrowheads="1"/>
            </p:cNvSpPr>
            <p:nvPr userDrawn="1"/>
          </p:nvSpPr>
          <p:spPr bwMode="auto">
            <a:xfrm>
              <a:off x="3355988" y="-474408"/>
              <a:ext cx="71228" cy="70815"/>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defRPr>
              </a:lvl9pPr>
            </a:lstStyle>
            <a:p>
              <a:pPr eaLnBrk="1" hangingPunct="1">
                <a:defRPr/>
              </a:pPr>
              <a:endParaRPr lang="en-AU" altLang="fr-FR" smtClean="0">
                <a:solidFill>
                  <a:srgbClr val="333366"/>
                </a:solidFill>
                <a:latin typeface="Century Gothic" panose="020B0502020202020204" pitchFamily="34" charset="0"/>
              </a:endParaRPr>
            </a:p>
          </p:txBody>
        </p:sp>
        <p:sp>
          <p:nvSpPr>
            <p:cNvPr id="21" name="Freeform 17"/>
            <p:cNvSpPr>
              <a:spLocks/>
            </p:cNvSpPr>
            <p:nvPr userDrawn="1"/>
          </p:nvSpPr>
          <p:spPr bwMode="auto">
            <a:xfrm>
              <a:off x="2940774" y="-591858"/>
              <a:ext cx="241484" cy="210718"/>
            </a:xfrm>
            <a:custGeom>
              <a:avLst/>
              <a:gdLst>
                <a:gd name="T0" fmla="*/ 2147483647 w 190"/>
                <a:gd name="T1" fmla="*/ 2147483647 h 163"/>
                <a:gd name="T2" fmla="*/ 2147483647 w 190"/>
                <a:gd name="T3" fmla="*/ 2147483647 h 163"/>
                <a:gd name="T4" fmla="*/ 2147483647 w 190"/>
                <a:gd name="T5" fmla="*/ 2147483647 h 163"/>
                <a:gd name="T6" fmla="*/ 2147483647 w 190"/>
                <a:gd name="T7" fmla="*/ 2147483647 h 163"/>
                <a:gd name="T8" fmla="*/ 2147483647 w 190"/>
                <a:gd name="T9" fmla="*/ 2147483647 h 163"/>
                <a:gd name="T10" fmla="*/ 0 w 190"/>
                <a:gd name="T11" fmla="*/ 2147483647 h 163"/>
                <a:gd name="T12" fmla="*/ 0 w 190"/>
                <a:gd name="T13" fmla="*/ 2147483647 h 163"/>
                <a:gd name="T14" fmla="*/ 2147483647 w 190"/>
                <a:gd name="T15" fmla="*/ 0 h 163"/>
                <a:gd name="T16" fmla="*/ 2147483647 w 190"/>
                <a:gd name="T17" fmla="*/ 2147483647 h 163"/>
                <a:gd name="T18" fmla="*/ 2147483647 w 190"/>
                <a:gd name="T19" fmla="*/ 2147483647 h 163"/>
                <a:gd name="T20" fmla="*/ 2147483647 w 190"/>
                <a:gd name="T21" fmla="*/ 0 h 163"/>
                <a:gd name="T22" fmla="*/ 2147483647 w 190"/>
                <a:gd name="T23" fmla="*/ 2147483647 h 163"/>
                <a:gd name="T24" fmla="*/ 2147483647 w 190"/>
                <a:gd name="T25" fmla="*/ 2147483647 h 163"/>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190" h="163">
                  <a:moveTo>
                    <a:pt x="190" y="158"/>
                  </a:moveTo>
                  <a:cubicBezTo>
                    <a:pt x="177" y="161"/>
                    <a:pt x="162" y="163"/>
                    <a:pt x="148" y="163"/>
                  </a:cubicBezTo>
                  <a:cubicBezTo>
                    <a:pt x="148" y="96"/>
                    <a:pt x="148" y="96"/>
                    <a:pt x="148" y="96"/>
                  </a:cubicBezTo>
                  <a:cubicBezTo>
                    <a:pt x="42" y="96"/>
                    <a:pt x="42" y="96"/>
                    <a:pt x="42" y="96"/>
                  </a:cubicBezTo>
                  <a:cubicBezTo>
                    <a:pt x="42" y="163"/>
                    <a:pt x="42" y="163"/>
                    <a:pt x="42" y="163"/>
                  </a:cubicBezTo>
                  <a:cubicBezTo>
                    <a:pt x="28" y="163"/>
                    <a:pt x="13" y="161"/>
                    <a:pt x="0" y="158"/>
                  </a:cubicBezTo>
                  <a:cubicBezTo>
                    <a:pt x="0" y="5"/>
                    <a:pt x="0" y="5"/>
                    <a:pt x="0" y="5"/>
                  </a:cubicBezTo>
                  <a:cubicBezTo>
                    <a:pt x="13" y="1"/>
                    <a:pt x="28" y="0"/>
                    <a:pt x="42" y="0"/>
                  </a:cubicBezTo>
                  <a:cubicBezTo>
                    <a:pt x="42" y="65"/>
                    <a:pt x="42" y="65"/>
                    <a:pt x="42" y="65"/>
                  </a:cubicBezTo>
                  <a:cubicBezTo>
                    <a:pt x="148" y="65"/>
                    <a:pt x="148" y="65"/>
                    <a:pt x="148" y="65"/>
                  </a:cubicBezTo>
                  <a:cubicBezTo>
                    <a:pt x="148" y="0"/>
                    <a:pt x="148" y="0"/>
                    <a:pt x="148" y="0"/>
                  </a:cubicBezTo>
                  <a:cubicBezTo>
                    <a:pt x="162" y="0"/>
                    <a:pt x="177" y="1"/>
                    <a:pt x="190" y="5"/>
                  </a:cubicBezTo>
                  <a:cubicBezTo>
                    <a:pt x="190" y="158"/>
                    <a:pt x="190" y="158"/>
                    <a:pt x="190" y="158"/>
                  </a:cubicBezTo>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23" name="Freeform 18"/>
            <p:cNvSpPr>
              <a:spLocks/>
            </p:cNvSpPr>
            <p:nvPr userDrawn="1"/>
          </p:nvSpPr>
          <p:spPr bwMode="auto">
            <a:xfrm>
              <a:off x="2619375" y="-595312"/>
              <a:ext cx="244958" cy="210718"/>
            </a:xfrm>
            <a:custGeom>
              <a:avLst/>
              <a:gdLst>
                <a:gd name="T0" fmla="*/ 2147483647 w 192"/>
                <a:gd name="T1" fmla="*/ 2147483647 h 162"/>
                <a:gd name="T2" fmla="*/ 2147483647 w 192"/>
                <a:gd name="T3" fmla="*/ 2147483647 h 162"/>
                <a:gd name="T4" fmla="*/ 2147483647 w 192"/>
                <a:gd name="T5" fmla="*/ 2147483647 h 162"/>
                <a:gd name="T6" fmla="*/ 2147483647 w 192"/>
                <a:gd name="T7" fmla="*/ 2147483647 h 162"/>
                <a:gd name="T8" fmla="*/ 2147483647 w 192"/>
                <a:gd name="T9" fmla="*/ 2147483647 h 162"/>
                <a:gd name="T10" fmla="*/ 0 w 192"/>
                <a:gd name="T11" fmla="*/ 2147483647 h 162"/>
                <a:gd name="T12" fmla="*/ 0 w 192"/>
                <a:gd name="T13" fmla="*/ 2147483647 h 162"/>
                <a:gd name="T14" fmla="*/ 2147483647 w 192"/>
                <a:gd name="T15" fmla="*/ 0 h 162"/>
                <a:gd name="T16" fmla="*/ 2147483647 w 192"/>
                <a:gd name="T17" fmla="*/ 2147483647 h 162"/>
                <a:gd name="T18" fmla="*/ 2147483647 w 192"/>
                <a:gd name="T19" fmla="*/ 2147483647 h 16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92" h="162">
                  <a:moveTo>
                    <a:pt x="192" y="35"/>
                  </a:moveTo>
                  <a:cubicBezTo>
                    <a:pt x="117" y="35"/>
                    <a:pt x="117" y="35"/>
                    <a:pt x="117" y="35"/>
                  </a:cubicBezTo>
                  <a:cubicBezTo>
                    <a:pt x="117" y="162"/>
                    <a:pt x="117" y="162"/>
                    <a:pt x="117" y="162"/>
                  </a:cubicBezTo>
                  <a:cubicBezTo>
                    <a:pt x="75" y="162"/>
                    <a:pt x="75" y="162"/>
                    <a:pt x="75" y="162"/>
                  </a:cubicBezTo>
                  <a:cubicBezTo>
                    <a:pt x="75" y="35"/>
                    <a:pt x="75" y="35"/>
                    <a:pt x="75" y="35"/>
                  </a:cubicBezTo>
                  <a:cubicBezTo>
                    <a:pt x="0" y="35"/>
                    <a:pt x="0" y="35"/>
                    <a:pt x="0" y="35"/>
                  </a:cubicBezTo>
                  <a:cubicBezTo>
                    <a:pt x="0" y="8"/>
                    <a:pt x="0" y="8"/>
                    <a:pt x="0" y="8"/>
                  </a:cubicBezTo>
                  <a:cubicBezTo>
                    <a:pt x="33" y="2"/>
                    <a:pt x="65" y="0"/>
                    <a:pt x="96" y="0"/>
                  </a:cubicBezTo>
                  <a:cubicBezTo>
                    <a:pt x="127" y="0"/>
                    <a:pt x="160" y="2"/>
                    <a:pt x="192" y="8"/>
                  </a:cubicBezTo>
                  <a:cubicBezTo>
                    <a:pt x="192" y="35"/>
                    <a:pt x="192" y="35"/>
                    <a:pt x="192" y="35"/>
                  </a:cubicBezTo>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grpSp>
      <p:sp>
        <p:nvSpPr>
          <p:cNvPr id="2" name="Titre 1"/>
          <p:cNvSpPr>
            <a:spLocks noGrp="1"/>
          </p:cNvSpPr>
          <p:nvPr>
            <p:ph type="title"/>
          </p:nvPr>
        </p:nvSpPr>
        <p:spPr/>
        <p:txBody>
          <a:bodyPr/>
          <a:lstStyle/>
          <a:p>
            <a:r>
              <a:rPr lang="fr-FR" smtClean="0"/>
              <a:t>Cliquez et modifiez le titre</a:t>
            </a:r>
            <a:endParaRPr lang="fr-FR" dirty="0"/>
          </a:p>
        </p:txBody>
      </p:sp>
      <p:sp>
        <p:nvSpPr>
          <p:cNvPr id="9" name="Picture Placeholder 3"/>
          <p:cNvSpPr>
            <a:spLocks noGrp="1"/>
          </p:cNvSpPr>
          <p:nvPr>
            <p:ph type="pic" sz="quarter" idx="10"/>
          </p:nvPr>
        </p:nvSpPr>
        <p:spPr bwMode="auto">
          <a:xfrm>
            <a:off x="7079796" y="842794"/>
            <a:ext cx="1735593" cy="1224476"/>
          </a:xfrm>
          <a:custGeom>
            <a:avLst/>
            <a:gdLst>
              <a:gd name="connsiteX0" fmla="*/ 0 w 2871788"/>
              <a:gd name="connsiteY0" fmla="*/ 0 h 3617912"/>
              <a:gd name="connsiteX1" fmla="*/ 2871788 w 2871788"/>
              <a:gd name="connsiteY1" fmla="*/ 0 h 3617912"/>
              <a:gd name="connsiteX2" fmla="*/ 2871788 w 2871788"/>
              <a:gd name="connsiteY2" fmla="*/ 3617912 h 3617912"/>
              <a:gd name="connsiteX3" fmla="*/ 0 w 2871788"/>
              <a:gd name="connsiteY3" fmla="*/ 3617912 h 3617912"/>
              <a:gd name="connsiteX4" fmla="*/ 0 w 2871788"/>
              <a:gd name="connsiteY4" fmla="*/ 0 h 3617912"/>
              <a:gd name="connsiteX0" fmla="*/ 0 w 2871788"/>
              <a:gd name="connsiteY0" fmla="*/ 0 h 3883583"/>
              <a:gd name="connsiteX1" fmla="*/ 2871788 w 2871788"/>
              <a:gd name="connsiteY1" fmla="*/ 0 h 3883583"/>
              <a:gd name="connsiteX2" fmla="*/ 2871788 w 2871788"/>
              <a:gd name="connsiteY2" fmla="*/ 3883583 h 3883583"/>
              <a:gd name="connsiteX3" fmla="*/ 0 w 2871788"/>
              <a:gd name="connsiteY3" fmla="*/ 3617912 h 3883583"/>
              <a:gd name="connsiteX4" fmla="*/ 0 w 2871788"/>
              <a:gd name="connsiteY4" fmla="*/ 0 h 3883583"/>
              <a:gd name="connsiteX0" fmla="*/ 0 w 2871788"/>
              <a:gd name="connsiteY0" fmla="*/ 0 h 3883583"/>
              <a:gd name="connsiteX1" fmla="*/ 2871788 w 2871788"/>
              <a:gd name="connsiteY1" fmla="*/ 0 h 3883583"/>
              <a:gd name="connsiteX2" fmla="*/ 2871788 w 2871788"/>
              <a:gd name="connsiteY2" fmla="*/ 3883583 h 3883583"/>
              <a:gd name="connsiteX3" fmla="*/ 0 w 2871788"/>
              <a:gd name="connsiteY3" fmla="*/ 3716766 h 3883583"/>
              <a:gd name="connsiteX4" fmla="*/ 0 w 2871788"/>
              <a:gd name="connsiteY4" fmla="*/ 0 h 3883583"/>
              <a:gd name="connsiteX0" fmla="*/ 0 w 2871788"/>
              <a:gd name="connsiteY0" fmla="*/ 0 h 3930717"/>
              <a:gd name="connsiteX1" fmla="*/ 2871788 w 2871788"/>
              <a:gd name="connsiteY1" fmla="*/ 0 h 3930717"/>
              <a:gd name="connsiteX2" fmla="*/ 2871788 w 2871788"/>
              <a:gd name="connsiteY2" fmla="*/ 3930717 h 3930717"/>
              <a:gd name="connsiteX3" fmla="*/ 0 w 2871788"/>
              <a:gd name="connsiteY3" fmla="*/ 3716766 h 3930717"/>
              <a:gd name="connsiteX4" fmla="*/ 0 w 2871788"/>
              <a:gd name="connsiteY4" fmla="*/ 0 h 3930717"/>
              <a:gd name="connsiteX0" fmla="*/ 6724 w 2878512"/>
              <a:gd name="connsiteY0" fmla="*/ 0 h 3931919"/>
              <a:gd name="connsiteX1" fmla="*/ 2878512 w 2878512"/>
              <a:gd name="connsiteY1" fmla="*/ 0 h 3931919"/>
              <a:gd name="connsiteX2" fmla="*/ 2878512 w 2878512"/>
              <a:gd name="connsiteY2" fmla="*/ 3930717 h 3931919"/>
              <a:gd name="connsiteX3" fmla="*/ 0 w 2878512"/>
              <a:gd name="connsiteY3" fmla="*/ 3931919 h 3931919"/>
              <a:gd name="connsiteX4" fmla="*/ 6724 w 2878512"/>
              <a:gd name="connsiteY4" fmla="*/ 0 h 3931919"/>
              <a:gd name="connsiteX0" fmla="*/ 6724 w 2878512"/>
              <a:gd name="connsiteY0" fmla="*/ 0 h 3931919"/>
              <a:gd name="connsiteX1" fmla="*/ 2878512 w 2878512"/>
              <a:gd name="connsiteY1" fmla="*/ 0 h 3931919"/>
              <a:gd name="connsiteX2" fmla="*/ 2878512 w 2878512"/>
              <a:gd name="connsiteY2" fmla="*/ 3930717 h 3931919"/>
              <a:gd name="connsiteX3" fmla="*/ 0 w 2878512"/>
              <a:gd name="connsiteY3" fmla="*/ 3931919 h 3931919"/>
              <a:gd name="connsiteX4" fmla="*/ 6724 w 2878512"/>
              <a:gd name="connsiteY4" fmla="*/ 0 h 3931919"/>
              <a:gd name="connsiteX0" fmla="*/ 232246 w 3104034"/>
              <a:gd name="connsiteY0" fmla="*/ 0 h 3938217"/>
              <a:gd name="connsiteX1" fmla="*/ 3104034 w 3104034"/>
              <a:gd name="connsiteY1" fmla="*/ 0 h 3938217"/>
              <a:gd name="connsiteX2" fmla="*/ 3104034 w 3104034"/>
              <a:gd name="connsiteY2" fmla="*/ 3930717 h 3938217"/>
              <a:gd name="connsiteX3" fmla="*/ 0 w 3104034"/>
              <a:gd name="connsiteY3" fmla="*/ 3938217 h 3938217"/>
              <a:gd name="connsiteX4" fmla="*/ 232246 w 3104034"/>
              <a:gd name="connsiteY4" fmla="*/ 0 h 3938217"/>
              <a:gd name="connsiteX0" fmla="*/ 232246 w 3104034"/>
              <a:gd name="connsiteY0" fmla="*/ 0 h 3938217"/>
              <a:gd name="connsiteX1" fmla="*/ 3104034 w 3104034"/>
              <a:gd name="connsiteY1" fmla="*/ 0 h 3938217"/>
              <a:gd name="connsiteX2" fmla="*/ 3104034 w 3104034"/>
              <a:gd name="connsiteY2" fmla="*/ 3930717 h 3938217"/>
              <a:gd name="connsiteX3" fmla="*/ 0 w 3104034"/>
              <a:gd name="connsiteY3" fmla="*/ 3938217 h 3938217"/>
              <a:gd name="connsiteX4" fmla="*/ 232246 w 3104034"/>
              <a:gd name="connsiteY4" fmla="*/ 0 h 3938217"/>
              <a:gd name="connsiteX0" fmla="*/ 232246 w 3104034"/>
              <a:gd name="connsiteY0" fmla="*/ 0 h 3938217"/>
              <a:gd name="connsiteX1" fmla="*/ 3104034 w 3104034"/>
              <a:gd name="connsiteY1" fmla="*/ 0 h 3938217"/>
              <a:gd name="connsiteX2" fmla="*/ 3104034 w 3104034"/>
              <a:gd name="connsiteY2" fmla="*/ 3930717 h 3938217"/>
              <a:gd name="connsiteX3" fmla="*/ 0 w 3104034"/>
              <a:gd name="connsiteY3" fmla="*/ 3938217 h 3938217"/>
              <a:gd name="connsiteX4" fmla="*/ 232246 w 3104034"/>
              <a:gd name="connsiteY4" fmla="*/ 0 h 3938217"/>
              <a:gd name="connsiteX0" fmla="*/ 239295 w 3104034"/>
              <a:gd name="connsiteY0" fmla="*/ 97081 h 3938217"/>
              <a:gd name="connsiteX1" fmla="*/ 3104034 w 3104034"/>
              <a:gd name="connsiteY1" fmla="*/ 0 h 3938217"/>
              <a:gd name="connsiteX2" fmla="*/ 3104034 w 3104034"/>
              <a:gd name="connsiteY2" fmla="*/ 3930717 h 3938217"/>
              <a:gd name="connsiteX3" fmla="*/ 0 w 3104034"/>
              <a:gd name="connsiteY3" fmla="*/ 3938217 h 3938217"/>
              <a:gd name="connsiteX4" fmla="*/ 239295 w 3104034"/>
              <a:gd name="connsiteY4" fmla="*/ 97081 h 3938217"/>
              <a:gd name="connsiteX0" fmla="*/ 239295 w 3104034"/>
              <a:gd name="connsiteY0" fmla="*/ 97081 h 3938217"/>
              <a:gd name="connsiteX1" fmla="*/ 3104034 w 3104034"/>
              <a:gd name="connsiteY1" fmla="*/ 0 h 3938217"/>
              <a:gd name="connsiteX2" fmla="*/ 3104034 w 3104034"/>
              <a:gd name="connsiteY2" fmla="*/ 3930717 h 3938217"/>
              <a:gd name="connsiteX3" fmla="*/ 0 w 3104034"/>
              <a:gd name="connsiteY3" fmla="*/ 3938217 h 3938217"/>
              <a:gd name="connsiteX4" fmla="*/ 239295 w 3104034"/>
              <a:gd name="connsiteY4" fmla="*/ 97081 h 3938217"/>
              <a:gd name="connsiteX0" fmla="*/ 239295 w 3104034"/>
              <a:gd name="connsiteY0" fmla="*/ 97081 h 3938217"/>
              <a:gd name="connsiteX1" fmla="*/ 3104034 w 3104034"/>
              <a:gd name="connsiteY1" fmla="*/ 0 h 3938217"/>
              <a:gd name="connsiteX2" fmla="*/ 3104034 w 3104034"/>
              <a:gd name="connsiteY2" fmla="*/ 3930717 h 3938217"/>
              <a:gd name="connsiteX3" fmla="*/ 0 w 3104034"/>
              <a:gd name="connsiteY3" fmla="*/ 3938217 h 3938217"/>
              <a:gd name="connsiteX4" fmla="*/ 239295 w 3104034"/>
              <a:gd name="connsiteY4" fmla="*/ 97081 h 3938217"/>
              <a:gd name="connsiteX0" fmla="*/ 394341 w 3104034"/>
              <a:gd name="connsiteY0" fmla="*/ 97081 h 3938217"/>
              <a:gd name="connsiteX1" fmla="*/ 3104034 w 3104034"/>
              <a:gd name="connsiteY1" fmla="*/ 0 h 3938217"/>
              <a:gd name="connsiteX2" fmla="*/ 3104034 w 3104034"/>
              <a:gd name="connsiteY2" fmla="*/ 3930717 h 3938217"/>
              <a:gd name="connsiteX3" fmla="*/ 0 w 3104034"/>
              <a:gd name="connsiteY3" fmla="*/ 3938217 h 3938217"/>
              <a:gd name="connsiteX4" fmla="*/ 394341 w 3104034"/>
              <a:gd name="connsiteY4" fmla="*/ 97081 h 3938217"/>
              <a:gd name="connsiteX0" fmla="*/ 443673 w 3104034"/>
              <a:gd name="connsiteY0" fmla="*/ 103553 h 3938217"/>
              <a:gd name="connsiteX1" fmla="*/ 3104034 w 3104034"/>
              <a:gd name="connsiteY1" fmla="*/ 0 h 3938217"/>
              <a:gd name="connsiteX2" fmla="*/ 3104034 w 3104034"/>
              <a:gd name="connsiteY2" fmla="*/ 3930717 h 3938217"/>
              <a:gd name="connsiteX3" fmla="*/ 0 w 3104034"/>
              <a:gd name="connsiteY3" fmla="*/ 3938217 h 3938217"/>
              <a:gd name="connsiteX4" fmla="*/ 443673 w 3104034"/>
              <a:gd name="connsiteY4" fmla="*/ 103553 h 3938217"/>
              <a:gd name="connsiteX0" fmla="*/ 443673 w 3104034"/>
              <a:gd name="connsiteY0" fmla="*/ 103553 h 3938217"/>
              <a:gd name="connsiteX1" fmla="*/ 3104034 w 3104034"/>
              <a:gd name="connsiteY1" fmla="*/ 0 h 3938217"/>
              <a:gd name="connsiteX2" fmla="*/ 3104034 w 3104034"/>
              <a:gd name="connsiteY2" fmla="*/ 3930717 h 3938217"/>
              <a:gd name="connsiteX3" fmla="*/ 0 w 3104034"/>
              <a:gd name="connsiteY3" fmla="*/ 3938217 h 3938217"/>
              <a:gd name="connsiteX4" fmla="*/ 443673 w 3104034"/>
              <a:gd name="connsiteY4" fmla="*/ 103553 h 3938217"/>
              <a:gd name="connsiteX0" fmla="*/ 443673 w 3104034"/>
              <a:gd name="connsiteY0" fmla="*/ 0 h 3834664"/>
              <a:gd name="connsiteX1" fmla="*/ 3104034 w 3104034"/>
              <a:gd name="connsiteY1" fmla="*/ 0 h 3834664"/>
              <a:gd name="connsiteX2" fmla="*/ 3104034 w 3104034"/>
              <a:gd name="connsiteY2" fmla="*/ 3827164 h 3834664"/>
              <a:gd name="connsiteX3" fmla="*/ 0 w 3104034"/>
              <a:gd name="connsiteY3" fmla="*/ 3834664 h 3834664"/>
              <a:gd name="connsiteX4" fmla="*/ 443673 w 3104034"/>
              <a:gd name="connsiteY4" fmla="*/ 0 h 3834664"/>
              <a:gd name="connsiteX0" fmla="*/ 443673 w 3104034"/>
              <a:gd name="connsiteY0" fmla="*/ 0 h 3834664"/>
              <a:gd name="connsiteX1" fmla="*/ 3104034 w 3104034"/>
              <a:gd name="connsiteY1" fmla="*/ 0 h 3834664"/>
              <a:gd name="connsiteX2" fmla="*/ 3104034 w 3104034"/>
              <a:gd name="connsiteY2" fmla="*/ 3827164 h 3834664"/>
              <a:gd name="connsiteX3" fmla="*/ 0 w 3104034"/>
              <a:gd name="connsiteY3" fmla="*/ 3834664 h 3834664"/>
              <a:gd name="connsiteX4" fmla="*/ 443673 w 3104034"/>
              <a:gd name="connsiteY4" fmla="*/ 0 h 3834664"/>
              <a:gd name="connsiteX0" fmla="*/ 464021 w 3124382"/>
              <a:gd name="connsiteY0" fmla="*/ 0 h 4009409"/>
              <a:gd name="connsiteX1" fmla="*/ 3124382 w 3124382"/>
              <a:gd name="connsiteY1" fmla="*/ 0 h 4009409"/>
              <a:gd name="connsiteX2" fmla="*/ 3124382 w 3124382"/>
              <a:gd name="connsiteY2" fmla="*/ 3827164 h 4009409"/>
              <a:gd name="connsiteX3" fmla="*/ 0 w 3124382"/>
              <a:gd name="connsiteY3" fmla="*/ 4009409 h 4009409"/>
              <a:gd name="connsiteX4" fmla="*/ 464021 w 3124382"/>
              <a:gd name="connsiteY4" fmla="*/ 0 h 4009409"/>
              <a:gd name="connsiteX0" fmla="*/ 464021 w 3131164"/>
              <a:gd name="connsiteY0" fmla="*/ 0 h 4009409"/>
              <a:gd name="connsiteX1" fmla="*/ 3124382 w 3131164"/>
              <a:gd name="connsiteY1" fmla="*/ 0 h 4009409"/>
              <a:gd name="connsiteX2" fmla="*/ 3131164 w 3131164"/>
              <a:gd name="connsiteY2" fmla="*/ 4008382 h 4009409"/>
              <a:gd name="connsiteX3" fmla="*/ 0 w 3131164"/>
              <a:gd name="connsiteY3" fmla="*/ 4009409 h 4009409"/>
              <a:gd name="connsiteX4" fmla="*/ 464021 w 3131164"/>
              <a:gd name="connsiteY4" fmla="*/ 0 h 4009409"/>
              <a:gd name="connsiteX0" fmla="*/ 464021 w 3131164"/>
              <a:gd name="connsiteY0" fmla="*/ 0 h 4009409"/>
              <a:gd name="connsiteX1" fmla="*/ 3124382 w 3131164"/>
              <a:gd name="connsiteY1" fmla="*/ 0 h 4009409"/>
              <a:gd name="connsiteX2" fmla="*/ 3131164 w 3131164"/>
              <a:gd name="connsiteY2" fmla="*/ 4008382 h 4009409"/>
              <a:gd name="connsiteX3" fmla="*/ 0 w 3131164"/>
              <a:gd name="connsiteY3" fmla="*/ 4009409 h 4009409"/>
              <a:gd name="connsiteX4" fmla="*/ 464021 w 3131164"/>
              <a:gd name="connsiteY4" fmla="*/ 0 h 4009409"/>
              <a:gd name="connsiteX0" fmla="*/ 464021 w 3131164"/>
              <a:gd name="connsiteY0" fmla="*/ 0 h 4009409"/>
              <a:gd name="connsiteX1" fmla="*/ 3124382 w 3131164"/>
              <a:gd name="connsiteY1" fmla="*/ 0 h 4009409"/>
              <a:gd name="connsiteX2" fmla="*/ 3131164 w 3131164"/>
              <a:gd name="connsiteY2" fmla="*/ 4008382 h 4009409"/>
              <a:gd name="connsiteX3" fmla="*/ 0 w 3131164"/>
              <a:gd name="connsiteY3" fmla="*/ 4009409 h 4009409"/>
              <a:gd name="connsiteX4" fmla="*/ 464021 w 3131164"/>
              <a:gd name="connsiteY4" fmla="*/ 0 h 4009409"/>
              <a:gd name="connsiteX0" fmla="*/ 29946 w 3131164"/>
              <a:gd name="connsiteY0" fmla="*/ 0 h 4009409"/>
              <a:gd name="connsiteX1" fmla="*/ 3124382 w 3131164"/>
              <a:gd name="connsiteY1" fmla="*/ 0 h 4009409"/>
              <a:gd name="connsiteX2" fmla="*/ 3131164 w 3131164"/>
              <a:gd name="connsiteY2" fmla="*/ 4008382 h 4009409"/>
              <a:gd name="connsiteX3" fmla="*/ 0 w 3131164"/>
              <a:gd name="connsiteY3" fmla="*/ 4009409 h 4009409"/>
              <a:gd name="connsiteX4" fmla="*/ 29946 w 3131164"/>
              <a:gd name="connsiteY4" fmla="*/ 0 h 4009409"/>
              <a:gd name="connsiteX0" fmla="*/ 9599 w 3131164"/>
              <a:gd name="connsiteY0" fmla="*/ 0 h 4009409"/>
              <a:gd name="connsiteX1" fmla="*/ 3124382 w 3131164"/>
              <a:gd name="connsiteY1" fmla="*/ 0 h 4009409"/>
              <a:gd name="connsiteX2" fmla="*/ 3131164 w 3131164"/>
              <a:gd name="connsiteY2" fmla="*/ 4008382 h 4009409"/>
              <a:gd name="connsiteX3" fmla="*/ 0 w 3131164"/>
              <a:gd name="connsiteY3" fmla="*/ 4009409 h 4009409"/>
              <a:gd name="connsiteX4" fmla="*/ 9599 w 3131164"/>
              <a:gd name="connsiteY4" fmla="*/ 0 h 4009409"/>
              <a:gd name="connsiteX0" fmla="*/ 399 w 3142312"/>
              <a:gd name="connsiteY0" fmla="*/ 0 h 4009409"/>
              <a:gd name="connsiteX1" fmla="*/ 3135530 w 3142312"/>
              <a:gd name="connsiteY1" fmla="*/ 0 h 4009409"/>
              <a:gd name="connsiteX2" fmla="*/ 3142312 w 3142312"/>
              <a:gd name="connsiteY2" fmla="*/ 4008382 h 4009409"/>
              <a:gd name="connsiteX3" fmla="*/ 11148 w 3142312"/>
              <a:gd name="connsiteY3" fmla="*/ 4009409 h 4009409"/>
              <a:gd name="connsiteX4" fmla="*/ 399 w 3142312"/>
              <a:gd name="connsiteY4" fmla="*/ 0 h 4009409"/>
              <a:gd name="connsiteX0" fmla="*/ 622 w 3135753"/>
              <a:gd name="connsiteY0" fmla="*/ 0 h 4009409"/>
              <a:gd name="connsiteX1" fmla="*/ 3128971 w 3135753"/>
              <a:gd name="connsiteY1" fmla="*/ 0 h 4009409"/>
              <a:gd name="connsiteX2" fmla="*/ 3135753 w 3135753"/>
              <a:gd name="connsiteY2" fmla="*/ 4008382 h 4009409"/>
              <a:gd name="connsiteX3" fmla="*/ 4589 w 3135753"/>
              <a:gd name="connsiteY3" fmla="*/ 4009409 h 4009409"/>
              <a:gd name="connsiteX4" fmla="*/ 622 w 3135753"/>
              <a:gd name="connsiteY4" fmla="*/ 0 h 4009409"/>
              <a:gd name="connsiteX0" fmla="*/ 0 w 3135131"/>
              <a:gd name="connsiteY0" fmla="*/ 0 h 4009409"/>
              <a:gd name="connsiteX1" fmla="*/ 3128349 w 3135131"/>
              <a:gd name="connsiteY1" fmla="*/ 0 h 4009409"/>
              <a:gd name="connsiteX2" fmla="*/ 3135131 w 3135131"/>
              <a:gd name="connsiteY2" fmla="*/ 4008382 h 4009409"/>
              <a:gd name="connsiteX3" fmla="*/ 3967 w 3135131"/>
              <a:gd name="connsiteY3" fmla="*/ 4009409 h 4009409"/>
              <a:gd name="connsiteX4" fmla="*/ 0 w 3135131"/>
              <a:gd name="connsiteY4" fmla="*/ 0 h 40094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35131" h="4009409">
                <a:moveTo>
                  <a:pt x="0" y="0"/>
                </a:moveTo>
                <a:lnTo>
                  <a:pt x="3128349" y="0"/>
                </a:lnTo>
                <a:cubicBezTo>
                  <a:pt x="3130610" y="1336127"/>
                  <a:pt x="3131740" y="2004191"/>
                  <a:pt x="3135131" y="4008382"/>
                </a:cubicBezTo>
                <a:lnTo>
                  <a:pt x="3967" y="4009409"/>
                </a:lnTo>
                <a:cubicBezTo>
                  <a:pt x="7167" y="2672939"/>
                  <a:pt x="1983" y="2004704"/>
                  <a:pt x="0" y="0"/>
                </a:cubicBezTo>
                <a:close/>
              </a:path>
            </a:pathLst>
          </a:custGeom>
          <a:solidFill>
            <a:schemeClr val="bg1">
              <a:lumMod val="85000"/>
            </a:schemeClr>
          </a:solidFill>
          <a:ln>
            <a:noFill/>
          </a:ln>
          <a:effectLst/>
          <a:extLst/>
        </p:spPr>
        <p:txBody>
          <a:bodyPr rtlCol="0" anchor="ctr">
            <a:noAutofit/>
          </a:bodyPr>
          <a:lstStyle>
            <a:lvl1pPr marL="0" indent="0" algn="ctr">
              <a:buFontTx/>
              <a:buNone/>
              <a:defRPr sz="1200" b="0">
                <a:solidFill>
                  <a:schemeClr val="bg1"/>
                </a:solidFill>
              </a:defRPr>
            </a:lvl1pPr>
          </a:lstStyle>
          <a:p>
            <a:pPr lvl="0"/>
            <a:r>
              <a:rPr lang="fr-FR" noProof="0" smtClean="0"/>
              <a:t>Faire glisser l'image vers l'espace réservé ou cliquer sur l'icône pour l'ajouter</a:t>
            </a:r>
            <a:endParaRPr lang="en-AU" noProof="0" dirty="0"/>
          </a:p>
        </p:txBody>
      </p:sp>
      <p:sp>
        <p:nvSpPr>
          <p:cNvPr id="10" name="Picture Placeholder 3"/>
          <p:cNvSpPr>
            <a:spLocks noGrp="1"/>
          </p:cNvSpPr>
          <p:nvPr>
            <p:ph type="pic" sz="quarter" idx="12"/>
          </p:nvPr>
        </p:nvSpPr>
        <p:spPr bwMode="auto">
          <a:xfrm>
            <a:off x="7079796" y="2124658"/>
            <a:ext cx="1735593" cy="1224476"/>
          </a:xfrm>
          <a:custGeom>
            <a:avLst/>
            <a:gdLst>
              <a:gd name="connsiteX0" fmla="*/ 0 w 2871788"/>
              <a:gd name="connsiteY0" fmla="*/ 0 h 3617912"/>
              <a:gd name="connsiteX1" fmla="*/ 2871788 w 2871788"/>
              <a:gd name="connsiteY1" fmla="*/ 0 h 3617912"/>
              <a:gd name="connsiteX2" fmla="*/ 2871788 w 2871788"/>
              <a:gd name="connsiteY2" fmla="*/ 3617912 h 3617912"/>
              <a:gd name="connsiteX3" fmla="*/ 0 w 2871788"/>
              <a:gd name="connsiteY3" fmla="*/ 3617912 h 3617912"/>
              <a:gd name="connsiteX4" fmla="*/ 0 w 2871788"/>
              <a:gd name="connsiteY4" fmla="*/ 0 h 3617912"/>
              <a:gd name="connsiteX0" fmla="*/ 0 w 2871788"/>
              <a:gd name="connsiteY0" fmla="*/ 0 h 3883583"/>
              <a:gd name="connsiteX1" fmla="*/ 2871788 w 2871788"/>
              <a:gd name="connsiteY1" fmla="*/ 0 h 3883583"/>
              <a:gd name="connsiteX2" fmla="*/ 2871788 w 2871788"/>
              <a:gd name="connsiteY2" fmla="*/ 3883583 h 3883583"/>
              <a:gd name="connsiteX3" fmla="*/ 0 w 2871788"/>
              <a:gd name="connsiteY3" fmla="*/ 3617912 h 3883583"/>
              <a:gd name="connsiteX4" fmla="*/ 0 w 2871788"/>
              <a:gd name="connsiteY4" fmla="*/ 0 h 3883583"/>
              <a:gd name="connsiteX0" fmla="*/ 0 w 2871788"/>
              <a:gd name="connsiteY0" fmla="*/ 0 h 3883583"/>
              <a:gd name="connsiteX1" fmla="*/ 2871788 w 2871788"/>
              <a:gd name="connsiteY1" fmla="*/ 0 h 3883583"/>
              <a:gd name="connsiteX2" fmla="*/ 2871788 w 2871788"/>
              <a:gd name="connsiteY2" fmla="*/ 3883583 h 3883583"/>
              <a:gd name="connsiteX3" fmla="*/ 0 w 2871788"/>
              <a:gd name="connsiteY3" fmla="*/ 3716766 h 3883583"/>
              <a:gd name="connsiteX4" fmla="*/ 0 w 2871788"/>
              <a:gd name="connsiteY4" fmla="*/ 0 h 3883583"/>
              <a:gd name="connsiteX0" fmla="*/ 0 w 2871788"/>
              <a:gd name="connsiteY0" fmla="*/ 0 h 3930717"/>
              <a:gd name="connsiteX1" fmla="*/ 2871788 w 2871788"/>
              <a:gd name="connsiteY1" fmla="*/ 0 h 3930717"/>
              <a:gd name="connsiteX2" fmla="*/ 2871788 w 2871788"/>
              <a:gd name="connsiteY2" fmla="*/ 3930717 h 3930717"/>
              <a:gd name="connsiteX3" fmla="*/ 0 w 2871788"/>
              <a:gd name="connsiteY3" fmla="*/ 3716766 h 3930717"/>
              <a:gd name="connsiteX4" fmla="*/ 0 w 2871788"/>
              <a:gd name="connsiteY4" fmla="*/ 0 h 3930717"/>
              <a:gd name="connsiteX0" fmla="*/ 6724 w 2878512"/>
              <a:gd name="connsiteY0" fmla="*/ 0 h 3931919"/>
              <a:gd name="connsiteX1" fmla="*/ 2878512 w 2878512"/>
              <a:gd name="connsiteY1" fmla="*/ 0 h 3931919"/>
              <a:gd name="connsiteX2" fmla="*/ 2878512 w 2878512"/>
              <a:gd name="connsiteY2" fmla="*/ 3930717 h 3931919"/>
              <a:gd name="connsiteX3" fmla="*/ 0 w 2878512"/>
              <a:gd name="connsiteY3" fmla="*/ 3931919 h 3931919"/>
              <a:gd name="connsiteX4" fmla="*/ 6724 w 2878512"/>
              <a:gd name="connsiteY4" fmla="*/ 0 h 3931919"/>
              <a:gd name="connsiteX0" fmla="*/ 6724 w 2878512"/>
              <a:gd name="connsiteY0" fmla="*/ 0 h 3931919"/>
              <a:gd name="connsiteX1" fmla="*/ 2878512 w 2878512"/>
              <a:gd name="connsiteY1" fmla="*/ 0 h 3931919"/>
              <a:gd name="connsiteX2" fmla="*/ 2878512 w 2878512"/>
              <a:gd name="connsiteY2" fmla="*/ 3930717 h 3931919"/>
              <a:gd name="connsiteX3" fmla="*/ 0 w 2878512"/>
              <a:gd name="connsiteY3" fmla="*/ 3931919 h 3931919"/>
              <a:gd name="connsiteX4" fmla="*/ 6724 w 2878512"/>
              <a:gd name="connsiteY4" fmla="*/ 0 h 3931919"/>
              <a:gd name="connsiteX0" fmla="*/ 232246 w 3104034"/>
              <a:gd name="connsiteY0" fmla="*/ 0 h 3938217"/>
              <a:gd name="connsiteX1" fmla="*/ 3104034 w 3104034"/>
              <a:gd name="connsiteY1" fmla="*/ 0 h 3938217"/>
              <a:gd name="connsiteX2" fmla="*/ 3104034 w 3104034"/>
              <a:gd name="connsiteY2" fmla="*/ 3930717 h 3938217"/>
              <a:gd name="connsiteX3" fmla="*/ 0 w 3104034"/>
              <a:gd name="connsiteY3" fmla="*/ 3938217 h 3938217"/>
              <a:gd name="connsiteX4" fmla="*/ 232246 w 3104034"/>
              <a:gd name="connsiteY4" fmla="*/ 0 h 3938217"/>
              <a:gd name="connsiteX0" fmla="*/ 232246 w 3104034"/>
              <a:gd name="connsiteY0" fmla="*/ 0 h 3938217"/>
              <a:gd name="connsiteX1" fmla="*/ 3104034 w 3104034"/>
              <a:gd name="connsiteY1" fmla="*/ 0 h 3938217"/>
              <a:gd name="connsiteX2" fmla="*/ 3104034 w 3104034"/>
              <a:gd name="connsiteY2" fmla="*/ 3930717 h 3938217"/>
              <a:gd name="connsiteX3" fmla="*/ 0 w 3104034"/>
              <a:gd name="connsiteY3" fmla="*/ 3938217 h 3938217"/>
              <a:gd name="connsiteX4" fmla="*/ 232246 w 3104034"/>
              <a:gd name="connsiteY4" fmla="*/ 0 h 3938217"/>
              <a:gd name="connsiteX0" fmla="*/ 232246 w 3104034"/>
              <a:gd name="connsiteY0" fmla="*/ 0 h 3938217"/>
              <a:gd name="connsiteX1" fmla="*/ 3104034 w 3104034"/>
              <a:gd name="connsiteY1" fmla="*/ 0 h 3938217"/>
              <a:gd name="connsiteX2" fmla="*/ 3104034 w 3104034"/>
              <a:gd name="connsiteY2" fmla="*/ 3930717 h 3938217"/>
              <a:gd name="connsiteX3" fmla="*/ 0 w 3104034"/>
              <a:gd name="connsiteY3" fmla="*/ 3938217 h 3938217"/>
              <a:gd name="connsiteX4" fmla="*/ 232246 w 3104034"/>
              <a:gd name="connsiteY4" fmla="*/ 0 h 3938217"/>
              <a:gd name="connsiteX0" fmla="*/ 239295 w 3104034"/>
              <a:gd name="connsiteY0" fmla="*/ 97081 h 3938217"/>
              <a:gd name="connsiteX1" fmla="*/ 3104034 w 3104034"/>
              <a:gd name="connsiteY1" fmla="*/ 0 h 3938217"/>
              <a:gd name="connsiteX2" fmla="*/ 3104034 w 3104034"/>
              <a:gd name="connsiteY2" fmla="*/ 3930717 h 3938217"/>
              <a:gd name="connsiteX3" fmla="*/ 0 w 3104034"/>
              <a:gd name="connsiteY3" fmla="*/ 3938217 h 3938217"/>
              <a:gd name="connsiteX4" fmla="*/ 239295 w 3104034"/>
              <a:gd name="connsiteY4" fmla="*/ 97081 h 3938217"/>
              <a:gd name="connsiteX0" fmla="*/ 239295 w 3104034"/>
              <a:gd name="connsiteY0" fmla="*/ 97081 h 3938217"/>
              <a:gd name="connsiteX1" fmla="*/ 3104034 w 3104034"/>
              <a:gd name="connsiteY1" fmla="*/ 0 h 3938217"/>
              <a:gd name="connsiteX2" fmla="*/ 3104034 w 3104034"/>
              <a:gd name="connsiteY2" fmla="*/ 3930717 h 3938217"/>
              <a:gd name="connsiteX3" fmla="*/ 0 w 3104034"/>
              <a:gd name="connsiteY3" fmla="*/ 3938217 h 3938217"/>
              <a:gd name="connsiteX4" fmla="*/ 239295 w 3104034"/>
              <a:gd name="connsiteY4" fmla="*/ 97081 h 3938217"/>
              <a:gd name="connsiteX0" fmla="*/ 239295 w 3104034"/>
              <a:gd name="connsiteY0" fmla="*/ 97081 h 3938217"/>
              <a:gd name="connsiteX1" fmla="*/ 3104034 w 3104034"/>
              <a:gd name="connsiteY1" fmla="*/ 0 h 3938217"/>
              <a:gd name="connsiteX2" fmla="*/ 3104034 w 3104034"/>
              <a:gd name="connsiteY2" fmla="*/ 3930717 h 3938217"/>
              <a:gd name="connsiteX3" fmla="*/ 0 w 3104034"/>
              <a:gd name="connsiteY3" fmla="*/ 3938217 h 3938217"/>
              <a:gd name="connsiteX4" fmla="*/ 239295 w 3104034"/>
              <a:gd name="connsiteY4" fmla="*/ 97081 h 3938217"/>
              <a:gd name="connsiteX0" fmla="*/ 394341 w 3104034"/>
              <a:gd name="connsiteY0" fmla="*/ 97081 h 3938217"/>
              <a:gd name="connsiteX1" fmla="*/ 3104034 w 3104034"/>
              <a:gd name="connsiteY1" fmla="*/ 0 h 3938217"/>
              <a:gd name="connsiteX2" fmla="*/ 3104034 w 3104034"/>
              <a:gd name="connsiteY2" fmla="*/ 3930717 h 3938217"/>
              <a:gd name="connsiteX3" fmla="*/ 0 w 3104034"/>
              <a:gd name="connsiteY3" fmla="*/ 3938217 h 3938217"/>
              <a:gd name="connsiteX4" fmla="*/ 394341 w 3104034"/>
              <a:gd name="connsiteY4" fmla="*/ 97081 h 3938217"/>
              <a:gd name="connsiteX0" fmla="*/ 443673 w 3104034"/>
              <a:gd name="connsiteY0" fmla="*/ 103553 h 3938217"/>
              <a:gd name="connsiteX1" fmla="*/ 3104034 w 3104034"/>
              <a:gd name="connsiteY1" fmla="*/ 0 h 3938217"/>
              <a:gd name="connsiteX2" fmla="*/ 3104034 w 3104034"/>
              <a:gd name="connsiteY2" fmla="*/ 3930717 h 3938217"/>
              <a:gd name="connsiteX3" fmla="*/ 0 w 3104034"/>
              <a:gd name="connsiteY3" fmla="*/ 3938217 h 3938217"/>
              <a:gd name="connsiteX4" fmla="*/ 443673 w 3104034"/>
              <a:gd name="connsiteY4" fmla="*/ 103553 h 3938217"/>
              <a:gd name="connsiteX0" fmla="*/ 443673 w 3104034"/>
              <a:gd name="connsiteY0" fmla="*/ 103553 h 3938217"/>
              <a:gd name="connsiteX1" fmla="*/ 3104034 w 3104034"/>
              <a:gd name="connsiteY1" fmla="*/ 0 h 3938217"/>
              <a:gd name="connsiteX2" fmla="*/ 3104034 w 3104034"/>
              <a:gd name="connsiteY2" fmla="*/ 3930717 h 3938217"/>
              <a:gd name="connsiteX3" fmla="*/ 0 w 3104034"/>
              <a:gd name="connsiteY3" fmla="*/ 3938217 h 3938217"/>
              <a:gd name="connsiteX4" fmla="*/ 443673 w 3104034"/>
              <a:gd name="connsiteY4" fmla="*/ 103553 h 3938217"/>
              <a:gd name="connsiteX0" fmla="*/ 443673 w 3104034"/>
              <a:gd name="connsiteY0" fmla="*/ 0 h 3834664"/>
              <a:gd name="connsiteX1" fmla="*/ 3104034 w 3104034"/>
              <a:gd name="connsiteY1" fmla="*/ 0 h 3834664"/>
              <a:gd name="connsiteX2" fmla="*/ 3104034 w 3104034"/>
              <a:gd name="connsiteY2" fmla="*/ 3827164 h 3834664"/>
              <a:gd name="connsiteX3" fmla="*/ 0 w 3104034"/>
              <a:gd name="connsiteY3" fmla="*/ 3834664 h 3834664"/>
              <a:gd name="connsiteX4" fmla="*/ 443673 w 3104034"/>
              <a:gd name="connsiteY4" fmla="*/ 0 h 3834664"/>
              <a:gd name="connsiteX0" fmla="*/ 443673 w 3104034"/>
              <a:gd name="connsiteY0" fmla="*/ 0 h 3834664"/>
              <a:gd name="connsiteX1" fmla="*/ 3104034 w 3104034"/>
              <a:gd name="connsiteY1" fmla="*/ 0 h 3834664"/>
              <a:gd name="connsiteX2" fmla="*/ 3104034 w 3104034"/>
              <a:gd name="connsiteY2" fmla="*/ 3827164 h 3834664"/>
              <a:gd name="connsiteX3" fmla="*/ 0 w 3104034"/>
              <a:gd name="connsiteY3" fmla="*/ 3834664 h 3834664"/>
              <a:gd name="connsiteX4" fmla="*/ 443673 w 3104034"/>
              <a:gd name="connsiteY4" fmla="*/ 0 h 3834664"/>
              <a:gd name="connsiteX0" fmla="*/ 464021 w 3124382"/>
              <a:gd name="connsiteY0" fmla="*/ 0 h 4009409"/>
              <a:gd name="connsiteX1" fmla="*/ 3124382 w 3124382"/>
              <a:gd name="connsiteY1" fmla="*/ 0 h 4009409"/>
              <a:gd name="connsiteX2" fmla="*/ 3124382 w 3124382"/>
              <a:gd name="connsiteY2" fmla="*/ 3827164 h 4009409"/>
              <a:gd name="connsiteX3" fmla="*/ 0 w 3124382"/>
              <a:gd name="connsiteY3" fmla="*/ 4009409 h 4009409"/>
              <a:gd name="connsiteX4" fmla="*/ 464021 w 3124382"/>
              <a:gd name="connsiteY4" fmla="*/ 0 h 4009409"/>
              <a:gd name="connsiteX0" fmla="*/ 464021 w 3131164"/>
              <a:gd name="connsiteY0" fmla="*/ 0 h 4009409"/>
              <a:gd name="connsiteX1" fmla="*/ 3124382 w 3131164"/>
              <a:gd name="connsiteY1" fmla="*/ 0 h 4009409"/>
              <a:gd name="connsiteX2" fmla="*/ 3131164 w 3131164"/>
              <a:gd name="connsiteY2" fmla="*/ 4008382 h 4009409"/>
              <a:gd name="connsiteX3" fmla="*/ 0 w 3131164"/>
              <a:gd name="connsiteY3" fmla="*/ 4009409 h 4009409"/>
              <a:gd name="connsiteX4" fmla="*/ 464021 w 3131164"/>
              <a:gd name="connsiteY4" fmla="*/ 0 h 4009409"/>
              <a:gd name="connsiteX0" fmla="*/ 464021 w 3131164"/>
              <a:gd name="connsiteY0" fmla="*/ 0 h 4009409"/>
              <a:gd name="connsiteX1" fmla="*/ 3124382 w 3131164"/>
              <a:gd name="connsiteY1" fmla="*/ 0 h 4009409"/>
              <a:gd name="connsiteX2" fmla="*/ 3131164 w 3131164"/>
              <a:gd name="connsiteY2" fmla="*/ 4008382 h 4009409"/>
              <a:gd name="connsiteX3" fmla="*/ 0 w 3131164"/>
              <a:gd name="connsiteY3" fmla="*/ 4009409 h 4009409"/>
              <a:gd name="connsiteX4" fmla="*/ 464021 w 3131164"/>
              <a:gd name="connsiteY4" fmla="*/ 0 h 4009409"/>
              <a:gd name="connsiteX0" fmla="*/ 464021 w 3131164"/>
              <a:gd name="connsiteY0" fmla="*/ 0 h 4009409"/>
              <a:gd name="connsiteX1" fmla="*/ 3124382 w 3131164"/>
              <a:gd name="connsiteY1" fmla="*/ 0 h 4009409"/>
              <a:gd name="connsiteX2" fmla="*/ 3131164 w 3131164"/>
              <a:gd name="connsiteY2" fmla="*/ 4008382 h 4009409"/>
              <a:gd name="connsiteX3" fmla="*/ 0 w 3131164"/>
              <a:gd name="connsiteY3" fmla="*/ 4009409 h 4009409"/>
              <a:gd name="connsiteX4" fmla="*/ 464021 w 3131164"/>
              <a:gd name="connsiteY4" fmla="*/ 0 h 4009409"/>
              <a:gd name="connsiteX0" fmla="*/ 29946 w 3131164"/>
              <a:gd name="connsiteY0" fmla="*/ 0 h 4009409"/>
              <a:gd name="connsiteX1" fmla="*/ 3124382 w 3131164"/>
              <a:gd name="connsiteY1" fmla="*/ 0 h 4009409"/>
              <a:gd name="connsiteX2" fmla="*/ 3131164 w 3131164"/>
              <a:gd name="connsiteY2" fmla="*/ 4008382 h 4009409"/>
              <a:gd name="connsiteX3" fmla="*/ 0 w 3131164"/>
              <a:gd name="connsiteY3" fmla="*/ 4009409 h 4009409"/>
              <a:gd name="connsiteX4" fmla="*/ 29946 w 3131164"/>
              <a:gd name="connsiteY4" fmla="*/ 0 h 4009409"/>
              <a:gd name="connsiteX0" fmla="*/ 9599 w 3131164"/>
              <a:gd name="connsiteY0" fmla="*/ 0 h 4009409"/>
              <a:gd name="connsiteX1" fmla="*/ 3124382 w 3131164"/>
              <a:gd name="connsiteY1" fmla="*/ 0 h 4009409"/>
              <a:gd name="connsiteX2" fmla="*/ 3131164 w 3131164"/>
              <a:gd name="connsiteY2" fmla="*/ 4008382 h 4009409"/>
              <a:gd name="connsiteX3" fmla="*/ 0 w 3131164"/>
              <a:gd name="connsiteY3" fmla="*/ 4009409 h 4009409"/>
              <a:gd name="connsiteX4" fmla="*/ 9599 w 3131164"/>
              <a:gd name="connsiteY4" fmla="*/ 0 h 4009409"/>
              <a:gd name="connsiteX0" fmla="*/ 399 w 3142312"/>
              <a:gd name="connsiteY0" fmla="*/ 0 h 4009409"/>
              <a:gd name="connsiteX1" fmla="*/ 3135530 w 3142312"/>
              <a:gd name="connsiteY1" fmla="*/ 0 h 4009409"/>
              <a:gd name="connsiteX2" fmla="*/ 3142312 w 3142312"/>
              <a:gd name="connsiteY2" fmla="*/ 4008382 h 4009409"/>
              <a:gd name="connsiteX3" fmla="*/ 11148 w 3142312"/>
              <a:gd name="connsiteY3" fmla="*/ 4009409 h 4009409"/>
              <a:gd name="connsiteX4" fmla="*/ 399 w 3142312"/>
              <a:gd name="connsiteY4" fmla="*/ 0 h 4009409"/>
              <a:gd name="connsiteX0" fmla="*/ 622 w 3135753"/>
              <a:gd name="connsiteY0" fmla="*/ 0 h 4009409"/>
              <a:gd name="connsiteX1" fmla="*/ 3128971 w 3135753"/>
              <a:gd name="connsiteY1" fmla="*/ 0 h 4009409"/>
              <a:gd name="connsiteX2" fmla="*/ 3135753 w 3135753"/>
              <a:gd name="connsiteY2" fmla="*/ 4008382 h 4009409"/>
              <a:gd name="connsiteX3" fmla="*/ 4589 w 3135753"/>
              <a:gd name="connsiteY3" fmla="*/ 4009409 h 4009409"/>
              <a:gd name="connsiteX4" fmla="*/ 622 w 3135753"/>
              <a:gd name="connsiteY4" fmla="*/ 0 h 4009409"/>
              <a:gd name="connsiteX0" fmla="*/ 0 w 3135131"/>
              <a:gd name="connsiteY0" fmla="*/ 0 h 4009409"/>
              <a:gd name="connsiteX1" fmla="*/ 3128349 w 3135131"/>
              <a:gd name="connsiteY1" fmla="*/ 0 h 4009409"/>
              <a:gd name="connsiteX2" fmla="*/ 3135131 w 3135131"/>
              <a:gd name="connsiteY2" fmla="*/ 4008382 h 4009409"/>
              <a:gd name="connsiteX3" fmla="*/ 3967 w 3135131"/>
              <a:gd name="connsiteY3" fmla="*/ 4009409 h 4009409"/>
              <a:gd name="connsiteX4" fmla="*/ 0 w 3135131"/>
              <a:gd name="connsiteY4" fmla="*/ 0 h 40094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35131" h="4009409">
                <a:moveTo>
                  <a:pt x="0" y="0"/>
                </a:moveTo>
                <a:lnTo>
                  <a:pt x="3128349" y="0"/>
                </a:lnTo>
                <a:cubicBezTo>
                  <a:pt x="3130610" y="1336127"/>
                  <a:pt x="3131740" y="2004191"/>
                  <a:pt x="3135131" y="4008382"/>
                </a:cubicBezTo>
                <a:lnTo>
                  <a:pt x="3967" y="4009409"/>
                </a:lnTo>
                <a:cubicBezTo>
                  <a:pt x="7167" y="2672939"/>
                  <a:pt x="1983" y="2004704"/>
                  <a:pt x="0" y="0"/>
                </a:cubicBezTo>
                <a:close/>
              </a:path>
            </a:pathLst>
          </a:custGeom>
          <a:solidFill>
            <a:schemeClr val="bg1">
              <a:lumMod val="85000"/>
            </a:schemeClr>
          </a:solidFill>
          <a:ln>
            <a:noFill/>
          </a:ln>
          <a:effectLst/>
          <a:extLst/>
        </p:spPr>
        <p:txBody>
          <a:bodyPr rtlCol="0" anchor="ctr">
            <a:noAutofit/>
          </a:bodyPr>
          <a:lstStyle>
            <a:lvl1pPr marL="0" indent="0" algn="ctr">
              <a:buFontTx/>
              <a:buNone/>
              <a:defRPr sz="1200" b="0">
                <a:solidFill>
                  <a:schemeClr val="bg1"/>
                </a:solidFill>
              </a:defRPr>
            </a:lvl1pPr>
          </a:lstStyle>
          <a:p>
            <a:pPr lvl="0"/>
            <a:r>
              <a:rPr lang="fr-FR" noProof="0" smtClean="0"/>
              <a:t>Faire glisser l'image vers l'espace réservé ou cliquer sur l'icône pour l'ajouter</a:t>
            </a:r>
            <a:endParaRPr lang="en-AU" noProof="0" dirty="0"/>
          </a:p>
        </p:txBody>
      </p:sp>
      <p:sp>
        <p:nvSpPr>
          <p:cNvPr id="11" name="Picture Placeholder 3"/>
          <p:cNvSpPr>
            <a:spLocks noGrp="1"/>
          </p:cNvSpPr>
          <p:nvPr>
            <p:ph type="pic" sz="quarter" idx="13"/>
          </p:nvPr>
        </p:nvSpPr>
        <p:spPr bwMode="auto">
          <a:xfrm>
            <a:off x="7079796" y="3406522"/>
            <a:ext cx="1735593" cy="1224476"/>
          </a:xfrm>
          <a:custGeom>
            <a:avLst/>
            <a:gdLst>
              <a:gd name="connsiteX0" fmla="*/ 0 w 2871788"/>
              <a:gd name="connsiteY0" fmla="*/ 0 h 3617912"/>
              <a:gd name="connsiteX1" fmla="*/ 2871788 w 2871788"/>
              <a:gd name="connsiteY1" fmla="*/ 0 h 3617912"/>
              <a:gd name="connsiteX2" fmla="*/ 2871788 w 2871788"/>
              <a:gd name="connsiteY2" fmla="*/ 3617912 h 3617912"/>
              <a:gd name="connsiteX3" fmla="*/ 0 w 2871788"/>
              <a:gd name="connsiteY3" fmla="*/ 3617912 h 3617912"/>
              <a:gd name="connsiteX4" fmla="*/ 0 w 2871788"/>
              <a:gd name="connsiteY4" fmla="*/ 0 h 3617912"/>
              <a:gd name="connsiteX0" fmla="*/ 0 w 2871788"/>
              <a:gd name="connsiteY0" fmla="*/ 0 h 3883583"/>
              <a:gd name="connsiteX1" fmla="*/ 2871788 w 2871788"/>
              <a:gd name="connsiteY1" fmla="*/ 0 h 3883583"/>
              <a:gd name="connsiteX2" fmla="*/ 2871788 w 2871788"/>
              <a:gd name="connsiteY2" fmla="*/ 3883583 h 3883583"/>
              <a:gd name="connsiteX3" fmla="*/ 0 w 2871788"/>
              <a:gd name="connsiteY3" fmla="*/ 3617912 h 3883583"/>
              <a:gd name="connsiteX4" fmla="*/ 0 w 2871788"/>
              <a:gd name="connsiteY4" fmla="*/ 0 h 3883583"/>
              <a:gd name="connsiteX0" fmla="*/ 0 w 2871788"/>
              <a:gd name="connsiteY0" fmla="*/ 0 h 3883583"/>
              <a:gd name="connsiteX1" fmla="*/ 2871788 w 2871788"/>
              <a:gd name="connsiteY1" fmla="*/ 0 h 3883583"/>
              <a:gd name="connsiteX2" fmla="*/ 2871788 w 2871788"/>
              <a:gd name="connsiteY2" fmla="*/ 3883583 h 3883583"/>
              <a:gd name="connsiteX3" fmla="*/ 0 w 2871788"/>
              <a:gd name="connsiteY3" fmla="*/ 3716766 h 3883583"/>
              <a:gd name="connsiteX4" fmla="*/ 0 w 2871788"/>
              <a:gd name="connsiteY4" fmla="*/ 0 h 3883583"/>
              <a:gd name="connsiteX0" fmla="*/ 0 w 2871788"/>
              <a:gd name="connsiteY0" fmla="*/ 0 h 3930717"/>
              <a:gd name="connsiteX1" fmla="*/ 2871788 w 2871788"/>
              <a:gd name="connsiteY1" fmla="*/ 0 h 3930717"/>
              <a:gd name="connsiteX2" fmla="*/ 2871788 w 2871788"/>
              <a:gd name="connsiteY2" fmla="*/ 3930717 h 3930717"/>
              <a:gd name="connsiteX3" fmla="*/ 0 w 2871788"/>
              <a:gd name="connsiteY3" fmla="*/ 3716766 h 3930717"/>
              <a:gd name="connsiteX4" fmla="*/ 0 w 2871788"/>
              <a:gd name="connsiteY4" fmla="*/ 0 h 3930717"/>
              <a:gd name="connsiteX0" fmla="*/ 6724 w 2878512"/>
              <a:gd name="connsiteY0" fmla="*/ 0 h 3931919"/>
              <a:gd name="connsiteX1" fmla="*/ 2878512 w 2878512"/>
              <a:gd name="connsiteY1" fmla="*/ 0 h 3931919"/>
              <a:gd name="connsiteX2" fmla="*/ 2878512 w 2878512"/>
              <a:gd name="connsiteY2" fmla="*/ 3930717 h 3931919"/>
              <a:gd name="connsiteX3" fmla="*/ 0 w 2878512"/>
              <a:gd name="connsiteY3" fmla="*/ 3931919 h 3931919"/>
              <a:gd name="connsiteX4" fmla="*/ 6724 w 2878512"/>
              <a:gd name="connsiteY4" fmla="*/ 0 h 3931919"/>
              <a:gd name="connsiteX0" fmla="*/ 6724 w 2878512"/>
              <a:gd name="connsiteY0" fmla="*/ 0 h 3931919"/>
              <a:gd name="connsiteX1" fmla="*/ 2878512 w 2878512"/>
              <a:gd name="connsiteY1" fmla="*/ 0 h 3931919"/>
              <a:gd name="connsiteX2" fmla="*/ 2878512 w 2878512"/>
              <a:gd name="connsiteY2" fmla="*/ 3930717 h 3931919"/>
              <a:gd name="connsiteX3" fmla="*/ 0 w 2878512"/>
              <a:gd name="connsiteY3" fmla="*/ 3931919 h 3931919"/>
              <a:gd name="connsiteX4" fmla="*/ 6724 w 2878512"/>
              <a:gd name="connsiteY4" fmla="*/ 0 h 3931919"/>
              <a:gd name="connsiteX0" fmla="*/ 232246 w 3104034"/>
              <a:gd name="connsiteY0" fmla="*/ 0 h 3938217"/>
              <a:gd name="connsiteX1" fmla="*/ 3104034 w 3104034"/>
              <a:gd name="connsiteY1" fmla="*/ 0 h 3938217"/>
              <a:gd name="connsiteX2" fmla="*/ 3104034 w 3104034"/>
              <a:gd name="connsiteY2" fmla="*/ 3930717 h 3938217"/>
              <a:gd name="connsiteX3" fmla="*/ 0 w 3104034"/>
              <a:gd name="connsiteY3" fmla="*/ 3938217 h 3938217"/>
              <a:gd name="connsiteX4" fmla="*/ 232246 w 3104034"/>
              <a:gd name="connsiteY4" fmla="*/ 0 h 3938217"/>
              <a:gd name="connsiteX0" fmla="*/ 232246 w 3104034"/>
              <a:gd name="connsiteY0" fmla="*/ 0 h 3938217"/>
              <a:gd name="connsiteX1" fmla="*/ 3104034 w 3104034"/>
              <a:gd name="connsiteY1" fmla="*/ 0 h 3938217"/>
              <a:gd name="connsiteX2" fmla="*/ 3104034 w 3104034"/>
              <a:gd name="connsiteY2" fmla="*/ 3930717 h 3938217"/>
              <a:gd name="connsiteX3" fmla="*/ 0 w 3104034"/>
              <a:gd name="connsiteY3" fmla="*/ 3938217 h 3938217"/>
              <a:gd name="connsiteX4" fmla="*/ 232246 w 3104034"/>
              <a:gd name="connsiteY4" fmla="*/ 0 h 3938217"/>
              <a:gd name="connsiteX0" fmla="*/ 232246 w 3104034"/>
              <a:gd name="connsiteY0" fmla="*/ 0 h 3938217"/>
              <a:gd name="connsiteX1" fmla="*/ 3104034 w 3104034"/>
              <a:gd name="connsiteY1" fmla="*/ 0 h 3938217"/>
              <a:gd name="connsiteX2" fmla="*/ 3104034 w 3104034"/>
              <a:gd name="connsiteY2" fmla="*/ 3930717 h 3938217"/>
              <a:gd name="connsiteX3" fmla="*/ 0 w 3104034"/>
              <a:gd name="connsiteY3" fmla="*/ 3938217 h 3938217"/>
              <a:gd name="connsiteX4" fmla="*/ 232246 w 3104034"/>
              <a:gd name="connsiteY4" fmla="*/ 0 h 3938217"/>
              <a:gd name="connsiteX0" fmla="*/ 239295 w 3104034"/>
              <a:gd name="connsiteY0" fmla="*/ 97081 h 3938217"/>
              <a:gd name="connsiteX1" fmla="*/ 3104034 w 3104034"/>
              <a:gd name="connsiteY1" fmla="*/ 0 h 3938217"/>
              <a:gd name="connsiteX2" fmla="*/ 3104034 w 3104034"/>
              <a:gd name="connsiteY2" fmla="*/ 3930717 h 3938217"/>
              <a:gd name="connsiteX3" fmla="*/ 0 w 3104034"/>
              <a:gd name="connsiteY3" fmla="*/ 3938217 h 3938217"/>
              <a:gd name="connsiteX4" fmla="*/ 239295 w 3104034"/>
              <a:gd name="connsiteY4" fmla="*/ 97081 h 3938217"/>
              <a:gd name="connsiteX0" fmla="*/ 239295 w 3104034"/>
              <a:gd name="connsiteY0" fmla="*/ 97081 h 3938217"/>
              <a:gd name="connsiteX1" fmla="*/ 3104034 w 3104034"/>
              <a:gd name="connsiteY1" fmla="*/ 0 h 3938217"/>
              <a:gd name="connsiteX2" fmla="*/ 3104034 w 3104034"/>
              <a:gd name="connsiteY2" fmla="*/ 3930717 h 3938217"/>
              <a:gd name="connsiteX3" fmla="*/ 0 w 3104034"/>
              <a:gd name="connsiteY3" fmla="*/ 3938217 h 3938217"/>
              <a:gd name="connsiteX4" fmla="*/ 239295 w 3104034"/>
              <a:gd name="connsiteY4" fmla="*/ 97081 h 3938217"/>
              <a:gd name="connsiteX0" fmla="*/ 239295 w 3104034"/>
              <a:gd name="connsiteY0" fmla="*/ 97081 h 3938217"/>
              <a:gd name="connsiteX1" fmla="*/ 3104034 w 3104034"/>
              <a:gd name="connsiteY1" fmla="*/ 0 h 3938217"/>
              <a:gd name="connsiteX2" fmla="*/ 3104034 w 3104034"/>
              <a:gd name="connsiteY2" fmla="*/ 3930717 h 3938217"/>
              <a:gd name="connsiteX3" fmla="*/ 0 w 3104034"/>
              <a:gd name="connsiteY3" fmla="*/ 3938217 h 3938217"/>
              <a:gd name="connsiteX4" fmla="*/ 239295 w 3104034"/>
              <a:gd name="connsiteY4" fmla="*/ 97081 h 3938217"/>
              <a:gd name="connsiteX0" fmla="*/ 394341 w 3104034"/>
              <a:gd name="connsiteY0" fmla="*/ 97081 h 3938217"/>
              <a:gd name="connsiteX1" fmla="*/ 3104034 w 3104034"/>
              <a:gd name="connsiteY1" fmla="*/ 0 h 3938217"/>
              <a:gd name="connsiteX2" fmla="*/ 3104034 w 3104034"/>
              <a:gd name="connsiteY2" fmla="*/ 3930717 h 3938217"/>
              <a:gd name="connsiteX3" fmla="*/ 0 w 3104034"/>
              <a:gd name="connsiteY3" fmla="*/ 3938217 h 3938217"/>
              <a:gd name="connsiteX4" fmla="*/ 394341 w 3104034"/>
              <a:gd name="connsiteY4" fmla="*/ 97081 h 3938217"/>
              <a:gd name="connsiteX0" fmla="*/ 443673 w 3104034"/>
              <a:gd name="connsiteY0" fmla="*/ 103553 h 3938217"/>
              <a:gd name="connsiteX1" fmla="*/ 3104034 w 3104034"/>
              <a:gd name="connsiteY1" fmla="*/ 0 h 3938217"/>
              <a:gd name="connsiteX2" fmla="*/ 3104034 w 3104034"/>
              <a:gd name="connsiteY2" fmla="*/ 3930717 h 3938217"/>
              <a:gd name="connsiteX3" fmla="*/ 0 w 3104034"/>
              <a:gd name="connsiteY3" fmla="*/ 3938217 h 3938217"/>
              <a:gd name="connsiteX4" fmla="*/ 443673 w 3104034"/>
              <a:gd name="connsiteY4" fmla="*/ 103553 h 3938217"/>
              <a:gd name="connsiteX0" fmla="*/ 443673 w 3104034"/>
              <a:gd name="connsiteY0" fmla="*/ 103553 h 3938217"/>
              <a:gd name="connsiteX1" fmla="*/ 3104034 w 3104034"/>
              <a:gd name="connsiteY1" fmla="*/ 0 h 3938217"/>
              <a:gd name="connsiteX2" fmla="*/ 3104034 w 3104034"/>
              <a:gd name="connsiteY2" fmla="*/ 3930717 h 3938217"/>
              <a:gd name="connsiteX3" fmla="*/ 0 w 3104034"/>
              <a:gd name="connsiteY3" fmla="*/ 3938217 h 3938217"/>
              <a:gd name="connsiteX4" fmla="*/ 443673 w 3104034"/>
              <a:gd name="connsiteY4" fmla="*/ 103553 h 3938217"/>
              <a:gd name="connsiteX0" fmla="*/ 443673 w 3104034"/>
              <a:gd name="connsiteY0" fmla="*/ 0 h 3834664"/>
              <a:gd name="connsiteX1" fmla="*/ 3104034 w 3104034"/>
              <a:gd name="connsiteY1" fmla="*/ 0 h 3834664"/>
              <a:gd name="connsiteX2" fmla="*/ 3104034 w 3104034"/>
              <a:gd name="connsiteY2" fmla="*/ 3827164 h 3834664"/>
              <a:gd name="connsiteX3" fmla="*/ 0 w 3104034"/>
              <a:gd name="connsiteY3" fmla="*/ 3834664 h 3834664"/>
              <a:gd name="connsiteX4" fmla="*/ 443673 w 3104034"/>
              <a:gd name="connsiteY4" fmla="*/ 0 h 3834664"/>
              <a:gd name="connsiteX0" fmla="*/ 443673 w 3104034"/>
              <a:gd name="connsiteY0" fmla="*/ 0 h 3834664"/>
              <a:gd name="connsiteX1" fmla="*/ 3104034 w 3104034"/>
              <a:gd name="connsiteY1" fmla="*/ 0 h 3834664"/>
              <a:gd name="connsiteX2" fmla="*/ 3104034 w 3104034"/>
              <a:gd name="connsiteY2" fmla="*/ 3827164 h 3834664"/>
              <a:gd name="connsiteX3" fmla="*/ 0 w 3104034"/>
              <a:gd name="connsiteY3" fmla="*/ 3834664 h 3834664"/>
              <a:gd name="connsiteX4" fmla="*/ 443673 w 3104034"/>
              <a:gd name="connsiteY4" fmla="*/ 0 h 3834664"/>
              <a:gd name="connsiteX0" fmla="*/ 464021 w 3124382"/>
              <a:gd name="connsiteY0" fmla="*/ 0 h 4009409"/>
              <a:gd name="connsiteX1" fmla="*/ 3124382 w 3124382"/>
              <a:gd name="connsiteY1" fmla="*/ 0 h 4009409"/>
              <a:gd name="connsiteX2" fmla="*/ 3124382 w 3124382"/>
              <a:gd name="connsiteY2" fmla="*/ 3827164 h 4009409"/>
              <a:gd name="connsiteX3" fmla="*/ 0 w 3124382"/>
              <a:gd name="connsiteY3" fmla="*/ 4009409 h 4009409"/>
              <a:gd name="connsiteX4" fmla="*/ 464021 w 3124382"/>
              <a:gd name="connsiteY4" fmla="*/ 0 h 4009409"/>
              <a:gd name="connsiteX0" fmla="*/ 464021 w 3131164"/>
              <a:gd name="connsiteY0" fmla="*/ 0 h 4009409"/>
              <a:gd name="connsiteX1" fmla="*/ 3124382 w 3131164"/>
              <a:gd name="connsiteY1" fmla="*/ 0 h 4009409"/>
              <a:gd name="connsiteX2" fmla="*/ 3131164 w 3131164"/>
              <a:gd name="connsiteY2" fmla="*/ 4008382 h 4009409"/>
              <a:gd name="connsiteX3" fmla="*/ 0 w 3131164"/>
              <a:gd name="connsiteY3" fmla="*/ 4009409 h 4009409"/>
              <a:gd name="connsiteX4" fmla="*/ 464021 w 3131164"/>
              <a:gd name="connsiteY4" fmla="*/ 0 h 4009409"/>
              <a:gd name="connsiteX0" fmla="*/ 464021 w 3131164"/>
              <a:gd name="connsiteY0" fmla="*/ 0 h 4009409"/>
              <a:gd name="connsiteX1" fmla="*/ 3124382 w 3131164"/>
              <a:gd name="connsiteY1" fmla="*/ 0 h 4009409"/>
              <a:gd name="connsiteX2" fmla="*/ 3131164 w 3131164"/>
              <a:gd name="connsiteY2" fmla="*/ 4008382 h 4009409"/>
              <a:gd name="connsiteX3" fmla="*/ 0 w 3131164"/>
              <a:gd name="connsiteY3" fmla="*/ 4009409 h 4009409"/>
              <a:gd name="connsiteX4" fmla="*/ 464021 w 3131164"/>
              <a:gd name="connsiteY4" fmla="*/ 0 h 4009409"/>
              <a:gd name="connsiteX0" fmla="*/ 464021 w 3131164"/>
              <a:gd name="connsiteY0" fmla="*/ 0 h 4009409"/>
              <a:gd name="connsiteX1" fmla="*/ 3124382 w 3131164"/>
              <a:gd name="connsiteY1" fmla="*/ 0 h 4009409"/>
              <a:gd name="connsiteX2" fmla="*/ 3131164 w 3131164"/>
              <a:gd name="connsiteY2" fmla="*/ 4008382 h 4009409"/>
              <a:gd name="connsiteX3" fmla="*/ 0 w 3131164"/>
              <a:gd name="connsiteY3" fmla="*/ 4009409 h 4009409"/>
              <a:gd name="connsiteX4" fmla="*/ 464021 w 3131164"/>
              <a:gd name="connsiteY4" fmla="*/ 0 h 4009409"/>
              <a:gd name="connsiteX0" fmla="*/ 29946 w 3131164"/>
              <a:gd name="connsiteY0" fmla="*/ 0 h 4009409"/>
              <a:gd name="connsiteX1" fmla="*/ 3124382 w 3131164"/>
              <a:gd name="connsiteY1" fmla="*/ 0 h 4009409"/>
              <a:gd name="connsiteX2" fmla="*/ 3131164 w 3131164"/>
              <a:gd name="connsiteY2" fmla="*/ 4008382 h 4009409"/>
              <a:gd name="connsiteX3" fmla="*/ 0 w 3131164"/>
              <a:gd name="connsiteY3" fmla="*/ 4009409 h 4009409"/>
              <a:gd name="connsiteX4" fmla="*/ 29946 w 3131164"/>
              <a:gd name="connsiteY4" fmla="*/ 0 h 4009409"/>
              <a:gd name="connsiteX0" fmla="*/ 9599 w 3131164"/>
              <a:gd name="connsiteY0" fmla="*/ 0 h 4009409"/>
              <a:gd name="connsiteX1" fmla="*/ 3124382 w 3131164"/>
              <a:gd name="connsiteY1" fmla="*/ 0 h 4009409"/>
              <a:gd name="connsiteX2" fmla="*/ 3131164 w 3131164"/>
              <a:gd name="connsiteY2" fmla="*/ 4008382 h 4009409"/>
              <a:gd name="connsiteX3" fmla="*/ 0 w 3131164"/>
              <a:gd name="connsiteY3" fmla="*/ 4009409 h 4009409"/>
              <a:gd name="connsiteX4" fmla="*/ 9599 w 3131164"/>
              <a:gd name="connsiteY4" fmla="*/ 0 h 4009409"/>
              <a:gd name="connsiteX0" fmla="*/ 399 w 3142312"/>
              <a:gd name="connsiteY0" fmla="*/ 0 h 4009409"/>
              <a:gd name="connsiteX1" fmla="*/ 3135530 w 3142312"/>
              <a:gd name="connsiteY1" fmla="*/ 0 h 4009409"/>
              <a:gd name="connsiteX2" fmla="*/ 3142312 w 3142312"/>
              <a:gd name="connsiteY2" fmla="*/ 4008382 h 4009409"/>
              <a:gd name="connsiteX3" fmla="*/ 11148 w 3142312"/>
              <a:gd name="connsiteY3" fmla="*/ 4009409 h 4009409"/>
              <a:gd name="connsiteX4" fmla="*/ 399 w 3142312"/>
              <a:gd name="connsiteY4" fmla="*/ 0 h 4009409"/>
              <a:gd name="connsiteX0" fmla="*/ 622 w 3135753"/>
              <a:gd name="connsiteY0" fmla="*/ 0 h 4009409"/>
              <a:gd name="connsiteX1" fmla="*/ 3128971 w 3135753"/>
              <a:gd name="connsiteY1" fmla="*/ 0 h 4009409"/>
              <a:gd name="connsiteX2" fmla="*/ 3135753 w 3135753"/>
              <a:gd name="connsiteY2" fmla="*/ 4008382 h 4009409"/>
              <a:gd name="connsiteX3" fmla="*/ 4589 w 3135753"/>
              <a:gd name="connsiteY3" fmla="*/ 4009409 h 4009409"/>
              <a:gd name="connsiteX4" fmla="*/ 622 w 3135753"/>
              <a:gd name="connsiteY4" fmla="*/ 0 h 4009409"/>
              <a:gd name="connsiteX0" fmla="*/ 0 w 3135131"/>
              <a:gd name="connsiteY0" fmla="*/ 0 h 4009409"/>
              <a:gd name="connsiteX1" fmla="*/ 3128349 w 3135131"/>
              <a:gd name="connsiteY1" fmla="*/ 0 h 4009409"/>
              <a:gd name="connsiteX2" fmla="*/ 3135131 w 3135131"/>
              <a:gd name="connsiteY2" fmla="*/ 4008382 h 4009409"/>
              <a:gd name="connsiteX3" fmla="*/ 3967 w 3135131"/>
              <a:gd name="connsiteY3" fmla="*/ 4009409 h 4009409"/>
              <a:gd name="connsiteX4" fmla="*/ 0 w 3135131"/>
              <a:gd name="connsiteY4" fmla="*/ 0 h 40094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35131" h="4009409">
                <a:moveTo>
                  <a:pt x="0" y="0"/>
                </a:moveTo>
                <a:lnTo>
                  <a:pt x="3128349" y="0"/>
                </a:lnTo>
                <a:cubicBezTo>
                  <a:pt x="3130610" y="1336127"/>
                  <a:pt x="3131740" y="2004191"/>
                  <a:pt x="3135131" y="4008382"/>
                </a:cubicBezTo>
                <a:lnTo>
                  <a:pt x="3967" y="4009409"/>
                </a:lnTo>
                <a:cubicBezTo>
                  <a:pt x="7167" y="2672939"/>
                  <a:pt x="1983" y="2004704"/>
                  <a:pt x="0" y="0"/>
                </a:cubicBezTo>
                <a:close/>
              </a:path>
            </a:pathLst>
          </a:custGeom>
          <a:solidFill>
            <a:schemeClr val="bg1">
              <a:lumMod val="85000"/>
            </a:schemeClr>
          </a:solidFill>
          <a:ln>
            <a:noFill/>
          </a:ln>
          <a:effectLst/>
          <a:extLst/>
        </p:spPr>
        <p:txBody>
          <a:bodyPr rtlCol="0" anchor="ctr">
            <a:noAutofit/>
          </a:bodyPr>
          <a:lstStyle>
            <a:lvl1pPr marL="0" indent="0" algn="ctr">
              <a:buFontTx/>
              <a:buNone/>
              <a:defRPr sz="1200" b="0">
                <a:solidFill>
                  <a:schemeClr val="bg1"/>
                </a:solidFill>
              </a:defRPr>
            </a:lvl1pPr>
          </a:lstStyle>
          <a:p>
            <a:pPr lvl="0"/>
            <a:r>
              <a:rPr lang="fr-FR" noProof="0" smtClean="0"/>
              <a:t>Faire glisser l'image vers l'espace réservé ou cliquer sur l'icône pour l'ajouter</a:t>
            </a:r>
            <a:endParaRPr lang="en-AU" noProof="0" dirty="0"/>
          </a:p>
        </p:txBody>
      </p:sp>
      <p:sp>
        <p:nvSpPr>
          <p:cNvPr id="12" name="Espace réservé du texte 2"/>
          <p:cNvSpPr>
            <a:spLocks noGrp="1"/>
          </p:cNvSpPr>
          <p:nvPr>
            <p:ph idx="1"/>
          </p:nvPr>
        </p:nvSpPr>
        <p:spPr>
          <a:xfrm>
            <a:off x="179515" y="696542"/>
            <a:ext cx="5322434" cy="3934455"/>
          </a:xfrm>
          <a:prstGeom prst="rect">
            <a:avLst/>
          </a:prstGeom>
        </p:spPr>
        <p:txBody>
          <a:bodyPr rtlCol="0">
            <a:noAutofit/>
          </a:bodyPr>
          <a:lstStyle/>
          <a:p>
            <a:pPr lvl="0"/>
            <a:r>
              <a:rPr lang="fr-FR" smtClean="0"/>
              <a:t>Cliquez pour modifier les styles du texte du masque</a:t>
            </a:r>
          </a:p>
          <a:p>
            <a:pPr lvl="1"/>
            <a:r>
              <a:rPr lang="fr-FR" smtClean="0"/>
              <a:t>Deuxième niveau</a:t>
            </a:r>
          </a:p>
          <a:p>
            <a:pPr lvl="2"/>
            <a:r>
              <a:rPr lang="fr-FR" smtClean="0"/>
              <a:t>Troisième niveau</a:t>
            </a:r>
          </a:p>
        </p:txBody>
      </p:sp>
      <p:sp>
        <p:nvSpPr>
          <p:cNvPr id="22" name="Espace réservé du texte 6"/>
          <p:cNvSpPr>
            <a:spLocks noGrp="1"/>
          </p:cNvSpPr>
          <p:nvPr>
            <p:ph type="body" sz="quarter" idx="11"/>
          </p:nvPr>
        </p:nvSpPr>
        <p:spPr>
          <a:xfrm>
            <a:off x="5509838" y="1964218"/>
            <a:ext cx="1502469" cy="2666779"/>
          </a:xfrm>
        </p:spPr>
        <p:txBody>
          <a:bodyPr anchor="b"/>
          <a:lstStyle>
            <a:lvl1pPr marL="0" indent="0" algn="r">
              <a:spcBef>
                <a:spcPts val="0"/>
              </a:spcBef>
              <a:buFontTx/>
              <a:buNone/>
              <a:defRPr sz="1200" b="0">
                <a:solidFill>
                  <a:srgbClr val="FFFFFF"/>
                </a:solidFill>
              </a:defRPr>
            </a:lvl1pPr>
          </a:lstStyle>
          <a:p>
            <a:pPr lvl="0"/>
            <a:r>
              <a:rPr lang="en-US" dirty="0" smtClean="0"/>
              <a:t>Cliquez pour modifier les styles du texte du masque</a:t>
            </a:r>
          </a:p>
        </p:txBody>
      </p:sp>
    </p:spTree>
    <p:extLst>
      <p:ext uri="{BB962C8B-B14F-4D97-AF65-F5344CB8AC3E}">
        <p14:creationId xmlns:p14="http://schemas.microsoft.com/office/powerpoint/2010/main" val="2199904228"/>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preserve="1" userDrawn="1">
  <p:cSld name="6_Titre et contenu">
    <p:spTree>
      <p:nvGrpSpPr>
        <p:cNvPr id="1" name=""/>
        <p:cNvGrpSpPr/>
        <p:nvPr/>
      </p:nvGrpSpPr>
      <p:grpSpPr>
        <a:xfrm>
          <a:off x="0" y="0"/>
          <a:ext cx="0" cy="0"/>
          <a:chOff x="0" y="0"/>
          <a:chExt cx="0" cy="0"/>
        </a:xfrm>
      </p:grpSpPr>
      <p:sp>
        <p:nvSpPr>
          <p:cNvPr id="5" name="Oval 41"/>
          <p:cNvSpPr>
            <a:spLocks noChangeArrowheads="1"/>
          </p:cNvSpPr>
          <p:nvPr userDrawn="1"/>
        </p:nvSpPr>
        <p:spPr bwMode="auto">
          <a:xfrm>
            <a:off x="5024438" y="-2908300"/>
            <a:ext cx="11339512" cy="11544300"/>
          </a:xfrm>
          <a:prstGeom prst="ellipse">
            <a:avLst/>
          </a:prstGeom>
          <a:noFill/>
          <a:ln w="6350">
            <a:solidFill>
              <a:schemeClr val="bg1">
                <a:lumMod val="85000"/>
              </a:schemeClr>
            </a:solidFill>
            <a:round/>
            <a:headEnd/>
            <a:tailEnd/>
          </a:ln>
        </p:spPr>
        <p:txBody>
          <a:bodyPr/>
          <a:lstStyle/>
          <a:p>
            <a:pPr eaLnBrk="1" fontAlgn="auto" hangingPunct="1">
              <a:spcBef>
                <a:spcPts val="0"/>
              </a:spcBef>
              <a:spcAft>
                <a:spcPts val="0"/>
              </a:spcAft>
              <a:defRPr/>
            </a:pPr>
            <a:endParaRPr lang="en-AU">
              <a:solidFill>
                <a:srgbClr val="333366"/>
              </a:solidFill>
              <a:latin typeface="+mn-lt"/>
            </a:endParaRPr>
          </a:p>
        </p:txBody>
      </p:sp>
      <p:sp>
        <p:nvSpPr>
          <p:cNvPr id="6" name="Oval 41"/>
          <p:cNvSpPr>
            <a:spLocks noChangeArrowheads="1"/>
          </p:cNvSpPr>
          <p:nvPr userDrawn="1"/>
        </p:nvSpPr>
        <p:spPr bwMode="auto">
          <a:xfrm>
            <a:off x="5429250" y="-1897063"/>
            <a:ext cx="11339513" cy="11544301"/>
          </a:xfrm>
          <a:prstGeom prst="ellipse">
            <a:avLst/>
          </a:prstGeom>
          <a:noFill/>
          <a:ln w="6350">
            <a:solidFill>
              <a:schemeClr val="bg1">
                <a:lumMod val="75000"/>
              </a:schemeClr>
            </a:solidFill>
            <a:round/>
            <a:headEnd/>
            <a:tailEnd/>
          </a:ln>
        </p:spPr>
        <p:txBody>
          <a:bodyPr/>
          <a:lstStyle/>
          <a:p>
            <a:pPr eaLnBrk="1" fontAlgn="auto" hangingPunct="1">
              <a:spcBef>
                <a:spcPts val="0"/>
              </a:spcBef>
              <a:spcAft>
                <a:spcPts val="0"/>
              </a:spcAft>
              <a:defRPr/>
            </a:pPr>
            <a:endParaRPr lang="en-AU">
              <a:solidFill>
                <a:srgbClr val="333366"/>
              </a:solidFill>
              <a:latin typeface="+mn-lt"/>
            </a:endParaRPr>
          </a:p>
        </p:txBody>
      </p:sp>
      <p:sp>
        <p:nvSpPr>
          <p:cNvPr id="7" name="Rectangle 1"/>
          <p:cNvSpPr>
            <a:spLocks/>
          </p:cNvSpPr>
          <p:nvPr userDrawn="1"/>
        </p:nvSpPr>
        <p:spPr bwMode="auto">
          <a:xfrm>
            <a:off x="5502275" y="-15875"/>
            <a:ext cx="3641725" cy="5165725"/>
          </a:xfrm>
          <a:custGeom>
            <a:avLst/>
            <a:gdLst>
              <a:gd name="T0" fmla="*/ 1707376 w 3642050"/>
              <a:gd name="T1" fmla="*/ 0 h 5165725"/>
              <a:gd name="T2" fmla="*/ 3632960 w 3642050"/>
              <a:gd name="T3" fmla="*/ 15875 h 5165725"/>
              <a:gd name="T4" fmla="*/ 3632960 w 3642050"/>
              <a:gd name="T5" fmla="*/ 5159375 h 5165725"/>
              <a:gd name="T6" fmla="*/ 104848 w 3642050"/>
              <a:gd name="T7" fmla="*/ 5165725 h 5165725"/>
              <a:gd name="T8" fmla="*/ 1707376 w 3642050"/>
              <a:gd name="T9" fmla="*/ 0 h 516572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642050" h="5165725">
                <a:moveTo>
                  <a:pt x="1711650" y="0"/>
                </a:moveTo>
                <a:lnTo>
                  <a:pt x="3642050" y="15875"/>
                </a:lnTo>
                <a:lnTo>
                  <a:pt x="3642050" y="5159375"/>
                </a:lnTo>
                <a:lnTo>
                  <a:pt x="105100" y="5165725"/>
                </a:lnTo>
                <a:cubicBezTo>
                  <a:pt x="-374325" y="2705100"/>
                  <a:pt x="895675" y="796925"/>
                  <a:pt x="1711650" y="0"/>
                </a:cubicBezTo>
                <a:close/>
              </a:path>
            </a:pathLst>
          </a:custGeom>
          <a:solidFill>
            <a:srgbClr val="C84B1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grpSp>
        <p:nvGrpSpPr>
          <p:cNvPr id="8" name="Group 25"/>
          <p:cNvGrpSpPr>
            <a:grpSpLocks/>
          </p:cNvGrpSpPr>
          <p:nvPr userDrawn="1"/>
        </p:nvGrpSpPr>
        <p:grpSpPr bwMode="auto">
          <a:xfrm>
            <a:off x="7262813" y="4811713"/>
            <a:ext cx="1631950" cy="198437"/>
            <a:chOff x="2619375" y="-595312"/>
            <a:chExt cx="1785938" cy="215899"/>
          </a:xfrm>
        </p:grpSpPr>
        <p:sp>
          <p:nvSpPr>
            <p:cNvPr id="9" name="Freeform 12"/>
            <p:cNvSpPr>
              <a:spLocks/>
            </p:cNvSpPr>
            <p:nvPr userDrawn="1"/>
          </p:nvSpPr>
          <p:spPr bwMode="auto">
            <a:xfrm>
              <a:off x="4175990" y="-595312"/>
              <a:ext cx="229323" cy="215899"/>
            </a:xfrm>
            <a:custGeom>
              <a:avLst/>
              <a:gdLst>
                <a:gd name="T0" fmla="*/ 2147483647 w 180"/>
                <a:gd name="T1" fmla="*/ 2147483647 h 166"/>
                <a:gd name="T2" fmla="*/ 2147483647 w 180"/>
                <a:gd name="T3" fmla="*/ 2147483647 h 166"/>
                <a:gd name="T4" fmla="*/ 2147483647 w 180"/>
                <a:gd name="T5" fmla="*/ 2147483647 h 166"/>
                <a:gd name="T6" fmla="*/ 0 w 180"/>
                <a:gd name="T7" fmla="*/ 2147483647 h 166"/>
                <a:gd name="T8" fmla="*/ 0 w 180"/>
                <a:gd name="T9" fmla="*/ 2147483647 h 166"/>
                <a:gd name="T10" fmla="*/ 2147483647 w 180"/>
                <a:gd name="T11" fmla="*/ 2147483647 h 166"/>
                <a:gd name="T12" fmla="*/ 2147483647 w 180"/>
                <a:gd name="T13" fmla="*/ 2147483647 h 166"/>
                <a:gd name="T14" fmla="*/ 2147483647 w 180"/>
                <a:gd name="T15" fmla="*/ 2147483647 h 166"/>
                <a:gd name="T16" fmla="*/ 2147483647 w 180"/>
                <a:gd name="T17" fmla="*/ 2147483647 h 166"/>
                <a:gd name="T18" fmla="*/ 2147483647 w 180"/>
                <a:gd name="T19" fmla="*/ 2147483647 h 166"/>
                <a:gd name="T20" fmla="*/ 2147483647 w 180"/>
                <a:gd name="T21" fmla="*/ 2147483647 h 166"/>
                <a:gd name="T22" fmla="*/ 2147483647 w 180"/>
                <a:gd name="T23" fmla="*/ 0 h 166"/>
                <a:gd name="T24" fmla="*/ 2147483647 w 180"/>
                <a:gd name="T25" fmla="*/ 2147483647 h 166"/>
                <a:gd name="T26" fmla="*/ 2147483647 w 180"/>
                <a:gd name="T27" fmla="*/ 2147483647 h 166"/>
                <a:gd name="T28" fmla="*/ 2147483647 w 180"/>
                <a:gd name="T29" fmla="*/ 2147483647 h 166"/>
                <a:gd name="T30" fmla="*/ 2147483647 w 180"/>
                <a:gd name="T31" fmla="*/ 2147483647 h 166"/>
                <a:gd name="T32" fmla="*/ 2147483647 w 180"/>
                <a:gd name="T33" fmla="*/ 2147483647 h 166"/>
                <a:gd name="T34" fmla="*/ 2147483647 w 180"/>
                <a:gd name="T35" fmla="*/ 2147483647 h 166"/>
                <a:gd name="T36" fmla="*/ 2147483647 w 180"/>
                <a:gd name="T37" fmla="*/ 2147483647 h 16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180" h="166">
                  <a:moveTo>
                    <a:pt x="180" y="122"/>
                  </a:moveTo>
                  <a:cubicBezTo>
                    <a:pt x="180" y="144"/>
                    <a:pt x="173" y="151"/>
                    <a:pt x="155" y="156"/>
                  </a:cubicBezTo>
                  <a:cubicBezTo>
                    <a:pt x="136" y="162"/>
                    <a:pt x="101" y="166"/>
                    <a:pt x="81" y="166"/>
                  </a:cubicBezTo>
                  <a:cubicBezTo>
                    <a:pt x="57" y="166"/>
                    <a:pt x="26" y="164"/>
                    <a:pt x="0" y="158"/>
                  </a:cubicBezTo>
                  <a:cubicBezTo>
                    <a:pt x="0" y="132"/>
                    <a:pt x="0" y="132"/>
                    <a:pt x="0" y="132"/>
                  </a:cubicBezTo>
                  <a:cubicBezTo>
                    <a:pt x="143" y="132"/>
                    <a:pt x="143" y="132"/>
                    <a:pt x="143" y="132"/>
                  </a:cubicBezTo>
                  <a:cubicBezTo>
                    <a:pt x="143" y="97"/>
                    <a:pt x="143" y="97"/>
                    <a:pt x="143" y="97"/>
                  </a:cubicBezTo>
                  <a:cubicBezTo>
                    <a:pt x="42" y="97"/>
                    <a:pt x="42" y="97"/>
                    <a:pt x="42" y="97"/>
                  </a:cubicBezTo>
                  <a:cubicBezTo>
                    <a:pt x="12" y="97"/>
                    <a:pt x="1" y="89"/>
                    <a:pt x="1" y="59"/>
                  </a:cubicBezTo>
                  <a:cubicBezTo>
                    <a:pt x="1" y="44"/>
                    <a:pt x="1" y="44"/>
                    <a:pt x="1" y="44"/>
                  </a:cubicBezTo>
                  <a:cubicBezTo>
                    <a:pt x="1" y="20"/>
                    <a:pt x="7" y="13"/>
                    <a:pt x="26" y="9"/>
                  </a:cubicBezTo>
                  <a:cubicBezTo>
                    <a:pt x="45" y="4"/>
                    <a:pt x="77" y="0"/>
                    <a:pt x="97" y="0"/>
                  </a:cubicBezTo>
                  <a:cubicBezTo>
                    <a:pt x="122" y="0"/>
                    <a:pt x="151" y="2"/>
                    <a:pt x="177" y="8"/>
                  </a:cubicBezTo>
                  <a:cubicBezTo>
                    <a:pt x="177" y="34"/>
                    <a:pt x="177" y="34"/>
                    <a:pt x="177" y="34"/>
                  </a:cubicBezTo>
                  <a:cubicBezTo>
                    <a:pt x="37" y="34"/>
                    <a:pt x="37" y="34"/>
                    <a:pt x="37" y="34"/>
                  </a:cubicBezTo>
                  <a:cubicBezTo>
                    <a:pt x="37" y="64"/>
                    <a:pt x="37" y="64"/>
                    <a:pt x="37" y="64"/>
                  </a:cubicBezTo>
                  <a:cubicBezTo>
                    <a:pt x="138" y="64"/>
                    <a:pt x="138" y="64"/>
                    <a:pt x="138" y="64"/>
                  </a:cubicBezTo>
                  <a:cubicBezTo>
                    <a:pt x="168" y="64"/>
                    <a:pt x="180" y="72"/>
                    <a:pt x="180" y="102"/>
                  </a:cubicBezTo>
                  <a:cubicBezTo>
                    <a:pt x="180" y="122"/>
                    <a:pt x="180" y="122"/>
                    <a:pt x="180" y="122"/>
                  </a:cubicBezTo>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10" name="Freeform 13"/>
            <p:cNvSpPr>
              <a:spLocks/>
            </p:cNvSpPr>
            <p:nvPr userDrawn="1"/>
          </p:nvSpPr>
          <p:spPr bwMode="auto">
            <a:xfrm>
              <a:off x="3868489" y="-595312"/>
              <a:ext cx="225848" cy="215899"/>
            </a:xfrm>
            <a:custGeom>
              <a:avLst/>
              <a:gdLst>
                <a:gd name="T0" fmla="*/ 2147483647 w 177"/>
                <a:gd name="T1" fmla="*/ 2147483647 h 166"/>
                <a:gd name="T2" fmla="*/ 2147483647 w 177"/>
                <a:gd name="T3" fmla="*/ 2147483647 h 166"/>
                <a:gd name="T4" fmla="*/ 0 w 177"/>
                <a:gd name="T5" fmla="*/ 2147483647 h 166"/>
                <a:gd name="T6" fmla="*/ 0 w 177"/>
                <a:gd name="T7" fmla="*/ 2147483647 h 166"/>
                <a:gd name="T8" fmla="*/ 2147483647 w 177"/>
                <a:gd name="T9" fmla="*/ 0 h 166"/>
                <a:gd name="T10" fmla="*/ 2147483647 w 177"/>
                <a:gd name="T11" fmla="*/ 2147483647 h 166"/>
                <a:gd name="T12" fmla="*/ 2147483647 w 177"/>
                <a:gd name="T13" fmla="*/ 2147483647 h 166"/>
                <a:gd name="T14" fmla="*/ 2147483647 w 177"/>
                <a:gd name="T15" fmla="*/ 2147483647 h 166"/>
                <a:gd name="T16" fmla="*/ 2147483647 w 177"/>
                <a:gd name="T17" fmla="*/ 2147483647 h 166"/>
                <a:gd name="T18" fmla="*/ 2147483647 w 177"/>
                <a:gd name="T19" fmla="*/ 2147483647 h 166"/>
                <a:gd name="T20" fmla="*/ 2147483647 w 177"/>
                <a:gd name="T21" fmla="*/ 2147483647 h 166"/>
                <a:gd name="T22" fmla="*/ 2147483647 w 177"/>
                <a:gd name="T23" fmla="*/ 2147483647 h 166"/>
                <a:gd name="T24" fmla="*/ 2147483647 w 177"/>
                <a:gd name="T25" fmla="*/ 2147483647 h 166"/>
                <a:gd name="T26" fmla="*/ 2147483647 w 177"/>
                <a:gd name="T27" fmla="*/ 2147483647 h 166"/>
                <a:gd name="T28" fmla="*/ 2147483647 w 177"/>
                <a:gd name="T29" fmla="*/ 2147483647 h 16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177" h="166">
                  <a:moveTo>
                    <a:pt x="177" y="158"/>
                  </a:moveTo>
                  <a:cubicBezTo>
                    <a:pt x="147" y="164"/>
                    <a:pt x="118" y="166"/>
                    <a:pt x="89" y="166"/>
                  </a:cubicBezTo>
                  <a:cubicBezTo>
                    <a:pt x="60" y="166"/>
                    <a:pt x="30" y="164"/>
                    <a:pt x="0" y="158"/>
                  </a:cubicBezTo>
                  <a:cubicBezTo>
                    <a:pt x="0" y="8"/>
                    <a:pt x="0" y="8"/>
                    <a:pt x="0" y="8"/>
                  </a:cubicBezTo>
                  <a:cubicBezTo>
                    <a:pt x="30" y="2"/>
                    <a:pt x="60" y="0"/>
                    <a:pt x="88" y="0"/>
                  </a:cubicBezTo>
                  <a:cubicBezTo>
                    <a:pt x="117" y="0"/>
                    <a:pt x="147" y="2"/>
                    <a:pt x="176" y="8"/>
                  </a:cubicBezTo>
                  <a:cubicBezTo>
                    <a:pt x="176" y="35"/>
                    <a:pt x="176" y="35"/>
                    <a:pt x="176" y="35"/>
                  </a:cubicBezTo>
                  <a:cubicBezTo>
                    <a:pt x="43" y="35"/>
                    <a:pt x="43" y="35"/>
                    <a:pt x="43" y="35"/>
                  </a:cubicBezTo>
                  <a:cubicBezTo>
                    <a:pt x="43" y="65"/>
                    <a:pt x="43" y="65"/>
                    <a:pt x="43" y="65"/>
                  </a:cubicBezTo>
                  <a:cubicBezTo>
                    <a:pt x="130" y="65"/>
                    <a:pt x="130" y="65"/>
                    <a:pt x="130" y="65"/>
                  </a:cubicBezTo>
                  <a:cubicBezTo>
                    <a:pt x="130" y="96"/>
                    <a:pt x="130" y="96"/>
                    <a:pt x="130" y="96"/>
                  </a:cubicBezTo>
                  <a:cubicBezTo>
                    <a:pt x="43" y="96"/>
                    <a:pt x="43" y="96"/>
                    <a:pt x="43" y="96"/>
                  </a:cubicBezTo>
                  <a:cubicBezTo>
                    <a:pt x="43" y="132"/>
                    <a:pt x="43" y="132"/>
                    <a:pt x="43" y="132"/>
                  </a:cubicBezTo>
                  <a:cubicBezTo>
                    <a:pt x="177" y="132"/>
                    <a:pt x="177" y="132"/>
                    <a:pt x="177" y="132"/>
                  </a:cubicBezTo>
                  <a:cubicBezTo>
                    <a:pt x="177" y="158"/>
                    <a:pt x="177" y="158"/>
                    <a:pt x="177" y="158"/>
                  </a:cubicBezTo>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11" name="Freeform 14"/>
            <p:cNvSpPr>
              <a:spLocks/>
            </p:cNvSpPr>
            <p:nvPr userDrawn="1"/>
          </p:nvSpPr>
          <p:spPr bwMode="auto">
            <a:xfrm>
              <a:off x="3602683" y="-588403"/>
              <a:ext cx="201526" cy="208990"/>
            </a:xfrm>
            <a:custGeom>
              <a:avLst/>
              <a:gdLst>
                <a:gd name="T0" fmla="*/ 2147483647 w 158"/>
                <a:gd name="T1" fmla="*/ 2147483647 h 162"/>
                <a:gd name="T2" fmla="*/ 2147483647 w 158"/>
                <a:gd name="T3" fmla="*/ 2147483647 h 162"/>
                <a:gd name="T4" fmla="*/ 0 w 158"/>
                <a:gd name="T5" fmla="*/ 2147483647 h 162"/>
                <a:gd name="T6" fmla="*/ 0 w 158"/>
                <a:gd name="T7" fmla="*/ 0 h 162"/>
                <a:gd name="T8" fmla="*/ 2147483647 w 158"/>
                <a:gd name="T9" fmla="*/ 0 h 162"/>
                <a:gd name="T10" fmla="*/ 2147483647 w 158"/>
                <a:gd name="T11" fmla="*/ 2147483647 h 162"/>
                <a:gd name="T12" fmla="*/ 2147483647 w 158"/>
                <a:gd name="T13" fmla="*/ 2147483647 h 162"/>
                <a:gd name="T14" fmla="*/ 2147483647 w 158"/>
                <a:gd name="T15" fmla="*/ 2147483647 h 162"/>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58" h="162">
                  <a:moveTo>
                    <a:pt x="158" y="154"/>
                  </a:moveTo>
                  <a:cubicBezTo>
                    <a:pt x="132" y="160"/>
                    <a:pt x="105" y="162"/>
                    <a:pt x="80" y="162"/>
                  </a:cubicBezTo>
                  <a:cubicBezTo>
                    <a:pt x="54" y="162"/>
                    <a:pt x="27" y="160"/>
                    <a:pt x="0" y="154"/>
                  </a:cubicBezTo>
                  <a:cubicBezTo>
                    <a:pt x="0" y="0"/>
                    <a:pt x="0" y="0"/>
                    <a:pt x="0" y="0"/>
                  </a:cubicBezTo>
                  <a:cubicBezTo>
                    <a:pt x="43" y="0"/>
                    <a:pt x="43" y="0"/>
                    <a:pt x="43" y="0"/>
                  </a:cubicBezTo>
                  <a:cubicBezTo>
                    <a:pt x="43" y="126"/>
                    <a:pt x="43" y="126"/>
                    <a:pt x="43" y="126"/>
                  </a:cubicBezTo>
                  <a:cubicBezTo>
                    <a:pt x="158" y="126"/>
                    <a:pt x="158" y="126"/>
                    <a:pt x="158" y="126"/>
                  </a:cubicBezTo>
                  <a:cubicBezTo>
                    <a:pt x="158" y="154"/>
                    <a:pt x="158" y="154"/>
                    <a:pt x="158" y="154"/>
                  </a:cubicBezTo>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12" name="Freeform 15"/>
            <p:cNvSpPr>
              <a:spLocks/>
            </p:cNvSpPr>
            <p:nvPr userDrawn="1"/>
          </p:nvSpPr>
          <p:spPr bwMode="auto">
            <a:xfrm>
              <a:off x="3248275" y="-588403"/>
              <a:ext cx="288391" cy="207264"/>
            </a:xfrm>
            <a:custGeom>
              <a:avLst/>
              <a:gdLst>
                <a:gd name="T0" fmla="*/ 2147483647 w 226"/>
                <a:gd name="T1" fmla="*/ 2147483647 h 161"/>
                <a:gd name="T2" fmla="*/ 2147483647 w 226"/>
                <a:gd name="T3" fmla="*/ 2147483647 h 161"/>
                <a:gd name="T4" fmla="*/ 2147483647 w 226"/>
                <a:gd name="T5" fmla="*/ 2147483647 h 161"/>
                <a:gd name="T6" fmla="*/ 2147483647 w 226"/>
                <a:gd name="T7" fmla="*/ 2147483647 h 161"/>
                <a:gd name="T8" fmla="*/ 2147483647 w 226"/>
                <a:gd name="T9" fmla="*/ 2147483647 h 161"/>
                <a:gd name="T10" fmla="*/ 0 w 226"/>
                <a:gd name="T11" fmla="*/ 2147483647 h 161"/>
                <a:gd name="T12" fmla="*/ 2147483647 w 226"/>
                <a:gd name="T13" fmla="*/ 0 h 161"/>
                <a:gd name="T14" fmla="*/ 2147483647 w 226"/>
                <a:gd name="T15" fmla="*/ 0 h 161"/>
                <a:gd name="T16" fmla="*/ 2147483647 w 226"/>
                <a:gd name="T17" fmla="*/ 2147483647 h 16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26" h="161">
                  <a:moveTo>
                    <a:pt x="226" y="155"/>
                  </a:moveTo>
                  <a:cubicBezTo>
                    <a:pt x="212" y="159"/>
                    <a:pt x="193" y="161"/>
                    <a:pt x="179" y="161"/>
                  </a:cubicBezTo>
                  <a:cubicBezTo>
                    <a:pt x="114" y="29"/>
                    <a:pt x="114" y="29"/>
                    <a:pt x="114" y="29"/>
                  </a:cubicBezTo>
                  <a:cubicBezTo>
                    <a:pt x="110" y="29"/>
                    <a:pt x="110" y="29"/>
                    <a:pt x="110" y="29"/>
                  </a:cubicBezTo>
                  <a:cubicBezTo>
                    <a:pt x="45" y="161"/>
                    <a:pt x="45" y="161"/>
                    <a:pt x="45" y="161"/>
                  </a:cubicBezTo>
                  <a:cubicBezTo>
                    <a:pt x="31" y="161"/>
                    <a:pt x="15" y="159"/>
                    <a:pt x="0" y="155"/>
                  </a:cubicBezTo>
                  <a:cubicBezTo>
                    <a:pt x="83" y="0"/>
                    <a:pt x="83" y="0"/>
                    <a:pt x="83" y="0"/>
                  </a:cubicBezTo>
                  <a:cubicBezTo>
                    <a:pt x="142" y="0"/>
                    <a:pt x="142" y="0"/>
                    <a:pt x="142" y="0"/>
                  </a:cubicBezTo>
                  <a:cubicBezTo>
                    <a:pt x="226" y="155"/>
                    <a:pt x="226" y="155"/>
                    <a:pt x="226" y="155"/>
                  </a:cubicBezTo>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13" name="Oval 16"/>
            <p:cNvSpPr>
              <a:spLocks noChangeArrowheads="1"/>
            </p:cNvSpPr>
            <p:nvPr userDrawn="1"/>
          </p:nvSpPr>
          <p:spPr bwMode="auto">
            <a:xfrm>
              <a:off x="3355988" y="-474408"/>
              <a:ext cx="71228" cy="70815"/>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defRPr>
              </a:lvl9pPr>
            </a:lstStyle>
            <a:p>
              <a:pPr eaLnBrk="1" hangingPunct="1">
                <a:defRPr/>
              </a:pPr>
              <a:endParaRPr lang="en-AU" altLang="fr-FR" smtClean="0">
                <a:solidFill>
                  <a:srgbClr val="333366"/>
                </a:solidFill>
                <a:latin typeface="Century Gothic" panose="020B0502020202020204" pitchFamily="34" charset="0"/>
              </a:endParaRPr>
            </a:p>
          </p:txBody>
        </p:sp>
        <p:sp>
          <p:nvSpPr>
            <p:cNvPr id="14" name="Freeform 17"/>
            <p:cNvSpPr>
              <a:spLocks/>
            </p:cNvSpPr>
            <p:nvPr userDrawn="1"/>
          </p:nvSpPr>
          <p:spPr bwMode="auto">
            <a:xfrm>
              <a:off x="2940774" y="-591858"/>
              <a:ext cx="241484" cy="210718"/>
            </a:xfrm>
            <a:custGeom>
              <a:avLst/>
              <a:gdLst>
                <a:gd name="T0" fmla="*/ 2147483647 w 190"/>
                <a:gd name="T1" fmla="*/ 2147483647 h 163"/>
                <a:gd name="T2" fmla="*/ 2147483647 w 190"/>
                <a:gd name="T3" fmla="*/ 2147483647 h 163"/>
                <a:gd name="T4" fmla="*/ 2147483647 w 190"/>
                <a:gd name="T5" fmla="*/ 2147483647 h 163"/>
                <a:gd name="T6" fmla="*/ 2147483647 w 190"/>
                <a:gd name="T7" fmla="*/ 2147483647 h 163"/>
                <a:gd name="T8" fmla="*/ 2147483647 w 190"/>
                <a:gd name="T9" fmla="*/ 2147483647 h 163"/>
                <a:gd name="T10" fmla="*/ 0 w 190"/>
                <a:gd name="T11" fmla="*/ 2147483647 h 163"/>
                <a:gd name="T12" fmla="*/ 0 w 190"/>
                <a:gd name="T13" fmla="*/ 2147483647 h 163"/>
                <a:gd name="T14" fmla="*/ 2147483647 w 190"/>
                <a:gd name="T15" fmla="*/ 0 h 163"/>
                <a:gd name="T16" fmla="*/ 2147483647 w 190"/>
                <a:gd name="T17" fmla="*/ 2147483647 h 163"/>
                <a:gd name="T18" fmla="*/ 2147483647 w 190"/>
                <a:gd name="T19" fmla="*/ 2147483647 h 163"/>
                <a:gd name="T20" fmla="*/ 2147483647 w 190"/>
                <a:gd name="T21" fmla="*/ 0 h 163"/>
                <a:gd name="T22" fmla="*/ 2147483647 w 190"/>
                <a:gd name="T23" fmla="*/ 2147483647 h 163"/>
                <a:gd name="T24" fmla="*/ 2147483647 w 190"/>
                <a:gd name="T25" fmla="*/ 2147483647 h 163"/>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190" h="163">
                  <a:moveTo>
                    <a:pt x="190" y="158"/>
                  </a:moveTo>
                  <a:cubicBezTo>
                    <a:pt x="177" y="161"/>
                    <a:pt x="162" y="163"/>
                    <a:pt x="148" y="163"/>
                  </a:cubicBezTo>
                  <a:cubicBezTo>
                    <a:pt x="148" y="96"/>
                    <a:pt x="148" y="96"/>
                    <a:pt x="148" y="96"/>
                  </a:cubicBezTo>
                  <a:cubicBezTo>
                    <a:pt x="42" y="96"/>
                    <a:pt x="42" y="96"/>
                    <a:pt x="42" y="96"/>
                  </a:cubicBezTo>
                  <a:cubicBezTo>
                    <a:pt x="42" y="163"/>
                    <a:pt x="42" y="163"/>
                    <a:pt x="42" y="163"/>
                  </a:cubicBezTo>
                  <a:cubicBezTo>
                    <a:pt x="28" y="163"/>
                    <a:pt x="13" y="161"/>
                    <a:pt x="0" y="158"/>
                  </a:cubicBezTo>
                  <a:cubicBezTo>
                    <a:pt x="0" y="5"/>
                    <a:pt x="0" y="5"/>
                    <a:pt x="0" y="5"/>
                  </a:cubicBezTo>
                  <a:cubicBezTo>
                    <a:pt x="13" y="1"/>
                    <a:pt x="28" y="0"/>
                    <a:pt x="42" y="0"/>
                  </a:cubicBezTo>
                  <a:cubicBezTo>
                    <a:pt x="42" y="65"/>
                    <a:pt x="42" y="65"/>
                    <a:pt x="42" y="65"/>
                  </a:cubicBezTo>
                  <a:cubicBezTo>
                    <a:pt x="148" y="65"/>
                    <a:pt x="148" y="65"/>
                    <a:pt x="148" y="65"/>
                  </a:cubicBezTo>
                  <a:cubicBezTo>
                    <a:pt x="148" y="0"/>
                    <a:pt x="148" y="0"/>
                    <a:pt x="148" y="0"/>
                  </a:cubicBezTo>
                  <a:cubicBezTo>
                    <a:pt x="162" y="0"/>
                    <a:pt x="177" y="1"/>
                    <a:pt x="190" y="5"/>
                  </a:cubicBezTo>
                  <a:cubicBezTo>
                    <a:pt x="190" y="158"/>
                    <a:pt x="190" y="158"/>
                    <a:pt x="190" y="158"/>
                  </a:cubicBezTo>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15" name="Freeform 18"/>
            <p:cNvSpPr>
              <a:spLocks/>
            </p:cNvSpPr>
            <p:nvPr userDrawn="1"/>
          </p:nvSpPr>
          <p:spPr bwMode="auto">
            <a:xfrm>
              <a:off x="2619375" y="-595312"/>
              <a:ext cx="244958" cy="210718"/>
            </a:xfrm>
            <a:custGeom>
              <a:avLst/>
              <a:gdLst>
                <a:gd name="T0" fmla="*/ 2147483647 w 192"/>
                <a:gd name="T1" fmla="*/ 2147483647 h 162"/>
                <a:gd name="T2" fmla="*/ 2147483647 w 192"/>
                <a:gd name="T3" fmla="*/ 2147483647 h 162"/>
                <a:gd name="T4" fmla="*/ 2147483647 w 192"/>
                <a:gd name="T5" fmla="*/ 2147483647 h 162"/>
                <a:gd name="T6" fmla="*/ 2147483647 w 192"/>
                <a:gd name="T7" fmla="*/ 2147483647 h 162"/>
                <a:gd name="T8" fmla="*/ 2147483647 w 192"/>
                <a:gd name="T9" fmla="*/ 2147483647 h 162"/>
                <a:gd name="T10" fmla="*/ 0 w 192"/>
                <a:gd name="T11" fmla="*/ 2147483647 h 162"/>
                <a:gd name="T12" fmla="*/ 0 w 192"/>
                <a:gd name="T13" fmla="*/ 2147483647 h 162"/>
                <a:gd name="T14" fmla="*/ 2147483647 w 192"/>
                <a:gd name="T15" fmla="*/ 0 h 162"/>
                <a:gd name="T16" fmla="*/ 2147483647 w 192"/>
                <a:gd name="T17" fmla="*/ 2147483647 h 162"/>
                <a:gd name="T18" fmla="*/ 2147483647 w 192"/>
                <a:gd name="T19" fmla="*/ 2147483647 h 16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92" h="162">
                  <a:moveTo>
                    <a:pt x="192" y="35"/>
                  </a:moveTo>
                  <a:cubicBezTo>
                    <a:pt x="117" y="35"/>
                    <a:pt x="117" y="35"/>
                    <a:pt x="117" y="35"/>
                  </a:cubicBezTo>
                  <a:cubicBezTo>
                    <a:pt x="117" y="162"/>
                    <a:pt x="117" y="162"/>
                    <a:pt x="117" y="162"/>
                  </a:cubicBezTo>
                  <a:cubicBezTo>
                    <a:pt x="75" y="162"/>
                    <a:pt x="75" y="162"/>
                    <a:pt x="75" y="162"/>
                  </a:cubicBezTo>
                  <a:cubicBezTo>
                    <a:pt x="75" y="35"/>
                    <a:pt x="75" y="35"/>
                    <a:pt x="75" y="35"/>
                  </a:cubicBezTo>
                  <a:cubicBezTo>
                    <a:pt x="0" y="35"/>
                    <a:pt x="0" y="35"/>
                    <a:pt x="0" y="35"/>
                  </a:cubicBezTo>
                  <a:cubicBezTo>
                    <a:pt x="0" y="8"/>
                    <a:pt x="0" y="8"/>
                    <a:pt x="0" y="8"/>
                  </a:cubicBezTo>
                  <a:cubicBezTo>
                    <a:pt x="33" y="2"/>
                    <a:pt x="65" y="0"/>
                    <a:pt x="96" y="0"/>
                  </a:cubicBezTo>
                  <a:cubicBezTo>
                    <a:pt x="127" y="0"/>
                    <a:pt x="160" y="2"/>
                    <a:pt x="192" y="8"/>
                  </a:cubicBezTo>
                  <a:cubicBezTo>
                    <a:pt x="192" y="35"/>
                    <a:pt x="192" y="35"/>
                    <a:pt x="192" y="35"/>
                  </a:cubicBezTo>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grpSp>
      <p:sp>
        <p:nvSpPr>
          <p:cNvPr id="2" name="Titre 1"/>
          <p:cNvSpPr>
            <a:spLocks noGrp="1"/>
          </p:cNvSpPr>
          <p:nvPr>
            <p:ph type="title"/>
          </p:nvPr>
        </p:nvSpPr>
        <p:spPr/>
        <p:txBody>
          <a:bodyPr/>
          <a:lstStyle/>
          <a:p>
            <a:r>
              <a:rPr lang="fr-FR" smtClean="0"/>
              <a:t>Cliquez et modifiez le titre</a:t>
            </a:r>
            <a:endParaRPr lang="fr-FR" dirty="0"/>
          </a:p>
        </p:txBody>
      </p:sp>
      <p:sp>
        <p:nvSpPr>
          <p:cNvPr id="30" name="Espace réservé du texte 2"/>
          <p:cNvSpPr>
            <a:spLocks noGrp="1"/>
          </p:cNvSpPr>
          <p:nvPr>
            <p:ph idx="1"/>
          </p:nvPr>
        </p:nvSpPr>
        <p:spPr>
          <a:xfrm>
            <a:off x="179515" y="696542"/>
            <a:ext cx="5322434" cy="3934455"/>
          </a:xfrm>
          <a:prstGeom prst="rect">
            <a:avLst/>
          </a:prstGeom>
        </p:spPr>
        <p:txBody>
          <a:bodyPr rtlCol="0">
            <a:noAutofit/>
          </a:bodyPr>
          <a:lstStyle/>
          <a:p>
            <a:pPr lvl="0"/>
            <a:r>
              <a:rPr lang="fr-FR" smtClean="0"/>
              <a:t>Cliquez pour modifier les styles du texte du masque</a:t>
            </a:r>
          </a:p>
          <a:p>
            <a:pPr lvl="1"/>
            <a:r>
              <a:rPr lang="fr-FR" smtClean="0"/>
              <a:t>Deuxième niveau</a:t>
            </a:r>
          </a:p>
          <a:p>
            <a:pPr lvl="2"/>
            <a:r>
              <a:rPr lang="fr-FR" smtClean="0"/>
              <a:t>Troisième niveau</a:t>
            </a:r>
          </a:p>
        </p:txBody>
      </p:sp>
      <p:sp>
        <p:nvSpPr>
          <p:cNvPr id="32" name="Espace réservé du texte 6"/>
          <p:cNvSpPr>
            <a:spLocks noGrp="1"/>
          </p:cNvSpPr>
          <p:nvPr>
            <p:ph type="body" sz="quarter" idx="11"/>
          </p:nvPr>
        </p:nvSpPr>
        <p:spPr>
          <a:xfrm>
            <a:off x="5509837" y="696543"/>
            <a:ext cx="3431610" cy="3934454"/>
          </a:xfrm>
        </p:spPr>
        <p:txBody>
          <a:bodyPr anchor="ctr"/>
          <a:lstStyle>
            <a:lvl1pPr marL="0" indent="0" algn="r">
              <a:buFontTx/>
              <a:buNone/>
              <a:defRPr sz="1600" b="1" baseline="0">
                <a:solidFill>
                  <a:srgbClr val="FFFFFF"/>
                </a:solidFill>
              </a:defRPr>
            </a:lvl1pPr>
          </a:lstStyle>
          <a:p>
            <a:pPr lvl="0"/>
            <a:r>
              <a:rPr lang="fr-FR" smtClean="0"/>
              <a:t>Cliquez pour modifier les styles du texte du masque</a:t>
            </a:r>
          </a:p>
        </p:txBody>
      </p:sp>
    </p:spTree>
    <p:extLst>
      <p:ext uri="{BB962C8B-B14F-4D97-AF65-F5344CB8AC3E}">
        <p14:creationId xmlns:p14="http://schemas.microsoft.com/office/powerpoint/2010/main" val="739289949"/>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preserve="1" userDrawn="1">
  <p:cSld name="7_Titre et contenu">
    <p:spTree>
      <p:nvGrpSpPr>
        <p:cNvPr id="1" name=""/>
        <p:cNvGrpSpPr/>
        <p:nvPr/>
      </p:nvGrpSpPr>
      <p:grpSpPr>
        <a:xfrm>
          <a:off x="0" y="0"/>
          <a:ext cx="0" cy="0"/>
          <a:chOff x="0" y="0"/>
          <a:chExt cx="0" cy="0"/>
        </a:xfrm>
      </p:grpSpPr>
      <p:sp>
        <p:nvSpPr>
          <p:cNvPr id="5" name="Oval 41"/>
          <p:cNvSpPr>
            <a:spLocks noChangeArrowheads="1"/>
          </p:cNvSpPr>
          <p:nvPr userDrawn="1"/>
        </p:nvSpPr>
        <p:spPr bwMode="auto">
          <a:xfrm>
            <a:off x="5024438" y="-2908300"/>
            <a:ext cx="11339512" cy="11544300"/>
          </a:xfrm>
          <a:prstGeom prst="ellipse">
            <a:avLst/>
          </a:prstGeom>
          <a:noFill/>
          <a:ln w="6350">
            <a:solidFill>
              <a:schemeClr val="bg1">
                <a:lumMod val="85000"/>
              </a:schemeClr>
            </a:solidFill>
            <a:round/>
            <a:headEnd/>
            <a:tailEnd/>
          </a:ln>
        </p:spPr>
        <p:txBody>
          <a:bodyPr/>
          <a:lstStyle/>
          <a:p>
            <a:pPr eaLnBrk="1" fontAlgn="auto" hangingPunct="1">
              <a:spcBef>
                <a:spcPts val="0"/>
              </a:spcBef>
              <a:spcAft>
                <a:spcPts val="0"/>
              </a:spcAft>
              <a:defRPr/>
            </a:pPr>
            <a:endParaRPr lang="en-AU">
              <a:solidFill>
                <a:srgbClr val="333366"/>
              </a:solidFill>
              <a:latin typeface="+mn-lt"/>
            </a:endParaRPr>
          </a:p>
        </p:txBody>
      </p:sp>
      <p:sp>
        <p:nvSpPr>
          <p:cNvPr id="6" name="Oval 41"/>
          <p:cNvSpPr>
            <a:spLocks noChangeArrowheads="1"/>
          </p:cNvSpPr>
          <p:nvPr userDrawn="1"/>
        </p:nvSpPr>
        <p:spPr bwMode="auto">
          <a:xfrm>
            <a:off x="5429250" y="-1897063"/>
            <a:ext cx="11339513" cy="11544301"/>
          </a:xfrm>
          <a:prstGeom prst="ellipse">
            <a:avLst/>
          </a:prstGeom>
          <a:noFill/>
          <a:ln w="6350">
            <a:solidFill>
              <a:schemeClr val="bg1">
                <a:lumMod val="75000"/>
              </a:schemeClr>
            </a:solidFill>
            <a:round/>
            <a:headEnd/>
            <a:tailEnd/>
          </a:ln>
        </p:spPr>
        <p:txBody>
          <a:bodyPr/>
          <a:lstStyle/>
          <a:p>
            <a:pPr eaLnBrk="1" fontAlgn="auto" hangingPunct="1">
              <a:spcBef>
                <a:spcPts val="0"/>
              </a:spcBef>
              <a:spcAft>
                <a:spcPts val="0"/>
              </a:spcAft>
              <a:defRPr/>
            </a:pPr>
            <a:endParaRPr lang="en-AU">
              <a:solidFill>
                <a:srgbClr val="333366"/>
              </a:solidFill>
              <a:latin typeface="+mn-lt"/>
            </a:endParaRPr>
          </a:p>
        </p:txBody>
      </p:sp>
      <p:grpSp>
        <p:nvGrpSpPr>
          <p:cNvPr id="7" name="Group 25"/>
          <p:cNvGrpSpPr>
            <a:grpSpLocks/>
          </p:cNvGrpSpPr>
          <p:nvPr userDrawn="1"/>
        </p:nvGrpSpPr>
        <p:grpSpPr bwMode="auto">
          <a:xfrm>
            <a:off x="7256463" y="4879975"/>
            <a:ext cx="1692275" cy="152400"/>
            <a:chOff x="2619375" y="-595312"/>
            <a:chExt cx="1785938" cy="215899"/>
          </a:xfrm>
        </p:grpSpPr>
        <p:sp>
          <p:nvSpPr>
            <p:cNvPr id="8" name="Freeform 12"/>
            <p:cNvSpPr>
              <a:spLocks/>
            </p:cNvSpPr>
            <p:nvPr userDrawn="1"/>
          </p:nvSpPr>
          <p:spPr bwMode="auto">
            <a:xfrm>
              <a:off x="4175788" y="-595312"/>
              <a:ext cx="229525" cy="215899"/>
            </a:xfrm>
            <a:custGeom>
              <a:avLst/>
              <a:gdLst>
                <a:gd name="T0" fmla="*/ 2147483647 w 180"/>
                <a:gd name="T1" fmla="*/ 2147483647 h 166"/>
                <a:gd name="T2" fmla="*/ 2147483647 w 180"/>
                <a:gd name="T3" fmla="*/ 2147483647 h 166"/>
                <a:gd name="T4" fmla="*/ 2147483647 w 180"/>
                <a:gd name="T5" fmla="*/ 2147483647 h 166"/>
                <a:gd name="T6" fmla="*/ 0 w 180"/>
                <a:gd name="T7" fmla="*/ 2147483647 h 166"/>
                <a:gd name="T8" fmla="*/ 0 w 180"/>
                <a:gd name="T9" fmla="*/ 2147483647 h 166"/>
                <a:gd name="T10" fmla="*/ 2147483647 w 180"/>
                <a:gd name="T11" fmla="*/ 2147483647 h 166"/>
                <a:gd name="T12" fmla="*/ 2147483647 w 180"/>
                <a:gd name="T13" fmla="*/ 2147483647 h 166"/>
                <a:gd name="T14" fmla="*/ 2147483647 w 180"/>
                <a:gd name="T15" fmla="*/ 2147483647 h 166"/>
                <a:gd name="T16" fmla="*/ 2147483647 w 180"/>
                <a:gd name="T17" fmla="*/ 2147483647 h 166"/>
                <a:gd name="T18" fmla="*/ 2147483647 w 180"/>
                <a:gd name="T19" fmla="*/ 2147483647 h 166"/>
                <a:gd name="T20" fmla="*/ 2147483647 w 180"/>
                <a:gd name="T21" fmla="*/ 2147483647 h 166"/>
                <a:gd name="T22" fmla="*/ 2147483647 w 180"/>
                <a:gd name="T23" fmla="*/ 0 h 166"/>
                <a:gd name="T24" fmla="*/ 2147483647 w 180"/>
                <a:gd name="T25" fmla="*/ 2147483647 h 166"/>
                <a:gd name="T26" fmla="*/ 2147483647 w 180"/>
                <a:gd name="T27" fmla="*/ 2147483647 h 166"/>
                <a:gd name="T28" fmla="*/ 2147483647 w 180"/>
                <a:gd name="T29" fmla="*/ 2147483647 h 166"/>
                <a:gd name="T30" fmla="*/ 2147483647 w 180"/>
                <a:gd name="T31" fmla="*/ 2147483647 h 166"/>
                <a:gd name="T32" fmla="*/ 2147483647 w 180"/>
                <a:gd name="T33" fmla="*/ 2147483647 h 166"/>
                <a:gd name="T34" fmla="*/ 2147483647 w 180"/>
                <a:gd name="T35" fmla="*/ 2147483647 h 166"/>
                <a:gd name="T36" fmla="*/ 2147483647 w 180"/>
                <a:gd name="T37" fmla="*/ 2147483647 h 16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180" h="166">
                  <a:moveTo>
                    <a:pt x="180" y="122"/>
                  </a:moveTo>
                  <a:cubicBezTo>
                    <a:pt x="180" y="144"/>
                    <a:pt x="173" y="151"/>
                    <a:pt x="155" y="156"/>
                  </a:cubicBezTo>
                  <a:cubicBezTo>
                    <a:pt x="136" y="162"/>
                    <a:pt x="101" y="166"/>
                    <a:pt x="81" y="166"/>
                  </a:cubicBezTo>
                  <a:cubicBezTo>
                    <a:pt x="57" y="166"/>
                    <a:pt x="26" y="164"/>
                    <a:pt x="0" y="158"/>
                  </a:cubicBezTo>
                  <a:cubicBezTo>
                    <a:pt x="0" y="132"/>
                    <a:pt x="0" y="132"/>
                    <a:pt x="0" y="132"/>
                  </a:cubicBezTo>
                  <a:cubicBezTo>
                    <a:pt x="143" y="132"/>
                    <a:pt x="143" y="132"/>
                    <a:pt x="143" y="132"/>
                  </a:cubicBezTo>
                  <a:cubicBezTo>
                    <a:pt x="143" y="97"/>
                    <a:pt x="143" y="97"/>
                    <a:pt x="143" y="97"/>
                  </a:cubicBezTo>
                  <a:cubicBezTo>
                    <a:pt x="42" y="97"/>
                    <a:pt x="42" y="97"/>
                    <a:pt x="42" y="97"/>
                  </a:cubicBezTo>
                  <a:cubicBezTo>
                    <a:pt x="12" y="97"/>
                    <a:pt x="1" y="89"/>
                    <a:pt x="1" y="59"/>
                  </a:cubicBezTo>
                  <a:cubicBezTo>
                    <a:pt x="1" y="44"/>
                    <a:pt x="1" y="44"/>
                    <a:pt x="1" y="44"/>
                  </a:cubicBezTo>
                  <a:cubicBezTo>
                    <a:pt x="1" y="20"/>
                    <a:pt x="7" y="13"/>
                    <a:pt x="26" y="9"/>
                  </a:cubicBezTo>
                  <a:cubicBezTo>
                    <a:pt x="45" y="4"/>
                    <a:pt x="77" y="0"/>
                    <a:pt x="97" y="0"/>
                  </a:cubicBezTo>
                  <a:cubicBezTo>
                    <a:pt x="122" y="0"/>
                    <a:pt x="151" y="2"/>
                    <a:pt x="177" y="8"/>
                  </a:cubicBezTo>
                  <a:cubicBezTo>
                    <a:pt x="177" y="34"/>
                    <a:pt x="177" y="34"/>
                    <a:pt x="177" y="34"/>
                  </a:cubicBezTo>
                  <a:cubicBezTo>
                    <a:pt x="37" y="34"/>
                    <a:pt x="37" y="34"/>
                    <a:pt x="37" y="34"/>
                  </a:cubicBezTo>
                  <a:cubicBezTo>
                    <a:pt x="37" y="64"/>
                    <a:pt x="37" y="64"/>
                    <a:pt x="37" y="64"/>
                  </a:cubicBezTo>
                  <a:cubicBezTo>
                    <a:pt x="138" y="64"/>
                    <a:pt x="138" y="64"/>
                    <a:pt x="138" y="64"/>
                  </a:cubicBezTo>
                  <a:cubicBezTo>
                    <a:pt x="168" y="64"/>
                    <a:pt x="180" y="72"/>
                    <a:pt x="180" y="102"/>
                  </a:cubicBezTo>
                  <a:cubicBezTo>
                    <a:pt x="180" y="122"/>
                    <a:pt x="180" y="122"/>
                    <a:pt x="180" y="122"/>
                  </a:cubicBezTo>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9" name="Freeform 13"/>
            <p:cNvSpPr>
              <a:spLocks/>
            </p:cNvSpPr>
            <p:nvPr userDrawn="1"/>
          </p:nvSpPr>
          <p:spPr bwMode="auto">
            <a:xfrm>
              <a:off x="3869197" y="-595312"/>
              <a:ext cx="224499" cy="215899"/>
            </a:xfrm>
            <a:custGeom>
              <a:avLst/>
              <a:gdLst>
                <a:gd name="T0" fmla="*/ 2147483647 w 177"/>
                <a:gd name="T1" fmla="*/ 2147483647 h 166"/>
                <a:gd name="T2" fmla="*/ 2147483647 w 177"/>
                <a:gd name="T3" fmla="*/ 2147483647 h 166"/>
                <a:gd name="T4" fmla="*/ 0 w 177"/>
                <a:gd name="T5" fmla="*/ 2147483647 h 166"/>
                <a:gd name="T6" fmla="*/ 0 w 177"/>
                <a:gd name="T7" fmla="*/ 2147483647 h 166"/>
                <a:gd name="T8" fmla="*/ 2147483647 w 177"/>
                <a:gd name="T9" fmla="*/ 0 h 166"/>
                <a:gd name="T10" fmla="*/ 2147483647 w 177"/>
                <a:gd name="T11" fmla="*/ 2147483647 h 166"/>
                <a:gd name="T12" fmla="*/ 2147483647 w 177"/>
                <a:gd name="T13" fmla="*/ 2147483647 h 166"/>
                <a:gd name="T14" fmla="*/ 2147483647 w 177"/>
                <a:gd name="T15" fmla="*/ 2147483647 h 166"/>
                <a:gd name="T16" fmla="*/ 2147483647 w 177"/>
                <a:gd name="T17" fmla="*/ 2147483647 h 166"/>
                <a:gd name="T18" fmla="*/ 2147483647 w 177"/>
                <a:gd name="T19" fmla="*/ 2147483647 h 166"/>
                <a:gd name="T20" fmla="*/ 2147483647 w 177"/>
                <a:gd name="T21" fmla="*/ 2147483647 h 166"/>
                <a:gd name="T22" fmla="*/ 2147483647 w 177"/>
                <a:gd name="T23" fmla="*/ 2147483647 h 166"/>
                <a:gd name="T24" fmla="*/ 2147483647 w 177"/>
                <a:gd name="T25" fmla="*/ 2147483647 h 166"/>
                <a:gd name="T26" fmla="*/ 2147483647 w 177"/>
                <a:gd name="T27" fmla="*/ 2147483647 h 166"/>
                <a:gd name="T28" fmla="*/ 2147483647 w 177"/>
                <a:gd name="T29" fmla="*/ 2147483647 h 16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177" h="166">
                  <a:moveTo>
                    <a:pt x="177" y="158"/>
                  </a:moveTo>
                  <a:cubicBezTo>
                    <a:pt x="147" y="164"/>
                    <a:pt x="118" y="166"/>
                    <a:pt x="89" y="166"/>
                  </a:cubicBezTo>
                  <a:cubicBezTo>
                    <a:pt x="60" y="166"/>
                    <a:pt x="30" y="164"/>
                    <a:pt x="0" y="158"/>
                  </a:cubicBezTo>
                  <a:cubicBezTo>
                    <a:pt x="0" y="8"/>
                    <a:pt x="0" y="8"/>
                    <a:pt x="0" y="8"/>
                  </a:cubicBezTo>
                  <a:cubicBezTo>
                    <a:pt x="30" y="2"/>
                    <a:pt x="60" y="0"/>
                    <a:pt x="88" y="0"/>
                  </a:cubicBezTo>
                  <a:cubicBezTo>
                    <a:pt x="117" y="0"/>
                    <a:pt x="147" y="2"/>
                    <a:pt x="176" y="8"/>
                  </a:cubicBezTo>
                  <a:cubicBezTo>
                    <a:pt x="176" y="35"/>
                    <a:pt x="176" y="35"/>
                    <a:pt x="176" y="35"/>
                  </a:cubicBezTo>
                  <a:cubicBezTo>
                    <a:pt x="43" y="35"/>
                    <a:pt x="43" y="35"/>
                    <a:pt x="43" y="35"/>
                  </a:cubicBezTo>
                  <a:cubicBezTo>
                    <a:pt x="43" y="65"/>
                    <a:pt x="43" y="65"/>
                    <a:pt x="43" y="65"/>
                  </a:cubicBezTo>
                  <a:cubicBezTo>
                    <a:pt x="130" y="65"/>
                    <a:pt x="130" y="65"/>
                    <a:pt x="130" y="65"/>
                  </a:cubicBezTo>
                  <a:cubicBezTo>
                    <a:pt x="130" y="96"/>
                    <a:pt x="130" y="96"/>
                    <a:pt x="130" y="96"/>
                  </a:cubicBezTo>
                  <a:cubicBezTo>
                    <a:pt x="43" y="96"/>
                    <a:pt x="43" y="96"/>
                    <a:pt x="43" y="96"/>
                  </a:cubicBezTo>
                  <a:cubicBezTo>
                    <a:pt x="43" y="132"/>
                    <a:pt x="43" y="132"/>
                    <a:pt x="43" y="132"/>
                  </a:cubicBezTo>
                  <a:cubicBezTo>
                    <a:pt x="177" y="132"/>
                    <a:pt x="177" y="132"/>
                    <a:pt x="177" y="132"/>
                  </a:cubicBezTo>
                  <a:cubicBezTo>
                    <a:pt x="177" y="158"/>
                    <a:pt x="177" y="158"/>
                    <a:pt x="177" y="158"/>
                  </a:cubicBezTo>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10" name="Freeform 14"/>
            <p:cNvSpPr>
              <a:spLocks/>
            </p:cNvSpPr>
            <p:nvPr userDrawn="1"/>
          </p:nvSpPr>
          <p:spPr bwMode="auto">
            <a:xfrm>
              <a:off x="3602813" y="-588564"/>
              <a:ext cx="201044" cy="209151"/>
            </a:xfrm>
            <a:custGeom>
              <a:avLst/>
              <a:gdLst>
                <a:gd name="T0" fmla="*/ 2147483647 w 158"/>
                <a:gd name="T1" fmla="*/ 2147483647 h 162"/>
                <a:gd name="T2" fmla="*/ 2147483647 w 158"/>
                <a:gd name="T3" fmla="*/ 2147483647 h 162"/>
                <a:gd name="T4" fmla="*/ 0 w 158"/>
                <a:gd name="T5" fmla="*/ 2147483647 h 162"/>
                <a:gd name="T6" fmla="*/ 0 w 158"/>
                <a:gd name="T7" fmla="*/ 0 h 162"/>
                <a:gd name="T8" fmla="*/ 2147483647 w 158"/>
                <a:gd name="T9" fmla="*/ 0 h 162"/>
                <a:gd name="T10" fmla="*/ 2147483647 w 158"/>
                <a:gd name="T11" fmla="*/ 2147483647 h 162"/>
                <a:gd name="T12" fmla="*/ 2147483647 w 158"/>
                <a:gd name="T13" fmla="*/ 2147483647 h 162"/>
                <a:gd name="T14" fmla="*/ 2147483647 w 158"/>
                <a:gd name="T15" fmla="*/ 2147483647 h 162"/>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58" h="162">
                  <a:moveTo>
                    <a:pt x="158" y="154"/>
                  </a:moveTo>
                  <a:cubicBezTo>
                    <a:pt x="132" y="160"/>
                    <a:pt x="105" y="162"/>
                    <a:pt x="80" y="162"/>
                  </a:cubicBezTo>
                  <a:cubicBezTo>
                    <a:pt x="54" y="162"/>
                    <a:pt x="27" y="160"/>
                    <a:pt x="0" y="154"/>
                  </a:cubicBezTo>
                  <a:cubicBezTo>
                    <a:pt x="0" y="0"/>
                    <a:pt x="0" y="0"/>
                    <a:pt x="0" y="0"/>
                  </a:cubicBezTo>
                  <a:cubicBezTo>
                    <a:pt x="43" y="0"/>
                    <a:pt x="43" y="0"/>
                    <a:pt x="43" y="0"/>
                  </a:cubicBezTo>
                  <a:cubicBezTo>
                    <a:pt x="43" y="126"/>
                    <a:pt x="43" y="126"/>
                    <a:pt x="43" y="126"/>
                  </a:cubicBezTo>
                  <a:cubicBezTo>
                    <a:pt x="158" y="126"/>
                    <a:pt x="158" y="126"/>
                    <a:pt x="158" y="126"/>
                  </a:cubicBezTo>
                  <a:cubicBezTo>
                    <a:pt x="158" y="154"/>
                    <a:pt x="158" y="154"/>
                    <a:pt x="158" y="154"/>
                  </a:cubicBezTo>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11" name="Freeform 15"/>
            <p:cNvSpPr>
              <a:spLocks/>
            </p:cNvSpPr>
            <p:nvPr userDrawn="1"/>
          </p:nvSpPr>
          <p:spPr bwMode="auto">
            <a:xfrm>
              <a:off x="3247636" y="-588564"/>
              <a:ext cx="289838" cy="206903"/>
            </a:xfrm>
            <a:custGeom>
              <a:avLst/>
              <a:gdLst>
                <a:gd name="T0" fmla="*/ 2147483647 w 226"/>
                <a:gd name="T1" fmla="*/ 2147483647 h 161"/>
                <a:gd name="T2" fmla="*/ 2147483647 w 226"/>
                <a:gd name="T3" fmla="*/ 2147483647 h 161"/>
                <a:gd name="T4" fmla="*/ 2147483647 w 226"/>
                <a:gd name="T5" fmla="*/ 2147483647 h 161"/>
                <a:gd name="T6" fmla="*/ 2147483647 w 226"/>
                <a:gd name="T7" fmla="*/ 2147483647 h 161"/>
                <a:gd name="T8" fmla="*/ 2147483647 w 226"/>
                <a:gd name="T9" fmla="*/ 2147483647 h 161"/>
                <a:gd name="T10" fmla="*/ 0 w 226"/>
                <a:gd name="T11" fmla="*/ 2147483647 h 161"/>
                <a:gd name="T12" fmla="*/ 2147483647 w 226"/>
                <a:gd name="T13" fmla="*/ 0 h 161"/>
                <a:gd name="T14" fmla="*/ 2147483647 w 226"/>
                <a:gd name="T15" fmla="*/ 0 h 161"/>
                <a:gd name="T16" fmla="*/ 2147483647 w 226"/>
                <a:gd name="T17" fmla="*/ 2147483647 h 16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26" h="161">
                  <a:moveTo>
                    <a:pt x="226" y="155"/>
                  </a:moveTo>
                  <a:cubicBezTo>
                    <a:pt x="212" y="159"/>
                    <a:pt x="193" y="161"/>
                    <a:pt x="179" y="161"/>
                  </a:cubicBezTo>
                  <a:cubicBezTo>
                    <a:pt x="114" y="29"/>
                    <a:pt x="114" y="29"/>
                    <a:pt x="114" y="29"/>
                  </a:cubicBezTo>
                  <a:cubicBezTo>
                    <a:pt x="110" y="29"/>
                    <a:pt x="110" y="29"/>
                    <a:pt x="110" y="29"/>
                  </a:cubicBezTo>
                  <a:cubicBezTo>
                    <a:pt x="45" y="161"/>
                    <a:pt x="45" y="161"/>
                    <a:pt x="45" y="161"/>
                  </a:cubicBezTo>
                  <a:cubicBezTo>
                    <a:pt x="31" y="161"/>
                    <a:pt x="15" y="159"/>
                    <a:pt x="0" y="155"/>
                  </a:cubicBezTo>
                  <a:cubicBezTo>
                    <a:pt x="83" y="0"/>
                    <a:pt x="83" y="0"/>
                    <a:pt x="83" y="0"/>
                  </a:cubicBezTo>
                  <a:cubicBezTo>
                    <a:pt x="142" y="0"/>
                    <a:pt x="142" y="0"/>
                    <a:pt x="142" y="0"/>
                  </a:cubicBezTo>
                  <a:cubicBezTo>
                    <a:pt x="226" y="155"/>
                    <a:pt x="226" y="155"/>
                    <a:pt x="226" y="155"/>
                  </a:cubicBezTo>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12" name="Oval 16"/>
            <p:cNvSpPr>
              <a:spLocks noChangeArrowheads="1"/>
            </p:cNvSpPr>
            <p:nvPr userDrawn="1"/>
          </p:nvSpPr>
          <p:spPr bwMode="auto">
            <a:xfrm>
              <a:off x="3356535" y="-473869"/>
              <a:ext cx="70365" cy="69718"/>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defRPr>
              </a:lvl9pPr>
            </a:lstStyle>
            <a:p>
              <a:pPr eaLnBrk="1" hangingPunct="1">
                <a:defRPr/>
              </a:pPr>
              <a:endParaRPr lang="en-AU" altLang="fr-FR" smtClean="0">
                <a:solidFill>
                  <a:srgbClr val="333366"/>
                </a:solidFill>
                <a:latin typeface="Century Gothic" panose="020B0502020202020204" pitchFamily="34" charset="0"/>
              </a:endParaRPr>
            </a:p>
          </p:txBody>
        </p:sp>
        <p:sp>
          <p:nvSpPr>
            <p:cNvPr id="13" name="Freeform 17"/>
            <p:cNvSpPr>
              <a:spLocks/>
            </p:cNvSpPr>
            <p:nvPr userDrawn="1"/>
          </p:nvSpPr>
          <p:spPr bwMode="auto">
            <a:xfrm>
              <a:off x="2939369" y="-593062"/>
              <a:ext cx="242928" cy="211401"/>
            </a:xfrm>
            <a:custGeom>
              <a:avLst/>
              <a:gdLst>
                <a:gd name="T0" fmla="*/ 2147483647 w 190"/>
                <a:gd name="T1" fmla="*/ 2147483647 h 163"/>
                <a:gd name="T2" fmla="*/ 2147483647 w 190"/>
                <a:gd name="T3" fmla="*/ 2147483647 h 163"/>
                <a:gd name="T4" fmla="*/ 2147483647 w 190"/>
                <a:gd name="T5" fmla="*/ 2147483647 h 163"/>
                <a:gd name="T6" fmla="*/ 2147483647 w 190"/>
                <a:gd name="T7" fmla="*/ 2147483647 h 163"/>
                <a:gd name="T8" fmla="*/ 2147483647 w 190"/>
                <a:gd name="T9" fmla="*/ 2147483647 h 163"/>
                <a:gd name="T10" fmla="*/ 0 w 190"/>
                <a:gd name="T11" fmla="*/ 2147483647 h 163"/>
                <a:gd name="T12" fmla="*/ 0 w 190"/>
                <a:gd name="T13" fmla="*/ 2147483647 h 163"/>
                <a:gd name="T14" fmla="*/ 2147483647 w 190"/>
                <a:gd name="T15" fmla="*/ 0 h 163"/>
                <a:gd name="T16" fmla="*/ 2147483647 w 190"/>
                <a:gd name="T17" fmla="*/ 2147483647 h 163"/>
                <a:gd name="T18" fmla="*/ 2147483647 w 190"/>
                <a:gd name="T19" fmla="*/ 2147483647 h 163"/>
                <a:gd name="T20" fmla="*/ 2147483647 w 190"/>
                <a:gd name="T21" fmla="*/ 0 h 163"/>
                <a:gd name="T22" fmla="*/ 2147483647 w 190"/>
                <a:gd name="T23" fmla="*/ 2147483647 h 163"/>
                <a:gd name="T24" fmla="*/ 2147483647 w 190"/>
                <a:gd name="T25" fmla="*/ 2147483647 h 163"/>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190" h="163">
                  <a:moveTo>
                    <a:pt x="190" y="158"/>
                  </a:moveTo>
                  <a:cubicBezTo>
                    <a:pt x="177" y="161"/>
                    <a:pt x="162" y="163"/>
                    <a:pt x="148" y="163"/>
                  </a:cubicBezTo>
                  <a:cubicBezTo>
                    <a:pt x="148" y="96"/>
                    <a:pt x="148" y="96"/>
                    <a:pt x="148" y="96"/>
                  </a:cubicBezTo>
                  <a:cubicBezTo>
                    <a:pt x="42" y="96"/>
                    <a:pt x="42" y="96"/>
                    <a:pt x="42" y="96"/>
                  </a:cubicBezTo>
                  <a:cubicBezTo>
                    <a:pt x="42" y="163"/>
                    <a:pt x="42" y="163"/>
                    <a:pt x="42" y="163"/>
                  </a:cubicBezTo>
                  <a:cubicBezTo>
                    <a:pt x="28" y="163"/>
                    <a:pt x="13" y="161"/>
                    <a:pt x="0" y="158"/>
                  </a:cubicBezTo>
                  <a:cubicBezTo>
                    <a:pt x="0" y="5"/>
                    <a:pt x="0" y="5"/>
                    <a:pt x="0" y="5"/>
                  </a:cubicBezTo>
                  <a:cubicBezTo>
                    <a:pt x="13" y="1"/>
                    <a:pt x="28" y="0"/>
                    <a:pt x="42" y="0"/>
                  </a:cubicBezTo>
                  <a:cubicBezTo>
                    <a:pt x="42" y="65"/>
                    <a:pt x="42" y="65"/>
                    <a:pt x="42" y="65"/>
                  </a:cubicBezTo>
                  <a:cubicBezTo>
                    <a:pt x="148" y="65"/>
                    <a:pt x="148" y="65"/>
                    <a:pt x="148" y="65"/>
                  </a:cubicBezTo>
                  <a:cubicBezTo>
                    <a:pt x="148" y="0"/>
                    <a:pt x="148" y="0"/>
                    <a:pt x="148" y="0"/>
                  </a:cubicBezTo>
                  <a:cubicBezTo>
                    <a:pt x="162" y="0"/>
                    <a:pt x="177" y="1"/>
                    <a:pt x="190" y="5"/>
                  </a:cubicBezTo>
                  <a:cubicBezTo>
                    <a:pt x="190" y="158"/>
                    <a:pt x="190" y="158"/>
                    <a:pt x="190" y="158"/>
                  </a:cubicBezTo>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14" name="Freeform 18"/>
            <p:cNvSpPr>
              <a:spLocks/>
            </p:cNvSpPr>
            <p:nvPr userDrawn="1"/>
          </p:nvSpPr>
          <p:spPr bwMode="auto">
            <a:xfrm>
              <a:off x="2619375" y="-595312"/>
              <a:ext cx="244603" cy="211401"/>
            </a:xfrm>
            <a:custGeom>
              <a:avLst/>
              <a:gdLst>
                <a:gd name="T0" fmla="*/ 2147483647 w 192"/>
                <a:gd name="T1" fmla="*/ 2147483647 h 162"/>
                <a:gd name="T2" fmla="*/ 2147483647 w 192"/>
                <a:gd name="T3" fmla="*/ 2147483647 h 162"/>
                <a:gd name="T4" fmla="*/ 2147483647 w 192"/>
                <a:gd name="T5" fmla="*/ 2147483647 h 162"/>
                <a:gd name="T6" fmla="*/ 2147483647 w 192"/>
                <a:gd name="T7" fmla="*/ 2147483647 h 162"/>
                <a:gd name="T8" fmla="*/ 2147483647 w 192"/>
                <a:gd name="T9" fmla="*/ 2147483647 h 162"/>
                <a:gd name="T10" fmla="*/ 0 w 192"/>
                <a:gd name="T11" fmla="*/ 2147483647 h 162"/>
                <a:gd name="T12" fmla="*/ 0 w 192"/>
                <a:gd name="T13" fmla="*/ 2147483647 h 162"/>
                <a:gd name="T14" fmla="*/ 2147483647 w 192"/>
                <a:gd name="T15" fmla="*/ 0 h 162"/>
                <a:gd name="T16" fmla="*/ 2147483647 w 192"/>
                <a:gd name="T17" fmla="*/ 2147483647 h 162"/>
                <a:gd name="T18" fmla="*/ 2147483647 w 192"/>
                <a:gd name="T19" fmla="*/ 2147483647 h 16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92" h="162">
                  <a:moveTo>
                    <a:pt x="192" y="35"/>
                  </a:moveTo>
                  <a:cubicBezTo>
                    <a:pt x="117" y="35"/>
                    <a:pt x="117" y="35"/>
                    <a:pt x="117" y="35"/>
                  </a:cubicBezTo>
                  <a:cubicBezTo>
                    <a:pt x="117" y="162"/>
                    <a:pt x="117" y="162"/>
                    <a:pt x="117" y="162"/>
                  </a:cubicBezTo>
                  <a:cubicBezTo>
                    <a:pt x="75" y="162"/>
                    <a:pt x="75" y="162"/>
                    <a:pt x="75" y="162"/>
                  </a:cubicBezTo>
                  <a:cubicBezTo>
                    <a:pt x="75" y="35"/>
                    <a:pt x="75" y="35"/>
                    <a:pt x="75" y="35"/>
                  </a:cubicBezTo>
                  <a:cubicBezTo>
                    <a:pt x="0" y="35"/>
                    <a:pt x="0" y="35"/>
                    <a:pt x="0" y="35"/>
                  </a:cubicBezTo>
                  <a:cubicBezTo>
                    <a:pt x="0" y="8"/>
                    <a:pt x="0" y="8"/>
                    <a:pt x="0" y="8"/>
                  </a:cubicBezTo>
                  <a:cubicBezTo>
                    <a:pt x="33" y="2"/>
                    <a:pt x="65" y="0"/>
                    <a:pt x="96" y="0"/>
                  </a:cubicBezTo>
                  <a:cubicBezTo>
                    <a:pt x="127" y="0"/>
                    <a:pt x="160" y="2"/>
                    <a:pt x="192" y="8"/>
                  </a:cubicBezTo>
                  <a:cubicBezTo>
                    <a:pt x="192" y="35"/>
                    <a:pt x="192" y="35"/>
                    <a:pt x="192" y="35"/>
                  </a:cubicBezTo>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grpSp>
      <p:sp>
        <p:nvSpPr>
          <p:cNvPr id="2" name="Titre 1"/>
          <p:cNvSpPr>
            <a:spLocks noGrp="1"/>
          </p:cNvSpPr>
          <p:nvPr>
            <p:ph type="title"/>
          </p:nvPr>
        </p:nvSpPr>
        <p:spPr/>
        <p:txBody>
          <a:bodyPr/>
          <a:lstStyle/>
          <a:p>
            <a:r>
              <a:rPr lang="fr-FR" smtClean="0"/>
              <a:t>Cliquez et modifiez le titre</a:t>
            </a:r>
            <a:endParaRPr lang="fr-FR" dirty="0"/>
          </a:p>
        </p:txBody>
      </p:sp>
      <p:sp>
        <p:nvSpPr>
          <p:cNvPr id="30" name="Espace réservé du texte 2"/>
          <p:cNvSpPr>
            <a:spLocks noGrp="1"/>
          </p:cNvSpPr>
          <p:nvPr>
            <p:ph idx="1"/>
          </p:nvPr>
        </p:nvSpPr>
        <p:spPr>
          <a:xfrm>
            <a:off x="179515" y="696542"/>
            <a:ext cx="5322434" cy="3934455"/>
          </a:xfrm>
          <a:prstGeom prst="rect">
            <a:avLst/>
          </a:prstGeom>
        </p:spPr>
        <p:txBody>
          <a:bodyPr rtlCol="0">
            <a:noAutofit/>
          </a:bodyPr>
          <a:lstStyle/>
          <a:p>
            <a:pPr lvl="0"/>
            <a:r>
              <a:rPr lang="fr-FR" smtClean="0"/>
              <a:t>Cliquez pour modifier les styles du texte du masque</a:t>
            </a:r>
          </a:p>
          <a:p>
            <a:pPr lvl="1"/>
            <a:r>
              <a:rPr lang="fr-FR" smtClean="0"/>
              <a:t>Deuxième niveau</a:t>
            </a:r>
          </a:p>
          <a:p>
            <a:pPr lvl="2"/>
            <a:r>
              <a:rPr lang="fr-FR" smtClean="0"/>
              <a:t>Troisième niveau</a:t>
            </a:r>
          </a:p>
        </p:txBody>
      </p:sp>
      <p:sp>
        <p:nvSpPr>
          <p:cNvPr id="18" name="Picture Placeholder 2"/>
          <p:cNvSpPr>
            <a:spLocks noGrp="1"/>
          </p:cNvSpPr>
          <p:nvPr>
            <p:ph type="pic" sz="quarter" idx="10"/>
          </p:nvPr>
        </p:nvSpPr>
        <p:spPr bwMode="auto">
          <a:xfrm>
            <a:off x="5501950" y="-9525"/>
            <a:ext cx="3647433" cy="5178425"/>
          </a:xfrm>
          <a:custGeom>
            <a:avLst/>
            <a:gdLst>
              <a:gd name="connsiteX0" fmla="*/ 0 w 3662362"/>
              <a:gd name="connsiteY0" fmla="*/ 0 h 5168900"/>
              <a:gd name="connsiteX1" fmla="*/ 3662362 w 3662362"/>
              <a:gd name="connsiteY1" fmla="*/ 0 h 5168900"/>
              <a:gd name="connsiteX2" fmla="*/ 3662362 w 3662362"/>
              <a:gd name="connsiteY2" fmla="*/ 5168900 h 5168900"/>
              <a:gd name="connsiteX3" fmla="*/ 0 w 3662362"/>
              <a:gd name="connsiteY3" fmla="*/ 5168900 h 5168900"/>
              <a:gd name="connsiteX4" fmla="*/ 0 w 3662362"/>
              <a:gd name="connsiteY4" fmla="*/ 0 h 5168900"/>
              <a:gd name="connsiteX0" fmla="*/ 1724025 w 3662362"/>
              <a:gd name="connsiteY0" fmla="*/ 0 h 5178425"/>
              <a:gd name="connsiteX1" fmla="*/ 3662362 w 3662362"/>
              <a:gd name="connsiteY1" fmla="*/ 9525 h 5178425"/>
              <a:gd name="connsiteX2" fmla="*/ 3662362 w 3662362"/>
              <a:gd name="connsiteY2" fmla="*/ 5178425 h 5178425"/>
              <a:gd name="connsiteX3" fmla="*/ 0 w 3662362"/>
              <a:gd name="connsiteY3" fmla="*/ 5178425 h 5178425"/>
              <a:gd name="connsiteX4" fmla="*/ 1724025 w 3662362"/>
              <a:gd name="connsiteY4" fmla="*/ 0 h 5178425"/>
              <a:gd name="connsiteX0" fmla="*/ 1724025 w 3662362"/>
              <a:gd name="connsiteY0" fmla="*/ 0 h 5178425"/>
              <a:gd name="connsiteX1" fmla="*/ 3662362 w 3662362"/>
              <a:gd name="connsiteY1" fmla="*/ 9525 h 5178425"/>
              <a:gd name="connsiteX2" fmla="*/ 3662362 w 3662362"/>
              <a:gd name="connsiteY2" fmla="*/ 5178425 h 5178425"/>
              <a:gd name="connsiteX3" fmla="*/ 0 w 3662362"/>
              <a:gd name="connsiteY3" fmla="*/ 5178425 h 5178425"/>
              <a:gd name="connsiteX4" fmla="*/ 1724025 w 3662362"/>
              <a:gd name="connsiteY4" fmla="*/ 0 h 5178425"/>
              <a:gd name="connsiteX0" fmla="*/ 1609725 w 3548062"/>
              <a:gd name="connsiteY0" fmla="*/ 0 h 5178425"/>
              <a:gd name="connsiteX1" fmla="*/ 3548062 w 3548062"/>
              <a:gd name="connsiteY1" fmla="*/ 9525 h 5178425"/>
              <a:gd name="connsiteX2" fmla="*/ 3548062 w 3548062"/>
              <a:gd name="connsiteY2" fmla="*/ 5178425 h 5178425"/>
              <a:gd name="connsiteX3" fmla="*/ 0 w 3548062"/>
              <a:gd name="connsiteY3" fmla="*/ 5178425 h 5178425"/>
              <a:gd name="connsiteX4" fmla="*/ 1609725 w 3548062"/>
              <a:gd name="connsiteY4" fmla="*/ 0 h 5178425"/>
              <a:gd name="connsiteX0" fmla="*/ 1758948 w 3697285"/>
              <a:gd name="connsiteY0" fmla="*/ 0 h 5178425"/>
              <a:gd name="connsiteX1" fmla="*/ 3697285 w 3697285"/>
              <a:gd name="connsiteY1" fmla="*/ 9525 h 5178425"/>
              <a:gd name="connsiteX2" fmla="*/ 3697285 w 3697285"/>
              <a:gd name="connsiteY2" fmla="*/ 5178425 h 5178425"/>
              <a:gd name="connsiteX3" fmla="*/ 149223 w 3697285"/>
              <a:gd name="connsiteY3" fmla="*/ 5178425 h 5178425"/>
              <a:gd name="connsiteX4" fmla="*/ 1758948 w 3697285"/>
              <a:gd name="connsiteY4" fmla="*/ 0 h 5178425"/>
              <a:gd name="connsiteX0" fmla="*/ 1709096 w 3647433"/>
              <a:gd name="connsiteY0" fmla="*/ 0 h 5178425"/>
              <a:gd name="connsiteX1" fmla="*/ 3647433 w 3647433"/>
              <a:gd name="connsiteY1" fmla="*/ 9525 h 5178425"/>
              <a:gd name="connsiteX2" fmla="*/ 3647433 w 3647433"/>
              <a:gd name="connsiteY2" fmla="*/ 5178425 h 5178425"/>
              <a:gd name="connsiteX3" fmla="*/ 99371 w 3647433"/>
              <a:gd name="connsiteY3" fmla="*/ 5178425 h 5178425"/>
              <a:gd name="connsiteX4" fmla="*/ 1709096 w 3647433"/>
              <a:gd name="connsiteY4" fmla="*/ 0 h 51784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47433" h="5178425">
                <a:moveTo>
                  <a:pt x="1709096" y="0"/>
                </a:moveTo>
                <a:lnTo>
                  <a:pt x="3647433" y="9525"/>
                </a:lnTo>
                <a:lnTo>
                  <a:pt x="3647433" y="5178425"/>
                </a:lnTo>
                <a:lnTo>
                  <a:pt x="99371" y="5178425"/>
                </a:lnTo>
                <a:cubicBezTo>
                  <a:pt x="-30804" y="4471458"/>
                  <a:pt x="-351479" y="2116667"/>
                  <a:pt x="1709096" y="0"/>
                </a:cubicBezTo>
                <a:close/>
              </a:path>
            </a:pathLst>
          </a:custGeom>
          <a:solidFill>
            <a:schemeClr val="bg1">
              <a:lumMod val="85000"/>
            </a:schemeClr>
          </a:solidFill>
          <a:ln>
            <a:noFill/>
          </a:ln>
          <a:effectLst/>
          <a:extLst/>
        </p:spPr>
        <p:txBody>
          <a:bodyPr lIns="432000" rtlCol="0" anchor="ctr">
            <a:noAutofit/>
          </a:bodyPr>
          <a:lstStyle>
            <a:lvl1pPr marL="0" indent="0" algn="ctr">
              <a:buFontTx/>
              <a:buNone/>
              <a:defRPr b="0">
                <a:solidFill>
                  <a:schemeClr val="bg1"/>
                </a:solidFill>
              </a:defRPr>
            </a:lvl1pPr>
          </a:lstStyle>
          <a:p>
            <a:pPr lvl="0"/>
            <a:r>
              <a:rPr lang="fr-FR" noProof="0" smtClean="0"/>
              <a:t>Faire glisser l'image vers l'espace réservé ou cliquer sur l'icône pour l'ajouter</a:t>
            </a:r>
            <a:endParaRPr lang="en-AU" noProof="0" dirty="0"/>
          </a:p>
        </p:txBody>
      </p:sp>
    </p:spTree>
    <p:extLst>
      <p:ext uri="{BB962C8B-B14F-4D97-AF65-F5344CB8AC3E}">
        <p14:creationId xmlns:p14="http://schemas.microsoft.com/office/powerpoint/2010/main" val="740353304"/>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et modifiez le titre</a:t>
            </a:r>
            <a:endParaRPr lang="fr-FR"/>
          </a:p>
        </p:txBody>
      </p:sp>
      <p:sp>
        <p:nvSpPr>
          <p:cNvPr id="3" name="Espace réservé du contenu 2"/>
          <p:cNvSpPr>
            <a:spLocks noGrp="1"/>
          </p:cNvSpPr>
          <p:nvPr>
            <p:ph sz="half" idx="1"/>
          </p:nvPr>
        </p:nvSpPr>
        <p:spPr>
          <a:xfrm>
            <a:off x="457200" y="720927"/>
            <a:ext cx="4038600" cy="3917467"/>
          </a:xfrm>
        </p:spPr>
        <p:txBody>
          <a:bodyPr/>
          <a:lstStyle>
            <a:lvl1pPr>
              <a:defRPr sz="1600"/>
            </a:lvl1pPr>
            <a:lvl2pPr>
              <a:defRPr sz="1400"/>
            </a:lvl2pPr>
            <a:lvl3pPr>
              <a:defRPr sz="1200"/>
            </a:lvl3pPr>
            <a:lvl4pPr>
              <a:defRPr sz="1200"/>
            </a:lvl4pPr>
            <a:lvl5pPr>
              <a:defRPr sz="12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p:txBody>
      </p:sp>
      <p:sp>
        <p:nvSpPr>
          <p:cNvPr id="4" name="Espace réservé du contenu 3"/>
          <p:cNvSpPr>
            <a:spLocks noGrp="1"/>
          </p:cNvSpPr>
          <p:nvPr>
            <p:ph sz="half" idx="2"/>
          </p:nvPr>
        </p:nvSpPr>
        <p:spPr>
          <a:xfrm>
            <a:off x="4648200" y="720927"/>
            <a:ext cx="4038600" cy="3917467"/>
          </a:xfrm>
        </p:spPr>
        <p:txBody>
          <a:bodyPr/>
          <a:lstStyle>
            <a:lvl1pPr>
              <a:defRPr sz="1600"/>
            </a:lvl1pPr>
            <a:lvl2pPr>
              <a:defRPr sz="1400"/>
            </a:lvl2pPr>
            <a:lvl3pPr>
              <a:defRPr sz="1200"/>
            </a:lvl3pPr>
            <a:lvl4pPr>
              <a:defRPr sz="1200"/>
            </a:lvl4pPr>
            <a:lvl5pPr>
              <a:defRPr sz="12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p:txBody>
      </p:sp>
    </p:spTree>
    <p:extLst>
      <p:ext uri="{BB962C8B-B14F-4D97-AF65-F5344CB8AC3E}">
        <p14:creationId xmlns:p14="http://schemas.microsoft.com/office/powerpoint/2010/main" val="2223737659"/>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preserve="1" userDrawn="1">
  <p:cSld name="vierge">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et modifiez le titre</a:t>
            </a:r>
            <a:endParaRPr lang="fr-FR"/>
          </a:p>
        </p:txBody>
      </p:sp>
    </p:spTree>
    <p:extLst>
      <p:ext uri="{BB962C8B-B14F-4D97-AF65-F5344CB8AC3E}">
        <p14:creationId xmlns:p14="http://schemas.microsoft.com/office/powerpoint/2010/main" val="2605224401"/>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preserve="1" userDrawn="1">
  <p:cSld name="1_Diapositive de titre">
    <p:spTree>
      <p:nvGrpSpPr>
        <p:cNvPr id="1" name=""/>
        <p:cNvGrpSpPr/>
        <p:nvPr/>
      </p:nvGrpSpPr>
      <p:grpSpPr>
        <a:xfrm>
          <a:off x="0" y="0"/>
          <a:ext cx="0" cy="0"/>
          <a:chOff x="0" y="0"/>
          <a:chExt cx="0" cy="0"/>
        </a:xfrm>
      </p:grpSpPr>
      <p:sp>
        <p:nvSpPr>
          <p:cNvPr id="5" name="Freeform 47"/>
          <p:cNvSpPr>
            <a:spLocks/>
          </p:cNvSpPr>
          <p:nvPr userDrawn="1"/>
        </p:nvSpPr>
        <p:spPr bwMode="auto">
          <a:xfrm>
            <a:off x="5210175" y="0"/>
            <a:ext cx="3946525" cy="5178425"/>
          </a:xfrm>
          <a:custGeom>
            <a:avLst/>
            <a:gdLst>
              <a:gd name="T0" fmla="*/ 2147483647 w 10000"/>
              <a:gd name="T1" fmla="*/ 2147483647 h 10001"/>
              <a:gd name="T2" fmla="*/ 2147483647 w 10000"/>
              <a:gd name="T3" fmla="*/ 2147483647 h 10001"/>
              <a:gd name="T4" fmla="*/ 2147483647 w 10000"/>
              <a:gd name="T5" fmla="*/ 2147483647 h 10001"/>
              <a:gd name="T6" fmla="*/ 2147483647 w 10000"/>
              <a:gd name="T7" fmla="*/ 0 h 10001"/>
              <a:gd name="T8" fmla="*/ 2147483647 w 10000"/>
              <a:gd name="T9" fmla="*/ 2147483647 h 1000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0000" h="10001">
                <a:moveTo>
                  <a:pt x="5085" y="1"/>
                </a:moveTo>
                <a:cubicBezTo>
                  <a:pt x="2196" y="2118"/>
                  <a:pt x="-623" y="5218"/>
                  <a:pt x="120" y="9977"/>
                </a:cubicBezTo>
                <a:lnTo>
                  <a:pt x="9976" y="10001"/>
                </a:lnTo>
                <a:cubicBezTo>
                  <a:pt x="9988" y="5013"/>
                  <a:pt x="9992" y="3325"/>
                  <a:pt x="10000" y="0"/>
                </a:cubicBezTo>
                <a:lnTo>
                  <a:pt x="5085" y="1"/>
                </a:lnTo>
                <a:close/>
              </a:path>
            </a:pathLst>
          </a:custGeom>
          <a:solidFill>
            <a:srgbClr val="C84B1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6" name="Rectangle 1030"/>
          <p:cNvSpPr>
            <a:spLocks noChangeArrowheads="1"/>
          </p:cNvSpPr>
          <p:nvPr userDrawn="1"/>
        </p:nvSpPr>
        <p:spPr bwMode="auto">
          <a:xfrm>
            <a:off x="219075" y="4819650"/>
            <a:ext cx="4403725" cy="136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tIns="0" bIns="0"/>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defRPr>
            </a:lvl9pPr>
          </a:lstStyle>
          <a:p>
            <a:pPr eaLnBrk="1" hangingPunct="1">
              <a:defRPr/>
            </a:pPr>
            <a:r>
              <a:rPr lang="en-AU" altLang="fr-FR" sz="900" smtClean="0">
                <a:solidFill>
                  <a:srgbClr val="333366"/>
                </a:solidFill>
                <a:latin typeface="Century Gothic" panose="020B0502020202020204" pitchFamily="34" charset="0"/>
              </a:rPr>
              <a:t>www.thalesgroup.com</a:t>
            </a:r>
          </a:p>
        </p:txBody>
      </p:sp>
      <p:pic>
        <p:nvPicPr>
          <p:cNvPr id="7" name="Image 11" descr="logo_thales.png"/>
          <p:cNvPicPr>
            <a:picLocks noChangeAspect="1"/>
          </p:cNvPicPr>
          <p:nvPr userDrawn="1"/>
        </p:nvPicPr>
        <p:blipFill>
          <a:blip r:embed="rId2">
            <a:extLst>
              <a:ext uri="{28A0092B-C50C-407E-A947-70E740481C1C}">
                <a14:useLocalDpi xmlns:a14="http://schemas.microsoft.com/office/drawing/2010/main" val="0"/>
              </a:ext>
            </a:extLst>
          </a:blip>
          <a:srcRect l="9052" t="36000" r="9052" b="36000"/>
          <a:stretch>
            <a:fillRect/>
          </a:stretch>
        </p:blipFill>
        <p:spPr bwMode="auto">
          <a:xfrm>
            <a:off x="236538" y="165100"/>
            <a:ext cx="2336800" cy="449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Demi-cadre 13"/>
          <p:cNvSpPr/>
          <p:nvPr userDrawn="1"/>
        </p:nvSpPr>
        <p:spPr bwMode="auto">
          <a:xfrm>
            <a:off x="301625" y="1447800"/>
            <a:ext cx="387350" cy="395288"/>
          </a:xfrm>
          <a:prstGeom prst="halfFrame">
            <a:avLst>
              <a:gd name="adj1" fmla="val 12269"/>
              <a:gd name="adj2" fmla="val 13535"/>
            </a:avLst>
          </a:prstGeom>
          <a:solidFill>
            <a:schemeClr val="bg2"/>
          </a:solidFill>
          <a:ln>
            <a:noFill/>
          </a:ln>
        </p:spPr>
        <p:txBody>
          <a:bodyPr/>
          <a:lstStyle/>
          <a:p>
            <a:pPr algn="ctr" eaLnBrk="1" fontAlgn="auto" hangingPunct="1">
              <a:spcBef>
                <a:spcPts val="0"/>
              </a:spcBef>
              <a:spcAft>
                <a:spcPts val="0"/>
              </a:spcAft>
              <a:defRPr/>
            </a:pPr>
            <a:endParaRPr lang="fr-FR">
              <a:solidFill>
                <a:srgbClr val="333366"/>
              </a:solidFill>
              <a:latin typeface="+mn-lt"/>
            </a:endParaRPr>
          </a:p>
        </p:txBody>
      </p:sp>
      <p:sp>
        <p:nvSpPr>
          <p:cNvPr id="9" name="ZoneTexte 11"/>
          <p:cNvSpPr txBox="1">
            <a:spLocks noChangeArrowheads="1"/>
          </p:cNvSpPr>
          <p:nvPr userDrawn="1"/>
        </p:nvSpPr>
        <p:spPr bwMode="auto">
          <a:xfrm>
            <a:off x="3708400" y="4605338"/>
            <a:ext cx="1727200" cy="461962"/>
          </a:xfrm>
          <a:prstGeom prst="rect">
            <a:avLst/>
          </a:prstGeom>
          <a:solidFill>
            <a:schemeClr val="bg1">
              <a:alpha val="50000"/>
            </a:schemeClr>
          </a:solidFill>
          <a:ln w="6350">
            <a:solidFill>
              <a:schemeClr val="bg1">
                <a:lumMod val="85000"/>
              </a:schemeClr>
            </a:solidFill>
            <a:miter lim="800000"/>
            <a:headEnd/>
            <a:tailEnd/>
          </a:ln>
          <a:extLst/>
        </p:spPr>
        <p:txBody>
          <a:bodyPr tIns="46800" anchor="ctr">
            <a:spAutoFit/>
          </a:bodyPr>
          <a:lstStyle>
            <a:lvl1pPr eaLnBrk="0" hangingPunct="0">
              <a:defRPr sz="2400">
                <a:solidFill>
                  <a:schemeClr val="tx1"/>
                </a:solidFill>
                <a:latin typeface="Times New Roman" charset="0"/>
              </a:defRPr>
            </a:lvl1pPr>
            <a:lvl2pPr marL="742950" indent="-285750" eaLnBrk="0" hangingPunct="0">
              <a:defRPr sz="2400">
                <a:solidFill>
                  <a:schemeClr val="tx1"/>
                </a:solidFill>
                <a:latin typeface="Times New Roman" charset="0"/>
              </a:defRPr>
            </a:lvl2pPr>
            <a:lvl3pPr marL="1143000" indent="-228600" eaLnBrk="0" hangingPunct="0">
              <a:defRPr sz="2400">
                <a:solidFill>
                  <a:schemeClr val="tx1"/>
                </a:solidFill>
                <a:latin typeface="Times New Roman" charset="0"/>
              </a:defRPr>
            </a:lvl3pPr>
            <a:lvl4pPr marL="1600200" indent="-228600" eaLnBrk="0" hangingPunct="0">
              <a:defRPr sz="2400">
                <a:solidFill>
                  <a:schemeClr val="tx1"/>
                </a:solidFill>
                <a:latin typeface="Times New Roman" charset="0"/>
              </a:defRPr>
            </a:lvl4pPr>
            <a:lvl5pPr marL="2057400" indent="-228600" eaLnBrk="0" hangingPunct="0">
              <a:defRPr sz="2400">
                <a:solidFill>
                  <a:schemeClr val="tx1"/>
                </a:solidFill>
                <a:latin typeface="Times New Roman" charset="0"/>
              </a:defRPr>
            </a:lvl5pPr>
            <a:lvl6pPr marL="2514600" indent="-228600" eaLnBrk="0" fontAlgn="base" hangingPunct="0">
              <a:spcBef>
                <a:spcPct val="0"/>
              </a:spcBef>
              <a:spcAft>
                <a:spcPct val="0"/>
              </a:spcAft>
              <a:defRPr sz="2400">
                <a:solidFill>
                  <a:schemeClr val="tx1"/>
                </a:solidFill>
                <a:latin typeface="Times New Roman" charset="0"/>
              </a:defRPr>
            </a:lvl6pPr>
            <a:lvl7pPr marL="2971800" indent="-228600" eaLnBrk="0" fontAlgn="base" hangingPunct="0">
              <a:spcBef>
                <a:spcPct val="0"/>
              </a:spcBef>
              <a:spcAft>
                <a:spcPct val="0"/>
              </a:spcAft>
              <a:defRPr sz="2400">
                <a:solidFill>
                  <a:schemeClr val="tx1"/>
                </a:solidFill>
                <a:latin typeface="Times New Roman" charset="0"/>
              </a:defRPr>
            </a:lvl7pPr>
            <a:lvl8pPr marL="3429000" indent="-228600" eaLnBrk="0" fontAlgn="base" hangingPunct="0">
              <a:spcBef>
                <a:spcPct val="0"/>
              </a:spcBef>
              <a:spcAft>
                <a:spcPct val="0"/>
              </a:spcAft>
              <a:defRPr sz="2400">
                <a:solidFill>
                  <a:schemeClr val="tx1"/>
                </a:solidFill>
                <a:latin typeface="Times New Roman" charset="0"/>
              </a:defRPr>
            </a:lvl8pPr>
            <a:lvl9pPr marL="3886200" indent="-228600" eaLnBrk="0" fontAlgn="base" hangingPunct="0">
              <a:spcBef>
                <a:spcPct val="0"/>
              </a:spcBef>
              <a:spcAft>
                <a:spcPct val="0"/>
              </a:spcAft>
              <a:defRPr sz="2400">
                <a:solidFill>
                  <a:schemeClr val="tx1"/>
                </a:solidFill>
                <a:latin typeface="Times New Roman" charset="0"/>
              </a:defRPr>
            </a:lvl9pPr>
          </a:lstStyle>
          <a:p>
            <a:pPr algn="ctr" eaLnBrk="1" fontAlgn="auto" hangingPunct="1">
              <a:spcBef>
                <a:spcPts val="0"/>
              </a:spcBef>
              <a:spcAft>
                <a:spcPts val="0"/>
              </a:spcAft>
              <a:defRPr/>
            </a:pPr>
            <a:r>
              <a:rPr lang="en-US" sz="600" dirty="0" smtClean="0">
                <a:solidFill>
                  <a:srgbClr val="FFFFFF">
                    <a:lumMod val="65000"/>
                  </a:srgbClr>
                </a:solidFill>
                <a:latin typeface="Arial" charset="0"/>
              </a:rPr>
              <a:t>OPEN</a:t>
            </a:r>
          </a:p>
          <a:p>
            <a:pPr algn="ctr" eaLnBrk="1" fontAlgn="auto" hangingPunct="1">
              <a:spcBef>
                <a:spcPts val="0"/>
              </a:spcBef>
              <a:spcAft>
                <a:spcPts val="0"/>
              </a:spcAft>
              <a:defRPr/>
            </a:pPr>
            <a:r>
              <a:rPr lang="en-US" sz="600" dirty="0" smtClean="0">
                <a:solidFill>
                  <a:srgbClr val="FFFFFF">
                    <a:lumMod val="65000"/>
                  </a:srgbClr>
                </a:solidFill>
                <a:latin typeface="Arial" charset="0"/>
              </a:rPr>
              <a:t>THALES GROUP INTERNAL</a:t>
            </a:r>
          </a:p>
          <a:p>
            <a:pPr algn="ctr" eaLnBrk="1" fontAlgn="auto" hangingPunct="1">
              <a:spcBef>
                <a:spcPts val="0"/>
              </a:spcBef>
              <a:spcAft>
                <a:spcPts val="0"/>
              </a:spcAft>
              <a:defRPr/>
            </a:pPr>
            <a:r>
              <a:rPr lang="en-US" sz="600" dirty="0" smtClean="0">
                <a:solidFill>
                  <a:srgbClr val="FF0000"/>
                </a:solidFill>
                <a:latin typeface="Arial" charset="0"/>
              </a:rPr>
              <a:t>THALES GROUP CONFIDENTIAL</a:t>
            </a:r>
          </a:p>
          <a:p>
            <a:pPr algn="ctr" eaLnBrk="1" fontAlgn="auto" hangingPunct="1">
              <a:spcBef>
                <a:spcPts val="0"/>
              </a:spcBef>
              <a:spcAft>
                <a:spcPts val="0"/>
              </a:spcAft>
              <a:defRPr/>
            </a:pPr>
            <a:r>
              <a:rPr lang="en-US" sz="600" dirty="0" smtClean="0">
                <a:solidFill>
                  <a:srgbClr val="FF0000"/>
                </a:solidFill>
                <a:latin typeface="Arial" charset="0"/>
              </a:rPr>
              <a:t>THALES GROUP SECRET</a:t>
            </a:r>
          </a:p>
        </p:txBody>
      </p:sp>
      <p:sp>
        <p:nvSpPr>
          <p:cNvPr id="2" name="Titre 1"/>
          <p:cNvSpPr>
            <a:spLocks noGrp="1"/>
          </p:cNvSpPr>
          <p:nvPr>
            <p:ph type="ctrTitle"/>
          </p:nvPr>
        </p:nvSpPr>
        <p:spPr>
          <a:xfrm>
            <a:off x="302049" y="1007215"/>
            <a:ext cx="4918023" cy="3190787"/>
          </a:xfrm>
        </p:spPr>
        <p:txBody>
          <a:bodyPr/>
          <a:lstStyle>
            <a:lvl1pPr algn="l">
              <a:defRPr sz="2600">
                <a:solidFill>
                  <a:srgbClr val="C84B1B"/>
                </a:solidFill>
              </a:defRPr>
            </a:lvl1pPr>
          </a:lstStyle>
          <a:p>
            <a:r>
              <a:rPr lang="en-US" dirty="0" smtClean="0"/>
              <a:t>Cliquez pour modifier le style du titre</a:t>
            </a:r>
            <a:endParaRPr lang="fr-FR" dirty="0"/>
          </a:p>
        </p:txBody>
      </p:sp>
      <p:sp>
        <p:nvSpPr>
          <p:cNvPr id="32" name="Sous-titre 2"/>
          <p:cNvSpPr>
            <a:spLocks noGrp="1"/>
          </p:cNvSpPr>
          <p:nvPr>
            <p:ph type="subTitle" idx="1"/>
          </p:nvPr>
        </p:nvSpPr>
        <p:spPr>
          <a:xfrm>
            <a:off x="302049" y="3134826"/>
            <a:ext cx="4918023" cy="523220"/>
          </a:xfrm>
        </p:spPr>
        <p:txBody>
          <a:bodyPr>
            <a:spAutoFit/>
          </a:bodyPr>
          <a:lstStyle>
            <a:lvl1pPr marL="0" indent="0" algn="l">
              <a:lnSpc>
                <a:spcPct val="100000"/>
              </a:lnSpc>
              <a:spcBef>
                <a:spcPts val="0"/>
              </a:spcBef>
              <a:spcAft>
                <a:spcPts val="0"/>
              </a:spcAft>
              <a:buNone/>
              <a:defRPr sz="1400" b="1" cap="all">
                <a:solidFill>
                  <a:schemeClr val="accent4"/>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Cliquez pour modifier le style des sous-titres du masque</a:t>
            </a:r>
            <a:endParaRPr lang="fr-FR" dirty="0" smtClean="0"/>
          </a:p>
        </p:txBody>
      </p:sp>
      <p:sp>
        <p:nvSpPr>
          <p:cNvPr id="11" name="Picture Placeholder 2"/>
          <p:cNvSpPr>
            <a:spLocks noGrp="1"/>
          </p:cNvSpPr>
          <p:nvPr>
            <p:ph type="pic" sz="quarter" idx="11"/>
          </p:nvPr>
        </p:nvSpPr>
        <p:spPr bwMode="auto">
          <a:xfrm>
            <a:off x="5501950" y="-9525"/>
            <a:ext cx="3647433" cy="5178425"/>
          </a:xfrm>
          <a:custGeom>
            <a:avLst/>
            <a:gdLst>
              <a:gd name="connsiteX0" fmla="*/ 0 w 3662362"/>
              <a:gd name="connsiteY0" fmla="*/ 0 h 5168900"/>
              <a:gd name="connsiteX1" fmla="*/ 3662362 w 3662362"/>
              <a:gd name="connsiteY1" fmla="*/ 0 h 5168900"/>
              <a:gd name="connsiteX2" fmla="*/ 3662362 w 3662362"/>
              <a:gd name="connsiteY2" fmla="*/ 5168900 h 5168900"/>
              <a:gd name="connsiteX3" fmla="*/ 0 w 3662362"/>
              <a:gd name="connsiteY3" fmla="*/ 5168900 h 5168900"/>
              <a:gd name="connsiteX4" fmla="*/ 0 w 3662362"/>
              <a:gd name="connsiteY4" fmla="*/ 0 h 5168900"/>
              <a:gd name="connsiteX0" fmla="*/ 1724025 w 3662362"/>
              <a:gd name="connsiteY0" fmla="*/ 0 h 5178425"/>
              <a:gd name="connsiteX1" fmla="*/ 3662362 w 3662362"/>
              <a:gd name="connsiteY1" fmla="*/ 9525 h 5178425"/>
              <a:gd name="connsiteX2" fmla="*/ 3662362 w 3662362"/>
              <a:gd name="connsiteY2" fmla="*/ 5178425 h 5178425"/>
              <a:gd name="connsiteX3" fmla="*/ 0 w 3662362"/>
              <a:gd name="connsiteY3" fmla="*/ 5178425 h 5178425"/>
              <a:gd name="connsiteX4" fmla="*/ 1724025 w 3662362"/>
              <a:gd name="connsiteY4" fmla="*/ 0 h 5178425"/>
              <a:gd name="connsiteX0" fmla="*/ 1724025 w 3662362"/>
              <a:gd name="connsiteY0" fmla="*/ 0 h 5178425"/>
              <a:gd name="connsiteX1" fmla="*/ 3662362 w 3662362"/>
              <a:gd name="connsiteY1" fmla="*/ 9525 h 5178425"/>
              <a:gd name="connsiteX2" fmla="*/ 3662362 w 3662362"/>
              <a:gd name="connsiteY2" fmla="*/ 5178425 h 5178425"/>
              <a:gd name="connsiteX3" fmla="*/ 0 w 3662362"/>
              <a:gd name="connsiteY3" fmla="*/ 5178425 h 5178425"/>
              <a:gd name="connsiteX4" fmla="*/ 1724025 w 3662362"/>
              <a:gd name="connsiteY4" fmla="*/ 0 h 5178425"/>
              <a:gd name="connsiteX0" fmla="*/ 1609725 w 3548062"/>
              <a:gd name="connsiteY0" fmla="*/ 0 h 5178425"/>
              <a:gd name="connsiteX1" fmla="*/ 3548062 w 3548062"/>
              <a:gd name="connsiteY1" fmla="*/ 9525 h 5178425"/>
              <a:gd name="connsiteX2" fmla="*/ 3548062 w 3548062"/>
              <a:gd name="connsiteY2" fmla="*/ 5178425 h 5178425"/>
              <a:gd name="connsiteX3" fmla="*/ 0 w 3548062"/>
              <a:gd name="connsiteY3" fmla="*/ 5178425 h 5178425"/>
              <a:gd name="connsiteX4" fmla="*/ 1609725 w 3548062"/>
              <a:gd name="connsiteY4" fmla="*/ 0 h 5178425"/>
              <a:gd name="connsiteX0" fmla="*/ 1758948 w 3697285"/>
              <a:gd name="connsiteY0" fmla="*/ 0 h 5178425"/>
              <a:gd name="connsiteX1" fmla="*/ 3697285 w 3697285"/>
              <a:gd name="connsiteY1" fmla="*/ 9525 h 5178425"/>
              <a:gd name="connsiteX2" fmla="*/ 3697285 w 3697285"/>
              <a:gd name="connsiteY2" fmla="*/ 5178425 h 5178425"/>
              <a:gd name="connsiteX3" fmla="*/ 149223 w 3697285"/>
              <a:gd name="connsiteY3" fmla="*/ 5178425 h 5178425"/>
              <a:gd name="connsiteX4" fmla="*/ 1758948 w 3697285"/>
              <a:gd name="connsiteY4" fmla="*/ 0 h 5178425"/>
              <a:gd name="connsiteX0" fmla="*/ 1709096 w 3647433"/>
              <a:gd name="connsiteY0" fmla="*/ 0 h 5178425"/>
              <a:gd name="connsiteX1" fmla="*/ 3647433 w 3647433"/>
              <a:gd name="connsiteY1" fmla="*/ 9525 h 5178425"/>
              <a:gd name="connsiteX2" fmla="*/ 3647433 w 3647433"/>
              <a:gd name="connsiteY2" fmla="*/ 5178425 h 5178425"/>
              <a:gd name="connsiteX3" fmla="*/ 99371 w 3647433"/>
              <a:gd name="connsiteY3" fmla="*/ 5178425 h 5178425"/>
              <a:gd name="connsiteX4" fmla="*/ 1709096 w 3647433"/>
              <a:gd name="connsiteY4" fmla="*/ 0 h 51784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47433" h="5178425">
                <a:moveTo>
                  <a:pt x="1709096" y="0"/>
                </a:moveTo>
                <a:lnTo>
                  <a:pt x="3647433" y="9525"/>
                </a:lnTo>
                <a:lnTo>
                  <a:pt x="3647433" y="5178425"/>
                </a:lnTo>
                <a:lnTo>
                  <a:pt x="99371" y="5178425"/>
                </a:lnTo>
                <a:cubicBezTo>
                  <a:pt x="-30804" y="4471458"/>
                  <a:pt x="-351479" y="2116667"/>
                  <a:pt x="1709096" y="0"/>
                </a:cubicBezTo>
                <a:close/>
              </a:path>
            </a:pathLst>
          </a:custGeom>
          <a:solidFill>
            <a:schemeClr val="bg1">
              <a:lumMod val="85000"/>
            </a:schemeClr>
          </a:solidFill>
          <a:ln>
            <a:noFill/>
          </a:ln>
          <a:effectLst/>
          <a:extLst/>
        </p:spPr>
        <p:txBody>
          <a:bodyPr lIns="432000" rtlCol="0" anchor="ctr">
            <a:noAutofit/>
          </a:bodyPr>
          <a:lstStyle>
            <a:lvl1pPr marL="0" indent="0" algn="ctr">
              <a:buFontTx/>
              <a:buNone/>
              <a:defRPr b="0">
                <a:solidFill>
                  <a:schemeClr val="bg1"/>
                </a:solidFill>
              </a:defRPr>
            </a:lvl1pPr>
          </a:lstStyle>
          <a:p>
            <a:pPr lvl="0"/>
            <a:r>
              <a:rPr lang="fr-FR" noProof="0" smtClean="0"/>
              <a:t>Faire glisser l'image vers l'espace réservé ou cliquer sur l'icône pour l'ajouter</a:t>
            </a:r>
            <a:endParaRPr lang="en-AU" noProof="0" dirty="0"/>
          </a:p>
        </p:txBody>
      </p:sp>
    </p:spTree>
    <p:extLst>
      <p:ext uri="{BB962C8B-B14F-4D97-AF65-F5344CB8AC3E}">
        <p14:creationId xmlns:p14="http://schemas.microsoft.com/office/powerpoint/2010/main" val="737770144"/>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preserve="1" userDrawn="1">
  <p:cSld name="Diapositive de titre">
    <p:spTree>
      <p:nvGrpSpPr>
        <p:cNvPr id="1" name=""/>
        <p:cNvGrpSpPr/>
        <p:nvPr/>
      </p:nvGrpSpPr>
      <p:grpSpPr>
        <a:xfrm>
          <a:off x="0" y="0"/>
          <a:ext cx="0" cy="0"/>
          <a:chOff x="0" y="0"/>
          <a:chExt cx="0" cy="0"/>
        </a:xfrm>
      </p:grpSpPr>
      <p:sp>
        <p:nvSpPr>
          <p:cNvPr id="4" name="Freeform 47"/>
          <p:cNvSpPr>
            <a:spLocks/>
          </p:cNvSpPr>
          <p:nvPr userDrawn="1"/>
        </p:nvSpPr>
        <p:spPr bwMode="auto">
          <a:xfrm>
            <a:off x="5210175" y="0"/>
            <a:ext cx="3946525" cy="5178425"/>
          </a:xfrm>
          <a:custGeom>
            <a:avLst/>
            <a:gdLst>
              <a:gd name="T0" fmla="*/ 2147483647 w 10000"/>
              <a:gd name="T1" fmla="*/ 2147483647 h 10001"/>
              <a:gd name="T2" fmla="*/ 2147483647 w 10000"/>
              <a:gd name="T3" fmla="*/ 2147483647 h 10001"/>
              <a:gd name="T4" fmla="*/ 2147483647 w 10000"/>
              <a:gd name="T5" fmla="*/ 2147483647 h 10001"/>
              <a:gd name="T6" fmla="*/ 2147483647 w 10000"/>
              <a:gd name="T7" fmla="*/ 0 h 10001"/>
              <a:gd name="T8" fmla="*/ 2147483647 w 10000"/>
              <a:gd name="T9" fmla="*/ 2147483647 h 1000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0000" h="10001">
                <a:moveTo>
                  <a:pt x="5085" y="1"/>
                </a:moveTo>
                <a:cubicBezTo>
                  <a:pt x="2196" y="2118"/>
                  <a:pt x="-623" y="5218"/>
                  <a:pt x="120" y="9977"/>
                </a:cubicBezTo>
                <a:lnTo>
                  <a:pt x="9976" y="10001"/>
                </a:lnTo>
                <a:cubicBezTo>
                  <a:pt x="9988" y="5013"/>
                  <a:pt x="9992" y="3325"/>
                  <a:pt x="10000" y="0"/>
                </a:cubicBezTo>
                <a:lnTo>
                  <a:pt x="5085" y="1"/>
                </a:lnTo>
                <a:close/>
              </a:path>
            </a:pathLst>
          </a:custGeom>
          <a:solidFill>
            <a:srgbClr val="5DBFD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5" name="Rectangle 1030"/>
          <p:cNvSpPr>
            <a:spLocks noChangeArrowheads="1"/>
          </p:cNvSpPr>
          <p:nvPr userDrawn="1"/>
        </p:nvSpPr>
        <p:spPr bwMode="auto">
          <a:xfrm>
            <a:off x="219075" y="4819650"/>
            <a:ext cx="4403725" cy="136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tIns="0" bIns="0"/>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defRPr>
            </a:lvl9pPr>
          </a:lstStyle>
          <a:p>
            <a:pPr eaLnBrk="1" hangingPunct="1">
              <a:defRPr/>
            </a:pPr>
            <a:r>
              <a:rPr lang="en-AU" altLang="fr-FR" sz="900" smtClean="0">
                <a:solidFill>
                  <a:srgbClr val="333366"/>
                </a:solidFill>
                <a:latin typeface="Century Gothic" panose="020B0502020202020204" pitchFamily="34" charset="0"/>
              </a:rPr>
              <a:t>www.thalesgroup.com</a:t>
            </a:r>
          </a:p>
        </p:txBody>
      </p:sp>
      <p:sp>
        <p:nvSpPr>
          <p:cNvPr id="6" name="Demi-cadre 12"/>
          <p:cNvSpPr/>
          <p:nvPr userDrawn="1"/>
        </p:nvSpPr>
        <p:spPr bwMode="auto">
          <a:xfrm>
            <a:off x="301625" y="1447800"/>
            <a:ext cx="387350" cy="395288"/>
          </a:xfrm>
          <a:prstGeom prst="halfFrame">
            <a:avLst>
              <a:gd name="adj1" fmla="val 12269"/>
              <a:gd name="adj2" fmla="val 13535"/>
            </a:avLst>
          </a:prstGeom>
          <a:solidFill>
            <a:srgbClr val="5DBFD4"/>
          </a:solidFill>
          <a:ln>
            <a:noFill/>
          </a:ln>
        </p:spPr>
        <p:txBody>
          <a:bodyPr/>
          <a:lstStyle/>
          <a:p>
            <a:pPr algn="ctr" eaLnBrk="1" fontAlgn="auto" hangingPunct="1">
              <a:spcBef>
                <a:spcPts val="0"/>
              </a:spcBef>
              <a:spcAft>
                <a:spcPts val="0"/>
              </a:spcAft>
              <a:defRPr/>
            </a:pPr>
            <a:endParaRPr lang="fr-FR">
              <a:solidFill>
                <a:srgbClr val="333366"/>
              </a:solidFill>
              <a:latin typeface="+mn-lt"/>
            </a:endParaRPr>
          </a:p>
        </p:txBody>
      </p:sp>
      <p:pic>
        <p:nvPicPr>
          <p:cNvPr id="7" name="Image 13" descr="logo_thales.png"/>
          <p:cNvPicPr>
            <a:picLocks noChangeAspect="1"/>
          </p:cNvPicPr>
          <p:nvPr userDrawn="1"/>
        </p:nvPicPr>
        <p:blipFill>
          <a:blip r:embed="rId2">
            <a:extLst>
              <a:ext uri="{28A0092B-C50C-407E-A947-70E740481C1C}">
                <a14:useLocalDpi xmlns:a14="http://schemas.microsoft.com/office/drawing/2010/main" val="0"/>
              </a:ext>
            </a:extLst>
          </a:blip>
          <a:srcRect l="9052" t="36000" r="9052" b="36000"/>
          <a:stretch>
            <a:fillRect/>
          </a:stretch>
        </p:blipFill>
        <p:spPr bwMode="auto">
          <a:xfrm>
            <a:off x="236538" y="165100"/>
            <a:ext cx="2336800" cy="449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ZoneTexte 11"/>
          <p:cNvSpPr txBox="1">
            <a:spLocks noChangeArrowheads="1"/>
          </p:cNvSpPr>
          <p:nvPr userDrawn="1"/>
        </p:nvSpPr>
        <p:spPr bwMode="auto">
          <a:xfrm>
            <a:off x="3708400" y="4605338"/>
            <a:ext cx="1727200" cy="461962"/>
          </a:xfrm>
          <a:prstGeom prst="rect">
            <a:avLst/>
          </a:prstGeom>
          <a:solidFill>
            <a:schemeClr val="bg1">
              <a:alpha val="50000"/>
            </a:schemeClr>
          </a:solidFill>
          <a:ln w="6350">
            <a:solidFill>
              <a:schemeClr val="bg1">
                <a:lumMod val="85000"/>
              </a:schemeClr>
            </a:solidFill>
            <a:miter lim="800000"/>
            <a:headEnd/>
            <a:tailEnd/>
          </a:ln>
          <a:extLst/>
        </p:spPr>
        <p:txBody>
          <a:bodyPr tIns="46800" anchor="ctr">
            <a:spAutoFit/>
          </a:bodyPr>
          <a:lstStyle>
            <a:lvl1pPr eaLnBrk="0" hangingPunct="0">
              <a:defRPr sz="2400">
                <a:solidFill>
                  <a:schemeClr val="tx1"/>
                </a:solidFill>
                <a:latin typeface="Times New Roman" charset="0"/>
              </a:defRPr>
            </a:lvl1pPr>
            <a:lvl2pPr marL="742950" indent="-285750" eaLnBrk="0" hangingPunct="0">
              <a:defRPr sz="2400">
                <a:solidFill>
                  <a:schemeClr val="tx1"/>
                </a:solidFill>
                <a:latin typeface="Times New Roman" charset="0"/>
              </a:defRPr>
            </a:lvl2pPr>
            <a:lvl3pPr marL="1143000" indent="-228600" eaLnBrk="0" hangingPunct="0">
              <a:defRPr sz="2400">
                <a:solidFill>
                  <a:schemeClr val="tx1"/>
                </a:solidFill>
                <a:latin typeface="Times New Roman" charset="0"/>
              </a:defRPr>
            </a:lvl3pPr>
            <a:lvl4pPr marL="1600200" indent="-228600" eaLnBrk="0" hangingPunct="0">
              <a:defRPr sz="2400">
                <a:solidFill>
                  <a:schemeClr val="tx1"/>
                </a:solidFill>
                <a:latin typeface="Times New Roman" charset="0"/>
              </a:defRPr>
            </a:lvl4pPr>
            <a:lvl5pPr marL="2057400" indent="-228600" eaLnBrk="0" hangingPunct="0">
              <a:defRPr sz="2400">
                <a:solidFill>
                  <a:schemeClr val="tx1"/>
                </a:solidFill>
                <a:latin typeface="Times New Roman" charset="0"/>
              </a:defRPr>
            </a:lvl5pPr>
            <a:lvl6pPr marL="2514600" indent="-228600" eaLnBrk="0" fontAlgn="base" hangingPunct="0">
              <a:spcBef>
                <a:spcPct val="0"/>
              </a:spcBef>
              <a:spcAft>
                <a:spcPct val="0"/>
              </a:spcAft>
              <a:defRPr sz="2400">
                <a:solidFill>
                  <a:schemeClr val="tx1"/>
                </a:solidFill>
                <a:latin typeface="Times New Roman" charset="0"/>
              </a:defRPr>
            </a:lvl6pPr>
            <a:lvl7pPr marL="2971800" indent="-228600" eaLnBrk="0" fontAlgn="base" hangingPunct="0">
              <a:spcBef>
                <a:spcPct val="0"/>
              </a:spcBef>
              <a:spcAft>
                <a:spcPct val="0"/>
              </a:spcAft>
              <a:defRPr sz="2400">
                <a:solidFill>
                  <a:schemeClr val="tx1"/>
                </a:solidFill>
                <a:latin typeface="Times New Roman" charset="0"/>
              </a:defRPr>
            </a:lvl7pPr>
            <a:lvl8pPr marL="3429000" indent="-228600" eaLnBrk="0" fontAlgn="base" hangingPunct="0">
              <a:spcBef>
                <a:spcPct val="0"/>
              </a:spcBef>
              <a:spcAft>
                <a:spcPct val="0"/>
              </a:spcAft>
              <a:defRPr sz="2400">
                <a:solidFill>
                  <a:schemeClr val="tx1"/>
                </a:solidFill>
                <a:latin typeface="Times New Roman" charset="0"/>
              </a:defRPr>
            </a:lvl8pPr>
            <a:lvl9pPr marL="3886200" indent="-228600" eaLnBrk="0" fontAlgn="base" hangingPunct="0">
              <a:spcBef>
                <a:spcPct val="0"/>
              </a:spcBef>
              <a:spcAft>
                <a:spcPct val="0"/>
              </a:spcAft>
              <a:defRPr sz="2400">
                <a:solidFill>
                  <a:schemeClr val="tx1"/>
                </a:solidFill>
                <a:latin typeface="Times New Roman" charset="0"/>
              </a:defRPr>
            </a:lvl9pPr>
          </a:lstStyle>
          <a:p>
            <a:pPr algn="ctr" eaLnBrk="1" fontAlgn="auto" hangingPunct="1">
              <a:spcBef>
                <a:spcPts val="0"/>
              </a:spcBef>
              <a:spcAft>
                <a:spcPts val="0"/>
              </a:spcAft>
              <a:defRPr/>
            </a:pPr>
            <a:r>
              <a:rPr lang="en-US" sz="600" dirty="0" smtClean="0">
                <a:solidFill>
                  <a:srgbClr val="FFFFFF">
                    <a:lumMod val="65000"/>
                  </a:srgbClr>
                </a:solidFill>
                <a:latin typeface="Arial" charset="0"/>
              </a:rPr>
              <a:t>OPEN</a:t>
            </a:r>
          </a:p>
          <a:p>
            <a:pPr algn="ctr" eaLnBrk="1" fontAlgn="auto" hangingPunct="1">
              <a:spcBef>
                <a:spcPts val="0"/>
              </a:spcBef>
              <a:spcAft>
                <a:spcPts val="0"/>
              </a:spcAft>
              <a:defRPr/>
            </a:pPr>
            <a:r>
              <a:rPr lang="en-US" sz="600" dirty="0" smtClean="0">
                <a:solidFill>
                  <a:srgbClr val="FFFFFF">
                    <a:lumMod val="65000"/>
                  </a:srgbClr>
                </a:solidFill>
                <a:latin typeface="Arial" charset="0"/>
              </a:rPr>
              <a:t>THALES GROUP INTERNAL</a:t>
            </a:r>
          </a:p>
          <a:p>
            <a:pPr algn="ctr" eaLnBrk="1" fontAlgn="auto" hangingPunct="1">
              <a:spcBef>
                <a:spcPts val="0"/>
              </a:spcBef>
              <a:spcAft>
                <a:spcPts val="0"/>
              </a:spcAft>
              <a:defRPr/>
            </a:pPr>
            <a:r>
              <a:rPr lang="en-US" sz="600" dirty="0" smtClean="0">
                <a:solidFill>
                  <a:srgbClr val="FF0000"/>
                </a:solidFill>
                <a:latin typeface="Arial" charset="0"/>
              </a:rPr>
              <a:t>THALES GROUP CONFIDENTIAL</a:t>
            </a:r>
          </a:p>
          <a:p>
            <a:pPr algn="ctr" eaLnBrk="1" fontAlgn="auto" hangingPunct="1">
              <a:spcBef>
                <a:spcPts val="0"/>
              </a:spcBef>
              <a:spcAft>
                <a:spcPts val="0"/>
              </a:spcAft>
              <a:defRPr/>
            </a:pPr>
            <a:r>
              <a:rPr lang="en-US" sz="600" dirty="0" smtClean="0">
                <a:solidFill>
                  <a:srgbClr val="FF0000"/>
                </a:solidFill>
                <a:latin typeface="Arial" charset="0"/>
              </a:rPr>
              <a:t>THALES GROUP SECRET</a:t>
            </a:r>
          </a:p>
        </p:txBody>
      </p:sp>
      <p:pic>
        <p:nvPicPr>
          <p:cNvPr id="9" name="Espace réservé pour une image  5" descr="5.jpg"/>
          <p:cNvPicPr>
            <a:picLocks noGrp="1" noChangeAspect="1"/>
          </p:cNvPicPr>
          <p:nvPr userDrawn="1"/>
        </p:nvPicPr>
        <p:blipFill>
          <a:blip r:embed="rId3"/>
          <a:srcRect t="2414" b="2414"/>
          <a:stretch>
            <a:fillRect/>
          </a:stretch>
        </p:blipFill>
        <p:spPr bwMode="auto">
          <a:xfrm>
            <a:off x="5508625" y="-9525"/>
            <a:ext cx="3648075" cy="5178425"/>
          </a:xfrm>
          <a:custGeom>
            <a:avLst/>
            <a:gdLst>
              <a:gd name="connsiteX0" fmla="*/ 0 w 3662362"/>
              <a:gd name="connsiteY0" fmla="*/ 0 h 5168900"/>
              <a:gd name="connsiteX1" fmla="*/ 3662362 w 3662362"/>
              <a:gd name="connsiteY1" fmla="*/ 0 h 5168900"/>
              <a:gd name="connsiteX2" fmla="*/ 3662362 w 3662362"/>
              <a:gd name="connsiteY2" fmla="*/ 5168900 h 5168900"/>
              <a:gd name="connsiteX3" fmla="*/ 0 w 3662362"/>
              <a:gd name="connsiteY3" fmla="*/ 5168900 h 5168900"/>
              <a:gd name="connsiteX4" fmla="*/ 0 w 3662362"/>
              <a:gd name="connsiteY4" fmla="*/ 0 h 5168900"/>
              <a:gd name="connsiteX0" fmla="*/ 1724025 w 3662362"/>
              <a:gd name="connsiteY0" fmla="*/ 0 h 5178425"/>
              <a:gd name="connsiteX1" fmla="*/ 3662362 w 3662362"/>
              <a:gd name="connsiteY1" fmla="*/ 9525 h 5178425"/>
              <a:gd name="connsiteX2" fmla="*/ 3662362 w 3662362"/>
              <a:gd name="connsiteY2" fmla="*/ 5178425 h 5178425"/>
              <a:gd name="connsiteX3" fmla="*/ 0 w 3662362"/>
              <a:gd name="connsiteY3" fmla="*/ 5178425 h 5178425"/>
              <a:gd name="connsiteX4" fmla="*/ 1724025 w 3662362"/>
              <a:gd name="connsiteY4" fmla="*/ 0 h 5178425"/>
              <a:gd name="connsiteX0" fmla="*/ 1724025 w 3662362"/>
              <a:gd name="connsiteY0" fmla="*/ 0 h 5178425"/>
              <a:gd name="connsiteX1" fmla="*/ 3662362 w 3662362"/>
              <a:gd name="connsiteY1" fmla="*/ 9525 h 5178425"/>
              <a:gd name="connsiteX2" fmla="*/ 3662362 w 3662362"/>
              <a:gd name="connsiteY2" fmla="*/ 5178425 h 5178425"/>
              <a:gd name="connsiteX3" fmla="*/ 0 w 3662362"/>
              <a:gd name="connsiteY3" fmla="*/ 5178425 h 5178425"/>
              <a:gd name="connsiteX4" fmla="*/ 1724025 w 3662362"/>
              <a:gd name="connsiteY4" fmla="*/ 0 h 5178425"/>
              <a:gd name="connsiteX0" fmla="*/ 1609725 w 3548062"/>
              <a:gd name="connsiteY0" fmla="*/ 0 h 5178425"/>
              <a:gd name="connsiteX1" fmla="*/ 3548062 w 3548062"/>
              <a:gd name="connsiteY1" fmla="*/ 9525 h 5178425"/>
              <a:gd name="connsiteX2" fmla="*/ 3548062 w 3548062"/>
              <a:gd name="connsiteY2" fmla="*/ 5178425 h 5178425"/>
              <a:gd name="connsiteX3" fmla="*/ 0 w 3548062"/>
              <a:gd name="connsiteY3" fmla="*/ 5178425 h 5178425"/>
              <a:gd name="connsiteX4" fmla="*/ 1609725 w 3548062"/>
              <a:gd name="connsiteY4" fmla="*/ 0 h 5178425"/>
              <a:gd name="connsiteX0" fmla="*/ 1758948 w 3697285"/>
              <a:gd name="connsiteY0" fmla="*/ 0 h 5178425"/>
              <a:gd name="connsiteX1" fmla="*/ 3697285 w 3697285"/>
              <a:gd name="connsiteY1" fmla="*/ 9525 h 5178425"/>
              <a:gd name="connsiteX2" fmla="*/ 3697285 w 3697285"/>
              <a:gd name="connsiteY2" fmla="*/ 5178425 h 5178425"/>
              <a:gd name="connsiteX3" fmla="*/ 149223 w 3697285"/>
              <a:gd name="connsiteY3" fmla="*/ 5178425 h 5178425"/>
              <a:gd name="connsiteX4" fmla="*/ 1758948 w 3697285"/>
              <a:gd name="connsiteY4" fmla="*/ 0 h 5178425"/>
              <a:gd name="connsiteX0" fmla="*/ 1709096 w 3647433"/>
              <a:gd name="connsiteY0" fmla="*/ 0 h 5178425"/>
              <a:gd name="connsiteX1" fmla="*/ 3647433 w 3647433"/>
              <a:gd name="connsiteY1" fmla="*/ 9525 h 5178425"/>
              <a:gd name="connsiteX2" fmla="*/ 3647433 w 3647433"/>
              <a:gd name="connsiteY2" fmla="*/ 5178425 h 5178425"/>
              <a:gd name="connsiteX3" fmla="*/ 99371 w 3647433"/>
              <a:gd name="connsiteY3" fmla="*/ 5178425 h 5178425"/>
              <a:gd name="connsiteX4" fmla="*/ 1709096 w 3647433"/>
              <a:gd name="connsiteY4" fmla="*/ 0 h 51784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47433" h="5178425">
                <a:moveTo>
                  <a:pt x="1709096" y="0"/>
                </a:moveTo>
                <a:lnTo>
                  <a:pt x="3647433" y="9525"/>
                </a:lnTo>
                <a:lnTo>
                  <a:pt x="3647433" y="5178425"/>
                </a:lnTo>
                <a:lnTo>
                  <a:pt x="99371" y="5178425"/>
                </a:lnTo>
                <a:cubicBezTo>
                  <a:pt x="-30804" y="4471458"/>
                  <a:pt x="-351479" y="2116667"/>
                  <a:pt x="1709096" y="0"/>
                </a:cubicBezTo>
                <a:close/>
              </a:path>
            </a:pathLst>
          </a:custGeom>
          <a:solidFill>
            <a:schemeClr val="bg1">
              <a:lumMod val="85000"/>
            </a:schemeClr>
          </a:solidFill>
          <a:ln>
            <a:noFill/>
          </a:ln>
          <a:effectLst/>
          <a:extLst/>
        </p:spPr>
      </p:pic>
      <p:sp>
        <p:nvSpPr>
          <p:cNvPr id="2" name="Titre 1"/>
          <p:cNvSpPr>
            <a:spLocks noGrp="1"/>
          </p:cNvSpPr>
          <p:nvPr>
            <p:ph type="ctrTitle"/>
          </p:nvPr>
        </p:nvSpPr>
        <p:spPr>
          <a:xfrm>
            <a:off x="302049" y="1007215"/>
            <a:ext cx="4918023" cy="3190787"/>
          </a:xfrm>
        </p:spPr>
        <p:txBody>
          <a:bodyPr/>
          <a:lstStyle>
            <a:lvl1pPr algn="l">
              <a:defRPr sz="2600">
                <a:solidFill>
                  <a:srgbClr val="333366"/>
                </a:solidFill>
              </a:defRPr>
            </a:lvl1pPr>
          </a:lstStyle>
          <a:p>
            <a:r>
              <a:rPr lang="en-US" dirty="0" smtClean="0"/>
              <a:t>Cliquez pour modifier le style du titre</a:t>
            </a:r>
            <a:endParaRPr lang="fr-FR" dirty="0"/>
          </a:p>
        </p:txBody>
      </p:sp>
      <p:sp>
        <p:nvSpPr>
          <p:cNvPr id="32" name="Sous-titre 2"/>
          <p:cNvSpPr>
            <a:spLocks noGrp="1"/>
          </p:cNvSpPr>
          <p:nvPr>
            <p:ph type="subTitle" idx="1"/>
          </p:nvPr>
        </p:nvSpPr>
        <p:spPr>
          <a:xfrm>
            <a:off x="302049" y="3134826"/>
            <a:ext cx="4918023" cy="523220"/>
          </a:xfrm>
        </p:spPr>
        <p:txBody>
          <a:bodyPr>
            <a:spAutoFit/>
          </a:bodyPr>
          <a:lstStyle>
            <a:lvl1pPr marL="0" indent="0" algn="l">
              <a:lnSpc>
                <a:spcPct val="100000"/>
              </a:lnSpc>
              <a:spcBef>
                <a:spcPts val="0"/>
              </a:spcBef>
              <a:spcAft>
                <a:spcPts val="0"/>
              </a:spcAft>
              <a:buNone/>
              <a:defRPr sz="1400" b="1" cap="all">
                <a:solidFill>
                  <a:srgbClr val="5DBFD4"/>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Cliquez pour modifier le style des sous-titres du masque</a:t>
            </a:r>
            <a:endParaRPr lang="fr-FR" dirty="0" smtClean="0"/>
          </a:p>
        </p:txBody>
      </p:sp>
    </p:spTree>
    <p:extLst>
      <p:ext uri="{BB962C8B-B14F-4D97-AF65-F5344CB8AC3E}">
        <p14:creationId xmlns:p14="http://schemas.microsoft.com/office/powerpoint/2010/main" val="368477922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7_Titre et contenu">
    <p:spTree>
      <p:nvGrpSpPr>
        <p:cNvPr id="1" name=""/>
        <p:cNvGrpSpPr/>
        <p:nvPr/>
      </p:nvGrpSpPr>
      <p:grpSpPr>
        <a:xfrm>
          <a:off x="0" y="0"/>
          <a:ext cx="0" cy="0"/>
          <a:chOff x="0" y="0"/>
          <a:chExt cx="0" cy="0"/>
        </a:xfrm>
      </p:grpSpPr>
      <p:sp>
        <p:nvSpPr>
          <p:cNvPr id="5" name="Oval 41"/>
          <p:cNvSpPr>
            <a:spLocks noChangeArrowheads="1"/>
          </p:cNvSpPr>
          <p:nvPr userDrawn="1"/>
        </p:nvSpPr>
        <p:spPr bwMode="auto">
          <a:xfrm>
            <a:off x="5024438" y="-2908300"/>
            <a:ext cx="11339512" cy="11544300"/>
          </a:xfrm>
          <a:prstGeom prst="ellipse">
            <a:avLst/>
          </a:prstGeom>
          <a:noFill/>
          <a:ln w="6350">
            <a:solidFill>
              <a:schemeClr val="bg1">
                <a:lumMod val="85000"/>
              </a:schemeClr>
            </a:solidFill>
            <a:round/>
            <a:headEnd/>
            <a:tailEnd/>
          </a:ln>
        </p:spPr>
        <p:txBody>
          <a:bodyPr/>
          <a:lstStyle/>
          <a:p>
            <a:pPr eaLnBrk="1" fontAlgn="auto" hangingPunct="1">
              <a:spcBef>
                <a:spcPts val="0"/>
              </a:spcBef>
              <a:spcAft>
                <a:spcPts val="0"/>
              </a:spcAft>
              <a:defRPr/>
            </a:pPr>
            <a:endParaRPr lang="en-AU">
              <a:latin typeface="+mn-lt"/>
            </a:endParaRPr>
          </a:p>
        </p:txBody>
      </p:sp>
      <p:sp>
        <p:nvSpPr>
          <p:cNvPr id="6" name="Oval 41"/>
          <p:cNvSpPr>
            <a:spLocks noChangeArrowheads="1"/>
          </p:cNvSpPr>
          <p:nvPr userDrawn="1"/>
        </p:nvSpPr>
        <p:spPr bwMode="auto">
          <a:xfrm>
            <a:off x="5429250" y="-1897063"/>
            <a:ext cx="11339513" cy="11544301"/>
          </a:xfrm>
          <a:prstGeom prst="ellipse">
            <a:avLst/>
          </a:prstGeom>
          <a:noFill/>
          <a:ln w="6350">
            <a:solidFill>
              <a:schemeClr val="bg1">
                <a:lumMod val="75000"/>
              </a:schemeClr>
            </a:solidFill>
            <a:round/>
            <a:headEnd/>
            <a:tailEnd/>
          </a:ln>
        </p:spPr>
        <p:txBody>
          <a:bodyPr/>
          <a:lstStyle/>
          <a:p>
            <a:pPr eaLnBrk="1" fontAlgn="auto" hangingPunct="1">
              <a:spcBef>
                <a:spcPts val="0"/>
              </a:spcBef>
              <a:spcAft>
                <a:spcPts val="0"/>
              </a:spcAft>
              <a:defRPr/>
            </a:pPr>
            <a:endParaRPr lang="en-AU">
              <a:latin typeface="+mn-lt"/>
            </a:endParaRPr>
          </a:p>
        </p:txBody>
      </p:sp>
      <p:grpSp>
        <p:nvGrpSpPr>
          <p:cNvPr id="7" name="Group 25"/>
          <p:cNvGrpSpPr>
            <a:grpSpLocks/>
          </p:cNvGrpSpPr>
          <p:nvPr userDrawn="1"/>
        </p:nvGrpSpPr>
        <p:grpSpPr bwMode="auto">
          <a:xfrm>
            <a:off x="7256463" y="4879975"/>
            <a:ext cx="1692275" cy="152400"/>
            <a:chOff x="2619375" y="-595312"/>
            <a:chExt cx="1785938" cy="215899"/>
          </a:xfrm>
        </p:grpSpPr>
        <p:sp>
          <p:nvSpPr>
            <p:cNvPr id="8" name="Freeform 12"/>
            <p:cNvSpPr>
              <a:spLocks/>
            </p:cNvSpPr>
            <p:nvPr userDrawn="1"/>
          </p:nvSpPr>
          <p:spPr bwMode="auto">
            <a:xfrm>
              <a:off x="4175788" y="-595312"/>
              <a:ext cx="229525" cy="215899"/>
            </a:xfrm>
            <a:custGeom>
              <a:avLst/>
              <a:gdLst>
                <a:gd name="T0" fmla="*/ 2147483647 w 180"/>
                <a:gd name="T1" fmla="*/ 2147483647 h 166"/>
                <a:gd name="T2" fmla="*/ 2147483647 w 180"/>
                <a:gd name="T3" fmla="*/ 2147483647 h 166"/>
                <a:gd name="T4" fmla="*/ 2147483647 w 180"/>
                <a:gd name="T5" fmla="*/ 2147483647 h 166"/>
                <a:gd name="T6" fmla="*/ 0 w 180"/>
                <a:gd name="T7" fmla="*/ 2147483647 h 166"/>
                <a:gd name="T8" fmla="*/ 0 w 180"/>
                <a:gd name="T9" fmla="*/ 2147483647 h 166"/>
                <a:gd name="T10" fmla="*/ 2147483647 w 180"/>
                <a:gd name="T11" fmla="*/ 2147483647 h 166"/>
                <a:gd name="T12" fmla="*/ 2147483647 w 180"/>
                <a:gd name="T13" fmla="*/ 2147483647 h 166"/>
                <a:gd name="T14" fmla="*/ 2147483647 w 180"/>
                <a:gd name="T15" fmla="*/ 2147483647 h 166"/>
                <a:gd name="T16" fmla="*/ 2147483647 w 180"/>
                <a:gd name="T17" fmla="*/ 2147483647 h 166"/>
                <a:gd name="T18" fmla="*/ 2147483647 w 180"/>
                <a:gd name="T19" fmla="*/ 2147483647 h 166"/>
                <a:gd name="T20" fmla="*/ 2147483647 w 180"/>
                <a:gd name="T21" fmla="*/ 2147483647 h 166"/>
                <a:gd name="T22" fmla="*/ 2147483647 w 180"/>
                <a:gd name="T23" fmla="*/ 0 h 166"/>
                <a:gd name="T24" fmla="*/ 2147483647 w 180"/>
                <a:gd name="T25" fmla="*/ 2147483647 h 166"/>
                <a:gd name="T26" fmla="*/ 2147483647 w 180"/>
                <a:gd name="T27" fmla="*/ 2147483647 h 166"/>
                <a:gd name="T28" fmla="*/ 2147483647 w 180"/>
                <a:gd name="T29" fmla="*/ 2147483647 h 166"/>
                <a:gd name="T30" fmla="*/ 2147483647 w 180"/>
                <a:gd name="T31" fmla="*/ 2147483647 h 166"/>
                <a:gd name="T32" fmla="*/ 2147483647 w 180"/>
                <a:gd name="T33" fmla="*/ 2147483647 h 166"/>
                <a:gd name="T34" fmla="*/ 2147483647 w 180"/>
                <a:gd name="T35" fmla="*/ 2147483647 h 166"/>
                <a:gd name="T36" fmla="*/ 2147483647 w 180"/>
                <a:gd name="T37" fmla="*/ 2147483647 h 16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180" h="166">
                  <a:moveTo>
                    <a:pt x="180" y="122"/>
                  </a:moveTo>
                  <a:cubicBezTo>
                    <a:pt x="180" y="144"/>
                    <a:pt x="173" y="151"/>
                    <a:pt x="155" y="156"/>
                  </a:cubicBezTo>
                  <a:cubicBezTo>
                    <a:pt x="136" y="162"/>
                    <a:pt x="101" y="166"/>
                    <a:pt x="81" y="166"/>
                  </a:cubicBezTo>
                  <a:cubicBezTo>
                    <a:pt x="57" y="166"/>
                    <a:pt x="26" y="164"/>
                    <a:pt x="0" y="158"/>
                  </a:cubicBezTo>
                  <a:cubicBezTo>
                    <a:pt x="0" y="132"/>
                    <a:pt x="0" y="132"/>
                    <a:pt x="0" y="132"/>
                  </a:cubicBezTo>
                  <a:cubicBezTo>
                    <a:pt x="143" y="132"/>
                    <a:pt x="143" y="132"/>
                    <a:pt x="143" y="132"/>
                  </a:cubicBezTo>
                  <a:cubicBezTo>
                    <a:pt x="143" y="97"/>
                    <a:pt x="143" y="97"/>
                    <a:pt x="143" y="97"/>
                  </a:cubicBezTo>
                  <a:cubicBezTo>
                    <a:pt x="42" y="97"/>
                    <a:pt x="42" y="97"/>
                    <a:pt x="42" y="97"/>
                  </a:cubicBezTo>
                  <a:cubicBezTo>
                    <a:pt x="12" y="97"/>
                    <a:pt x="1" y="89"/>
                    <a:pt x="1" y="59"/>
                  </a:cubicBezTo>
                  <a:cubicBezTo>
                    <a:pt x="1" y="44"/>
                    <a:pt x="1" y="44"/>
                    <a:pt x="1" y="44"/>
                  </a:cubicBezTo>
                  <a:cubicBezTo>
                    <a:pt x="1" y="20"/>
                    <a:pt x="7" y="13"/>
                    <a:pt x="26" y="9"/>
                  </a:cubicBezTo>
                  <a:cubicBezTo>
                    <a:pt x="45" y="4"/>
                    <a:pt x="77" y="0"/>
                    <a:pt x="97" y="0"/>
                  </a:cubicBezTo>
                  <a:cubicBezTo>
                    <a:pt x="122" y="0"/>
                    <a:pt x="151" y="2"/>
                    <a:pt x="177" y="8"/>
                  </a:cubicBezTo>
                  <a:cubicBezTo>
                    <a:pt x="177" y="34"/>
                    <a:pt x="177" y="34"/>
                    <a:pt x="177" y="34"/>
                  </a:cubicBezTo>
                  <a:cubicBezTo>
                    <a:pt x="37" y="34"/>
                    <a:pt x="37" y="34"/>
                    <a:pt x="37" y="34"/>
                  </a:cubicBezTo>
                  <a:cubicBezTo>
                    <a:pt x="37" y="64"/>
                    <a:pt x="37" y="64"/>
                    <a:pt x="37" y="64"/>
                  </a:cubicBezTo>
                  <a:cubicBezTo>
                    <a:pt x="138" y="64"/>
                    <a:pt x="138" y="64"/>
                    <a:pt x="138" y="64"/>
                  </a:cubicBezTo>
                  <a:cubicBezTo>
                    <a:pt x="168" y="64"/>
                    <a:pt x="180" y="72"/>
                    <a:pt x="180" y="102"/>
                  </a:cubicBezTo>
                  <a:cubicBezTo>
                    <a:pt x="180" y="122"/>
                    <a:pt x="180" y="122"/>
                    <a:pt x="180" y="122"/>
                  </a:cubicBezTo>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9" name="Freeform 13"/>
            <p:cNvSpPr>
              <a:spLocks/>
            </p:cNvSpPr>
            <p:nvPr userDrawn="1"/>
          </p:nvSpPr>
          <p:spPr bwMode="auto">
            <a:xfrm>
              <a:off x="3869197" y="-595312"/>
              <a:ext cx="224499" cy="215899"/>
            </a:xfrm>
            <a:custGeom>
              <a:avLst/>
              <a:gdLst>
                <a:gd name="T0" fmla="*/ 2147483647 w 177"/>
                <a:gd name="T1" fmla="*/ 2147483647 h 166"/>
                <a:gd name="T2" fmla="*/ 2147483647 w 177"/>
                <a:gd name="T3" fmla="*/ 2147483647 h 166"/>
                <a:gd name="T4" fmla="*/ 0 w 177"/>
                <a:gd name="T5" fmla="*/ 2147483647 h 166"/>
                <a:gd name="T6" fmla="*/ 0 w 177"/>
                <a:gd name="T7" fmla="*/ 2147483647 h 166"/>
                <a:gd name="T8" fmla="*/ 2147483647 w 177"/>
                <a:gd name="T9" fmla="*/ 0 h 166"/>
                <a:gd name="T10" fmla="*/ 2147483647 w 177"/>
                <a:gd name="T11" fmla="*/ 2147483647 h 166"/>
                <a:gd name="T12" fmla="*/ 2147483647 w 177"/>
                <a:gd name="T13" fmla="*/ 2147483647 h 166"/>
                <a:gd name="T14" fmla="*/ 2147483647 w 177"/>
                <a:gd name="T15" fmla="*/ 2147483647 h 166"/>
                <a:gd name="T16" fmla="*/ 2147483647 w 177"/>
                <a:gd name="T17" fmla="*/ 2147483647 h 166"/>
                <a:gd name="T18" fmla="*/ 2147483647 w 177"/>
                <a:gd name="T19" fmla="*/ 2147483647 h 166"/>
                <a:gd name="T20" fmla="*/ 2147483647 w 177"/>
                <a:gd name="T21" fmla="*/ 2147483647 h 166"/>
                <a:gd name="T22" fmla="*/ 2147483647 w 177"/>
                <a:gd name="T23" fmla="*/ 2147483647 h 166"/>
                <a:gd name="T24" fmla="*/ 2147483647 w 177"/>
                <a:gd name="T25" fmla="*/ 2147483647 h 166"/>
                <a:gd name="T26" fmla="*/ 2147483647 w 177"/>
                <a:gd name="T27" fmla="*/ 2147483647 h 166"/>
                <a:gd name="T28" fmla="*/ 2147483647 w 177"/>
                <a:gd name="T29" fmla="*/ 2147483647 h 16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177" h="166">
                  <a:moveTo>
                    <a:pt x="177" y="158"/>
                  </a:moveTo>
                  <a:cubicBezTo>
                    <a:pt x="147" y="164"/>
                    <a:pt x="118" y="166"/>
                    <a:pt x="89" y="166"/>
                  </a:cubicBezTo>
                  <a:cubicBezTo>
                    <a:pt x="60" y="166"/>
                    <a:pt x="30" y="164"/>
                    <a:pt x="0" y="158"/>
                  </a:cubicBezTo>
                  <a:cubicBezTo>
                    <a:pt x="0" y="8"/>
                    <a:pt x="0" y="8"/>
                    <a:pt x="0" y="8"/>
                  </a:cubicBezTo>
                  <a:cubicBezTo>
                    <a:pt x="30" y="2"/>
                    <a:pt x="60" y="0"/>
                    <a:pt x="88" y="0"/>
                  </a:cubicBezTo>
                  <a:cubicBezTo>
                    <a:pt x="117" y="0"/>
                    <a:pt x="147" y="2"/>
                    <a:pt x="176" y="8"/>
                  </a:cubicBezTo>
                  <a:cubicBezTo>
                    <a:pt x="176" y="35"/>
                    <a:pt x="176" y="35"/>
                    <a:pt x="176" y="35"/>
                  </a:cubicBezTo>
                  <a:cubicBezTo>
                    <a:pt x="43" y="35"/>
                    <a:pt x="43" y="35"/>
                    <a:pt x="43" y="35"/>
                  </a:cubicBezTo>
                  <a:cubicBezTo>
                    <a:pt x="43" y="65"/>
                    <a:pt x="43" y="65"/>
                    <a:pt x="43" y="65"/>
                  </a:cubicBezTo>
                  <a:cubicBezTo>
                    <a:pt x="130" y="65"/>
                    <a:pt x="130" y="65"/>
                    <a:pt x="130" y="65"/>
                  </a:cubicBezTo>
                  <a:cubicBezTo>
                    <a:pt x="130" y="96"/>
                    <a:pt x="130" y="96"/>
                    <a:pt x="130" y="96"/>
                  </a:cubicBezTo>
                  <a:cubicBezTo>
                    <a:pt x="43" y="96"/>
                    <a:pt x="43" y="96"/>
                    <a:pt x="43" y="96"/>
                  </a:cubicBezTo>
                  <a:cubicBezTo>
                    <a:pt x="43" y="132"/>
                    <a:pt x="43" y="132"/>
                    <a:pt x="43" y="132"/>
                  </a:cubicBezTo>
                  <a:cubicBezTo>
                    <a:pt x="177" y="132"/>
                    <a:pt x="177" y="132"/>
                    <a:pt x="177" y="132"/>
                  </a:cubicBezTo>
                  <a:cubicBezTo>
                    <a:pt x="177" y="158"/>
                    <a:pt x="177" y="158"/>
                    <a:pt x="177" y="158"/>
                  </a:cubicBezTo>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10" name="Freeform 14"/>
            <p:cNvSpPr>
              <a:spLocks/>
            </p:cNvSpPr>
            <p:nvPr userDrawn="1"/>
          </p:nvSpPr>
          <p:spPr bwMode="auto">
            <a:xfrm>
              <a:off x="3602813" y="-588564"/>
              <a:ext cx="201044" cy="209151"/>
            </a:xfrm>
            <a:custGeom>
              <a:avLst/>
              <a:gdLst>
                <a:gd name="T0" fmla="*/ 2147483647 w 158"/>
                <a:gd name="T1" fmla="*/ 2147483647 h 162"/>
                <a:gd name="T2" fmla="*/ 2147483647 w 158"/>
                <a:gd name="T3" fmla="*/ 2147483647 h 162"/>
                <a:gd name="T4" fmla="*/ 0 w 158"/>
                <a:gd name="T5" fmla="*/ 2147483647 h 162"/>
                <a:gd name="T6" fmla="*/ 0 w 158"/>
                <a:gd name="T7" fmla="*/ 0 h 162"/>
                <a:gd name="T8" fmla="*/ 2147483647 w 158"/>
                <a:gd name="T9" fmla="*/ 0 h 162"/>
                <a:gd name="T10" fmla="*/ 2147483647 w 158"/>
                <a:gd name="T11" fmla="*/ 2147483647 h 162"/>
                <a:gd name="T12" fmla="*/ 2147483647 w 158"/>
                <a:gd name="T13" fmla="*/ 2147483647 h 162"/>
                <a:gd name="T14" fmla="*/ 2147483647 w 158"/>
                <a:gd name="T15" fmla="*/ 2147483647 h 162"/>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58" h="162">
                  <a:moveTo>
                    <a:pt x="158" y="154"/>
                  </a:moveTo>
                  <a:cubicBezTo>
                    <a:pt x="132" y="160"/>
                    <a:pt x="105" y="162"/>
                    <a:pt x="80" y="162"/>
                  </a:cubicBezTo>
                  <a:cubicBezTo>
                    <a:pt x="54" y="162"/>
                    <a:pt x="27" y="160"/>
                    <a:pt x="0" y="154"/>
                  </a:cubicBezTo>
                  <a:cubicBezTo>
                    <a:pt x="0" y="0"/>
                    <a:pt x="0" y="0"/>
                    <a:pt x="0" y="0"/>
                  </a:cubicBezTo>
                  <a:cubicBezTo>
                    <a:pt x="43" y="0"/>
                    <a:pt x="43" y="0"/>
                    <a:pt x="43" y="0"/>
                  </a:cubicBezTo>
                  <a:cubicBezTo>
                    <a:pt x="43" y="126"/>
                    <a:pt x="43" y="126"/>
                    <a:pt x="43" y="126"/>
                  </a:cubicBezTo>
                  <a:cubicBezTo>
                    <a:pt x="158" y="126"/>
                    <a:pt x="158" y="126"/>
                    <a:pt x="158" y="126"/>
                  </a:cubicBezTo>
                  <a:cubicBezTo>
                    <a:pt x="158" y="154"/>
                    <a:pt x="158" y="154"/>
                    <a:pt x="158" y="154"/>
                  </a:cubicBezTo>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11" name="Freeform 15"/>
            <p:cNvSpPr>
              <a:spLocks/>
            </p:cNvSpPr>
            <p:nvPr userDrawn="1"/>
          </p:nvSpPr>
          <p:spPr bwMode="auto">
            <a:xfrm>
              <a:off x="3247636" y="-588564"/>
              <a:ext cx="289838" cy="206903"/>
            </a:xfrm>
            <a:custGeom>
              <a:avLst/>
              <a:gdLst>
                <a:gd name="T0" fmla="*/ 2147483647 w 226"/>
                <a:gd name="T1" fmla="*/ 2147483647 h 161"/>
                <a:gd name="T2" fmla="*/ 2147483647 w 226"/>
                <a:gd name="T3" fmla="*/ 2147483647 h 161"/>
                <a:gd name="T4" fmla="*/ 2147483647 w 226"/>
                <a:gd name="T5" fmla="*/ 2147483647 h 161"/>
                <a:gd name="T6" fmla="*/ 2147483647 w 226"/>
                <a:gd name="T7" fmla="*/ 2147483647 h 161"/>
                <a:gd name="T8" fmla="*/ 2147483647 w 226"/>
                <a:gd name="T9" fmla="*/ 2147483647 h 161"/>
                <a:gd name="T10" fmla="*/ 0 w 226"/>
                <a:gd name="T11" fmla="*/ 2147483647 h 161"/>
                <a:gd name="T12" fmla="*/ 2147483647 w 226"/>
                <a:gd name="T13" fmla="*/ 0 h 161"/>
                <a:gd name="T14" fmla="*/ 2147483647 w 226"/>
                <a:gd name="T15" fmla="*/ 0 h 161"/>
                <a:gd name="T16" fmla="*/ 2147483647 w 226"/>
                <a:gd name="T17" fmla="*/ 2147483647 h 16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26" h="161">
                  <a:moveTo>
                    <a:pt x="226" y="155"/>
                  </a:moveTo>
                  <a:cubicBezTo>
                    <a:pt x="212" y="159"/>
                    <a:pt x="193" y="161"/>
                    <a:pt x="179" y="161"/>
                  </a:cubicBezTo>
                  <a:cubicBezTo>
                    <a:pt x="114" y="29"/>
                    <a:pt x="114" y="29"/>
                    <a:pt x="114" y="29"/>
                  </a:cubicBezTo>
                  <a:cubicBezTo>
                    <a:pt x="110" y="29"/>
                    <a:pt x="110" y="29"/>
                    <a:pt x="110" y="29"/>
                  </a:cubicBezTo>
                  <a:cubicBezTo>
                    <a:pt x="45" y="161"/>
                    <a:pt x="45" y="161"/>
                    <a:pt x="45" y="161"/>
                  </a:cubicBezTo>
                  <a:cubicBezTo>
                    <a:pt x="31" y="161"/>
                    <a:pt x="15" y="159"/>
                    <a:pt x="0" y="155"/>
                  </a:cubicBezTo>
                  <a:cubicBezTo>
                    <a:pt x="83" y="0"/>
                    <a:pt x="83" y="0"/>
                    <a:pt x="83" y="0"/>
                  </a:cubicBezTo>
                  <a:cubicBezTo>
                    <a:pt x="142" y="0"/>
                    <a:pt x="142" y="0"/>
                    <a:pt x="142" y="0"/>
                  </a:cubicBezTo>
                  <a:cubicBezTo>
                    <a:pt x="226" y="155"/>
                    <a:pt x="226" y="155"/>
                    <a:pt x="226" y="155"/>
                  </a:cubicBezTo>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12" name="Oval 16"/>
            <p:cNvSpPr>
              <a:spLocks noChangeArrowheads="1"/>
            </p:cNvSpPr>
            <p:nvPr userDrawn="1"/>
          </p:nvSpPr>
          <p:spPr bwMode="auto">
            <a:xfrm>
              <a:off x="3356535" y="-473869"/>
              <a:ext cx="70365" cy="69718"/>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defRPr>
              </a:lvl9pPr>
            </a:lstStyle>
            <a:p>
              <a:pPr eaLnBrk="1" hangingPunct="1">
                <a:defRPr/>
              </a:pPr>
              <a:endParaRPr lang="en-AU" altLang="fr-FR" smtClean="0">
                <a:latin typeface="Century Gothic" panose="020B0502020202020204" pitchFamily="34" charset="0"/>
              </a:endParaRPr>
            </a:p>
          </p:txBody>
        </p:sp>
        <p:sp>
          <p:nvSpPr>
            <p:cNvPr id="13" name="Freeform 17"/>
            <p:cNvSpPr>
              <a:spLocks/>
            </p:cNvSpPr>
            <p:nvPr userDrawn="1"/>
          </p:nvSpPr>
          <p:spPr bwMode="auto">
            <a:xfrm>
              <a:off x="2939369" y="-593062"/>
              <a:ext cx="242928" cy="211401"/>
            </a:xfrm>
            <a:custGeom>
              <a:avLst/>
              <a:gdLst>
                <a:gd name="T0" fmla="*/ 2147483647 w 190"/>
                <a:gd name="T1" fmla="*/ 2147483647 h 163"/>
                <a:gd name="T2" fmla="*/ 2147483647 w 190"/>
                <a:gd name="T3" fmla="*/ 2147483647 h 163"/>
                <a:gd name="T4" fmla="*/ 2147483647 w 190"/>
                <a:gd name="T5" fmla="*/ 2147483647 h 163"/>
                <a:gd name="T6" fmla="*/ 2147483647 w 190"/>
                <a:gd name="T7" fmla="*/ 2147483647 h 163"/>
                <a:gd name="T8" fmla="*/ 2147483647 w 190"/>
                <a:gd name="T9" fmla="*/ 2147483647 h 163"/>
                <a:gd name="T10" fmla="*/ 0 w 190"/>
                <a:gd name="T11" fmla="*/ 2147483647 h 163"/>
                <a:gd name="T12" fmla="*/ 0 w 190"/>
                <a:gd name="T13" fmla="*/ 2147483647 h 163"/>
                <a:gd name="T14" fmla="*/ 2147483647 w 190"/>
                <a:gd name="T15" fmla="*/ 0 h 163"/>
                <a:gd name="T16" fmla="*/ 2147483647 w 190"/>
                <a:gd name="T17" fmla="*/ 2147483647 h 163"/>
                <a:gd name="T18" fmla="*/ 2147483647 w 190"/>
                <a:gd name="T19" fmla="*/ 2147483647 h 163"/>
                <a:gd name="T20" fmla="*/ 2147483647 w 190"/>
                <a:gd name="T21" fmla="*/ 0 h 163"/>
                <a:gd name="T22" fmla="*/ 2147483647 w 190"/>
                <a:gd name="T23" fmla="*/ 2147483647 h 163"/>
                <a:gd name="T24" fmla="*/ 2147483647 w 190"/>
                <a:gd name="T25" fmla="*/ 2147483647 h 163"/>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190" h="163">
                  <a:moveTo>
                    <a:pt x="190" y="158"/>
                  </a:moveTo>
                  <a:cubicBezTo>
                    <a:pt x="177" y="161"/>
                    <a:pt x="162" y="163"/>
                    <a:pt x="148" y="163"/>
                  </a:cubicBezTo>
                  <a:cubicBezTo>
                    <a:pt x="148" y="96"/>
                    <a:pt x="148" y="96"/>
                    <a:pt x="148" y="96"/>
                  </a:cubicBezTo>
                  <a:cubicBezTo>
                    <a:pt x="42" y="96"/>
                    <a:pt x="42" y="96"/>
                    <a:pt x="42" y="96"/>
                  </a:cubicBezTo>
                  <a:cubicBezTo>
                    <a:pt x="42" y="163"/>
                    <a:pt x="42" y="163"/>
                    <a:pt x="42" y="163"/>
                  </a:cubicBezTo>
                  <a:cubicBezTo>
                    <a:pt x="28" y="163"/>
                    <a:pt x="13" y="161"/>
                    <a:pt x="0" y="158"/>
                  </a:cubicBezTo>
                  <a:cubicBezTo>
                    <a:pt x="0" y="5"/>
                    <a:pt x="0" y="5"/>
                    <a:pt x="0" y="5"/>
                  </a:cubicBezTo>
                  <a:cubicBezTo>
                    <a:pt x="13" y="1"/>
                    <a:pt x="28" y="0"/>
                    <a:pt x="42" y="0"/>
                  </a:cubicBezTo>
                  <a:cubicBezTo>
                    <a:pt x="42" y="65"/>
                    <a:pt x="42" y="65"/>
                    <a:pt x="42" y="65"/>
                  </a:cubicBezTo>
                  <a:cubicBezTo>
                    <a:pt x="148" y="65"/>
                    <a:pt x="148" y="65"/>
                    <a:pt x="148" y="65"/>
                  </a:cubicBezTo>
                  <a:cubicBezTo>
                    <a:pt x="148" y="0"/>
                    <a:pt x="148" y="0"/>
                    <a:pt x="148" y="0"/>
                  </a:cubicBezTo>
                  <a:cubicBezTo>
                    <a:pt x="162" y="0"/>
                    <a:pt x="177" y="1"/>
                    <a:pt x="190" y="5"/>
                  </a:cubicBezTo>
                  <a:cubicBezTo>
                    <a:pt x="190" y="158"/>
                    <a:pt x="190" y="158"/>
                    <a:pt x="190" y="158"/>
                  </a:cubicBezTo>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14" name="Freeform 18"/>
            <p:cNvSpPr>
              <a:spLocks/>
            </p:cNvSpPr>
            <p:nvPr userDrawn="1"/>
          </p:nvSpPr>
          <p:spPr bwMode="auto">
            <a:xfrm>
              <a:off x="2619375" y="-595312"/>
              <a:ext cx="244603" cy="211401"/>
            </a:xfrm>
            <a:custGeom>
              <a:avLst/>
              <a:gdLst>
                <a:gd name="T0" fmla="*/ 2147483647 w 192"/>
                <a:gd name="T1" fmla="*/ 2147483647 h 162"/>
                <a:gd name="T2" fmla="*/ 2147483647 w 192"/>
                <a:gd name="T3" fmla="*/ 2147483647 h 162"/>
                <a:gd name="T4" fmla="*/ 2147483647 w 192"/>
                <a:gd name="T5" fmla="*/ 2147483647 h 162"/>
                <a:gd name="T6" fmla="*/ 2147483647 w 192"/>
                <a:gd name="T7" fmla="*/ 2147483647 h 162"/>
                <a:gd name="T8" fmla="*/ 2147483647 w 192"/>
                <a:gd name="T9" fmla="*/ 2147483647 h 162"/>
                <a:gd name="T10" fmla="*/ 0 w 192"/>
                <a:gd name="T11" fmla="*/ 2147483647 h 162"/>
                <a:gd name="T12" fmla="*/ 0 w 192"/>
                <a:gd name="T13" fmla="*/ 2147483647 h 162"/>
                <a:gd name="T14" fmla="*/ 2147483647 w 192"/>
                <a:gd name="T15" fmla="*/ 0 h 162"/>
                <a:gd name="T16" fmla="*/ 2147483647 w 192"/>
                <a:gd name="T17" fmla="*/ 2147483647 h 162"/>
                <a:gd name="T18" fmla="*/ 2147483647 w 192"/>
                <a:gd name="T19" fmla="*/ 2147483647 h 16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92" h="162">
                  <a:moveTo>
                    <a:pt x="192" y="35"/>
                  </a:moveTo>
                  <a:cubicBezTo>
                    <a:pt x="117" y="35"/>
                    <a:pt x="117" y="35"/>
                    <a:pt x="117" y="35"/>
                  </a:cubicBezTo>
                  <a:cubicBezTo>
                    <a:pt x="117" y="162"/>
                    <a:pt x="117" y="162"/>
                    <a:pt x="117" y="162"/>
                  </a:cubicBezTo>
                  <a:cubicBezTo>
                    <a:pt x="75" y="162"/>
                    <a:pt x="75" y="162"/>
                    <a:pt x="75" y="162"/>
                  </a:cubicBezTo>
                  <a:cubicBezTo>
                    <a:pt x="75" y="35"/>
                    <a:pt x="75" y="35"/>
                    <a:pt x="75" y="35"/>
                  </a:cubicBezTo>
                  <a:cubicBezTo>
                    <a:pt x="0" y="35"/>
                    <a:pt x="0" y="35"/>
                    <a:pt x="0" y="35"/>
                  </a:cubicBezTo>
                  <a:cubicBezTo>
                    <a:pt x="0" y="8"/>
                    <a:pt x="0" y="8"/>
                    <a:pt x="0" y="8"/>
                  </a:cubicBezTo>
                  <a:cubicBezTo>
                    <a:pt x="33" y="2"/>
                    <a:pt x="65" y="0"/>
                    <a:pt x="96" y="0"/>
                  </a:cubicBezTo>
                  <a:cubicBezTo>
                    <a:pt x="127" y="0"/>
                    <a:pt x="160" y="2"/>
                    <a:pt x="192" y="8"/>
                  </a:cubicBezTo>
                  <a:cubicBezTo>
                    <a:pt x="192" y="35"/>
                    <a:pt x="192" y="35"/>
                    <a:pt x="192" y="35"/>
                  </a:cubicBezTo>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grpSp>
      <p:sp>
        <p:nvSpPr>
          <p:cNvPr id="2" name="Titre 1"/>
          <p:cNvSpPr>
            <a:spLocks noGrp="1"/>
          </p:cNvSpPr>
          <p:nvPr>
            <p:ph type="title"/>
          </p:nvPr>
        </p:nvSpPr>
        <p:spPr/>
        <p:txBody>
          <a:bodyPr/>
          <a:lstStyle/>
          <a:p>
            <a:r>
              <a:rPr lang="fr-FR" smtClean="0"/>
              <a:t>Modifiez le style du titre</a:t>
            </a:r>
            <a:endParaRPr lang="fr-FR" dirty="0"/>
          </a:p>
        </p:txBody>
      </p:sp>
      <p:sp>
        <p:nvSpPr>
          <p:cNvPr id="30" name="Espace réservé du texte 2"/>
          <p:cNvSpPr>
            <a:spLocks noGrp="1"/>
          </p:cNvSpPr>
          <p:nvPr>
            <p:ph idx="1"/>
          </p:nvPr>
        </p:nvSpPr>
        <p:spPr>
          <a:xfrm>
            <a:off x="179515" y="696542"/>
            <a:ext cx="5322434" cy="3934455"/>
          </a:xfrm>
          <a:prstGeom prst="rect">
            <a:avLst/>
          </a:prstGeom>
        </p:spPr>
        <p:txBody>
          <a:bodyPr rtlCol="0">
            <a:noAutofit/>
          </a:bodyPr>
          <a:lstStyle/>
          <a:p>
            <a:pPr lvl="0"/>
            <a:r>
              <a:rPr lang="fr-FR" smtClean="0"/>
              <a:t>Modifiez les styles du texte du masque</a:t>
            </a:r>
          </a:p>
          <a:p>
            <a:pPr lvl="1"/>
            <a:r>
              <a:rPr lang="fr-FR" smtClean="0"/>
              <a:t>Deuxième niveau</a:t>
            </a:r>
          </a:p>
          <a:p>
            <a:pPr lvl="2"/>
            <a:r>
              <a:rPr lang="fr-FR" smtClean="0"/>
              <a:t>Troisième niveau</a:t>
            </a:r>
          </a:p>
        </p:txBody>
      </p:sp>
      <p:sp>
        <p:nvSpPr>
          <p:cNvPr id="18" name="Picture Placeholder 2"/>
          <p:cNvSpPr>
            <a:spLocks noGrp="1"/>
          </p:cNvSpPr>
          <p:nvPr>
            <p:ph type="pic" sz="quarter" idx="10"/>
          </p:nvPr>
        </p:nvSpPr>
        <p:spPr bwMode="auto">
          <a:xfrm>
            <a:off x="5501950" y="-9525"/>
            <a:ext cx="3647433" cy="5178425"/>
          </a:xfrm>
          <a:custGeom>
            <a:avLst/>
            <a:gdLst>
              <a:gd name="connsiteX0" fmla="*/ 0 w 3662362"/>
              <a:gd name="connsiteY0" fmla="*/ 0 h 5168900"/>
              <a:gd name="connsiteX1" fmla="*/ 3662362 w 3662362"/>
              <a:gd name="connsiteY1" fmla="*/ 0 h 5168900"/>
              <a:gd name="connsiteX2" fmla="*/ 3662362 w 3662362"/>
              <a:gd name="connsiteY2" fmla="*/ 5168900 h 5168900"/>
              <a:gd name="connsiteX3" fmla="*/ 0 w 3662362"/>
              <a:gd name="connsiteY3" fmla="*/ 5168900 h 5168900"/>
              <a:gd name="connsiteX4" fmla="*/ 0 w 3662362"/>
              <a:gd name="connsiteY4" fmla="*/ 0 h 5168900"/>
              <a:gd name="connsiteX0" fmla="*/ 1724025 w 3662362"/>
              <a:gd name="connsiteY0" fmla="*/ 0 h 5178425"/>
              <a:gd name="connsiteX1" fmla="*/ 3662362 w 3662362"/>
              <a:gd name="connsiteY1" fmla="*/ 9525 h 5178425"/>
              <a:gd name="connsiteX2" fmla="*/ 3662362 w 3662362"/>
              <a:gd name="connsiteY2" fmla="*/ 5178425 h 5178425"/>
              <a:gd name="connsiteX3" fmla="*/ 0 w 3662362"/>
              <a:gd name="connsiteY3" fmla="*/ 5178425 h 5178425"/>
              <a:gd name="connsiteX4" fmla="*/ 1724025 w 3662362"/>
              <a:gd name="connsiteY4" fmla="*/ 0 h 5178425"/>
              <a:gd name="connsiteX0" fmla="*/ 1724025 w 3662362"/>
              <a:gd name="connsiteY0" fmla="*/ 0 h 5178425"/>
              <a:gd name="connsiteX1" fmla="*/ 3662362 w 3662362"/>
              <a:gd name="connsiteY1" fmla="*/ 9525 h 5178425"/>
              <a:gd name="connsiteX2" fmla="*/ 3662362 w 3662362"/>
              <a:gd name="connsiteY2" fmla="*/ 5178425 h 5178425"/>
              <a:gd name="connsiteX3" fmla="*/ 0 w 3662362"/>
              <a:gd name="connsiteY3" fmla="*/ 5178425 h 5178425"/>
              <a:gd name="connsiteX4" fmla="*/ 1724025 w 3662362"/>
              <a:gd name="connsiteY4" fmla="*/ 0 h 5178425"/>
              <a:gd name="connsiteX0" fmla="*/ 1609725 w 3548062"/>
              <a:gd name="connsiteY0" fmla="*/ 0 h 5178425"/>
              <a:gd name="connsiteX1" fmla="*/ 3548062 w 3548062"/>
              <a:gd name="connsiteY1" fmla="*/ 9525 h 5178425"/>
              <a:gd name="connsiteX2" fmla="*/ 3548062 w 3548062"/>
              <a:gd name="connsiteY2" fmla="*/ 5178425 h 5178425"/>
              <a:gd name="connsiteX3" fmla="*/ 0 w 3548062"/>
              <a:gd name="connsiteY3" fmla="*/ 5178425 h 5178425"/>
              <a:gd name="connsiteX4" fmla="*/ 1609725 w 3548062"/>
              <a:gd name="connsiteY4" fmla="*/ 0 h 5178425"/>
              <a:gd name="connsiteX0" fmla="*/ 1758948 w 3697285"/>
              <a:gd name="connsiteY0" fmla="*/ 0 h 5178425"/>
              <a:gd name="connsiteX1" fmla="*/ 3697285 w 3697285"/>
              <a:gd name="connsiteY1" fmla="*/ 9525 h 5178425"/>
              <a:gd name="connsiteX2" fmla="*/ 3697285 w 3697285"/>
              <a:gd name="connsiteY2" fmla="*/ 5178425 h 5178425"/>
              <a:gd name="connsiteX3" fmla="*/ 149223 w 3697285"/>
              <a:gd name="connsiteY3" fmla="*/ 5178425 h 5178425"/>
              <a:gd name="connsiteX4" fmla="*/ 1758948 w 3697285"/>
              <a:gd name="connsiteY4" fmla="*/ 0 h 5178425"/>
              <a:gd name="connsiteX0" fmla="*/ 1709096 w 3647433"/>
              <a:gd name="connsiteY0" fmla="*/ 0 h 5178425"/>
              <a:gd name="connsiteX1" fmla="*/ 3647433 w 3647433"/>
              <a:gd name="connsiteY1" fmla="*/ 9525 h 5178425"/>
              <a:gd name="connsiteX2" fmla="*/ 3647433 w 3647433"/>
              <a:gd name="connsiteY2" fmla="*/ 5178425 h 5178425"/>
              <a:gd name="connsiteX3" fmla="*/ 99371 w 3647433"/>
              <a:gd name="connsiteY3" fmla="*/ 5178425 h 5178425"/>
              <a:gd name="connsiteX4" fmla="*/ 1709096 w 3647433"/>
              <a:gd name="connsiteY4" fmla="*/ 0 h 51784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47433" h="5178425">
                <a:moveTo>
                  <a:pt x="1709096" y="0"/>
                </a:moveTo>
                <a:lnTo>
                  <a:pt x="3647433" y="9525"/>
                </a:lnTo>
                <a:lnTo>
                  <a:pt x="3647433" y="5178425"/>
                </a:lnTo>
                <a:lnTo>
                  <a:pt x="99371" y="5178425"/>
                </a:lnTo>
                <a:cubicBezTo>
                  <a:pt x="-30804" y="4471458"/>
                  <a:pt x="-351479" y="2116667"/>
                  <a:pt x="1709096" y="0"/>
                </a:cubicBezTo>
                <a:close/>
              </a:path>
            </a:pathLst>
          </a:custGeom>
          <a:solidFill>
            <a:schemeClr val="bg1">
              <a:lumMod val="85000"/>
            </a:schemeClr>
          </a:solidFill>
          <a:ln>
            <a:noFill/>
          </a:ln>
          <a:effectLst/>
          <a:extLst/>
        </p:spPr>
        <p:txBody>
          <a:bodyPr lIns="432000" rtlCol="0" anchor="ctr">
            <a:noAutofit/>
          </a:bodyPr>
          <a:lstStyle>
            <a:lvl1pPr marL="0" indent="0" algn="ctr">
              <a:buFontTx/>
              <a:buNone/>
              <a:defRPr b="0">
                <a:solidFill>
                  <a:schemeClr val="bg1"/>
                </a:solidFill>
              </a:defRPr>
            </a:lvl1pPr>
          </a:lstStyle>
          <a:p>
            <a:pPr lvl="0"/>
            <a:r>
              <a:rPr lang="fr-FR" noProof="0" smtClean="0"/>
              <a:t>Cliquez sur l'icône pour ajouter une image</a:t>
            </a:r>
            <a:endParaRPr lang="en-AU" noProof="0" dirty="0"/>
          </a:p>
        </p:txBody>
      </p:sp>
    </p:spTree>
    <p:extLst>
      <p:ext uri="{BB962C8B-B14F-4D97-AF65-F5344CB8AC3E}">
        <p14:creationId xmlns:p14="http://schemas.microsoft.com/office/powerpoint/2010/main" val="4151253123"/>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dirty="0"/>
          </a:p>
        </p:txBody>
      </p:sp>
      <p:sp>
        <p:nvSpPr>
          <p:cNvPr id="3" name="Espace réservé du contenu 2"/>
          <p:cNvSpPr>
            <a:spLocks noGrp="1"/>
          </p:cNvSpPr>
          <p:nvPr>
            <p:ph idx="1"/>
          </p:nvPr>
        </p:nvSpPr>
        <p:spPr/>
        <p:txBody>
          <a:bodyPr/>
          <a:lstStyle>
            <a:lvl1pPr>
              <a:spcBef>
                <a:spcPts val="600"/>
              </a:spcBef>
              <a:spcAft>
                <a:spcPts val="1200"/>
              </a:spcAft>
              <a:defRPr/>
            </a:lvl1pPr>
            <a:lvl3pPr>
              <a:spcAft>
                <a:spcPts val="0"/>
              </a:spcAft>
              <a:defRPr/>
            </a:lvl3pPr>
          </a:lstStyle>
          <a:p>
            <a:pPr lvl="0"/>
            <a:r>
              <a:rPr lang="fr-FR" smtClean="0"/>
              <a:t>Modifiez les styles du texte du masque</a:t>
            </a:r>
          </a:p>
          <a:p>
            <a:pPr lvl="1"/>
            <a:r>
              <a:rPr lang="fr-FR" smtClean="0"/>
              <a:t>Deuxième niveau</a:t>
            </a:r>
          </a:p>
          <a:p>
            <a:pPr lvl="2"/>
            <a:r>
              <a:rPr lang="fr-FR" smtClean="0"/>
              <a:t>Troisième niveau</a:t>
            </a:r>
          </a:p>
        </p:txBody>
      </p:sp>
    </p:spTree>
    <p:extLst>
      <p:ext uri="{BB962C8B-B14F-4D97-AF65-F5344CB8AC3E}">
        <p14:creationId xmlns:p14="http://schemas.microsoft.com/office/powerpoint/2010/main" val="3056945242"/>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preserve="1" userDrawn="1">
  <p:cSld name="Titre de section">
    <p:spTree>
      <p:nvGrpSpPr>
        <p:cNvPr id="1" name=""/>
        <p:cNvGrpSpPr/>
        <p:nvPr/>
      </p:nvGrpSpPr>
      <p:grpSpPr>
        <a:xfrm>
          <a:off x="0" y="0"/>
          <a:ext cx="0" cy="0"/>
          <a:chOff x="0" y="0"/>
          <a:chExt cx="0" cy="0"/>
        </a:xfrm>
      </p:grpSpPr>
      <p:sp>
        <p:nvSpPr>
          <p:cNvPr id="7" name="Freeform 47"/>
          <p:cNvSpPr>
            <a:spLocks/>
          </p:cNvSpPr>
          <p:nvPr userDrawn="1"/>
        </p:nvSpPr>
        <p:spPr bwMode="auto">
          <a:xfrm>
            <a:off x="5210175" y="0"/>
            <a:ext cx="3946525" cy="5178425"/>
          </a:xfrm>
          <a:custGeom>
            <a:avLst/>
            <a:gdLst>
              <a:gd name="T0" fmla="*/ 2147483647 w 10000"/>
              <a:gd name="T1" fmla="*/ 2147483647 h 10001"/>
              <a:gd name="T2" fmla="*/ 2147483647 w 10000"/>
              <a:gd name="T3" fmla="*/ 2147483647 h 10001"/>
              <a:gd name="T4" fmla="*/ 2147483647 w 10000"/>
              <a:gd name="T5" fmla="*/ 2147483647 h 10001"/>
              <a:gd name="T6" fmla="*/ 2147483647 w 10000"/>
              <a:gd name="T7" fmla="*/ 0 h 10001"/>
              <a:gd name="T8" fmla="*/ 2147483647 w 10000"/>
              <a:gd name="T9" fmla="*/ 2147483647 h 1000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0000" h="10001">
                <a:moveTo>
                  <a:pt x="5085" y="1"/>
                </a:moveTo>
                <a:cubicBezTo>
                  <a:pt x="2196" y="2118"/>
                  <a:pt x="-623" y="5218"/>
                  <a:pt x="120" y="9977"/>
                </a:cubicBezTo>
                <a:lnTo>
                  <a:pt x="9976" y="10001"/>
                </a:lnTo>
                <a:cubicBezTo>
                  <a:pt x="9988" y="5013"/>
                  <a:pt x="9992" y="3325"/>
                  <a:pt x="10000" y="0"/>
                </a:cubicBezTo>
                <a:lnTo>
                  <a:pt x="5085" y="1"/>
                </a:lnTo>
                <a:close/>
              </a:path>
            </a:pathLst>
          </a:custGeom>
          <a:solidFill>
            <a:srgbClr val="5DBFD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8" name="Rectangle 1030"/>
          <p:cNvSpPr>
            <a:spLocks noChangeArrowheads="1"/>
          </p:cNvSpPr>
          <p:nvPr userDrawn="1"/>
        </p:nvSpPr>
        <p:spPr bwMode="auto">
          <a:xfrm>
            <a:off x="219075" y="4819650"/>
            <a:ext cx="4403725" cy="136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tIns="0" bIns="0"/>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defRPr>
            </a:lvl9pPr>
          </a:lstStyle>
          <a:p>
            <a:pPr eaLnBrk="1" hangingPunct="1">
              <a:defRPr/>
            </a:pPr>
            <a:r>
              <a:rPr lang="en-AU" altLang="fr-FR" sz="900" smtClean="0">
                <a:solidFill>
                  <a:srgbClr val="333366"/>
                </a:solidFill>
                <a:latin typeface="Century Gothic" panose="020B0502020202020204" pitchFamily="34" charset="0"/>
              </a:rPr>
              <a:t>www.thalesgroup.com</a:t>
            </a:r>
          </a:p>
        </p:txBody>
      </p:sp>
      <p:sp>
        <p:nvSpPr>
          <p:cNvPr id="9" name="Rectangle 12"/>
          <p:cNvSpPr>
            <a:spLocks noChangeArrowheads="1"/>
          </p:cNvSpPr>
          <p:nvPr userDrawn="1"/>
        </p:nvSpPr>
        <p:spPr bwMode="auto">
          <a:xfrm>
            <a:off x="201613" y="1609725"/>
            <a:ext cx="95250" cy="360363"/>
          </a:xfrm>
          <a:prstGeom prst="rect">
            <a:avLst/>
          </a:prstGeom>
          <a:solidFill>
            <a:srgbClr val="5DBFD4"/>
          </a:solidFill>
          <a:ln>
            <a:noFill/>
          </a:ln>
          <a:extLst>
            <a:ext uri="{91240B29-F687-4F45-9708-019B960494DF}">
              <a14:hiddenLine xmlns:a14="http://schemas.microsoft.com/office/drawing/2010/main" w="9525" algn="ctr">
                <a:solidFill>
                  <a:srgbClr val="000000"/>
                </a:solidFill>
                <a:round/>
                <a:headEnd/>
                <a:tailEnd/>
              </a14:hiddenLine>
            </a:ext>
          </a:extLst>
        </p:spPr>
        <p:txBody>
          <a:bodyPr anchor="ct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defTabSz="914400">
              <a:defRPr/>
            </a:pPr>
            <a:endParaRPr lang="en-AU" altLang="fr-FR" sz="1400" smtClean="0">
              <a:solidFill>
                <a:srgbClr val="323265"/>
              </a:solidFill>
              <a:cs typeface="Arial" panose="020B0604020202020204" pitchFamily="34" charset="0"/>
            </a:endParaRPr>
          </a:p>
        </p:txBody>
      </p:sp>
      <p:pic>
        <p:nvPicPr>
          <p:cNvPr id="11" name="Image 11" descr="logo_thales.png"/>
          <p:cNvPicPr>
            <a:picLocks noChangeAspect="1"/>
          </p:cNvPicPr>
          <p:nvPr userDrawn="1"/>
        </p:nvPicPr>
        <p:blipFill>
          <a:blip r:embed="rId2">
            <a:extLst>
              <a:ext uri="{28A0092B-C50C-407E-A947-70E740481C1C}">
                <a14:useLocalDpi xmlns:a14="http://schemas.microsoft.com/office/drawing/2010/main" val="0"/>
              </a:ext>
            </a:extLst>
          </a:blip>
          <a:srcRect l="9052" t="36000" r="9052" b="36000"/>
          <a:stretch>
            <a:fillRect/>
          </a:stretch>
        </p:blipFill>
        <p:spPr bwMode="auto">
          <a:xfrm>
            <a:off x="236538" y="165100"/>
            <a:ext cx="2336800" cy="449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ZoneTexte 11"/>
          <p:cNvSpPr txBox="1">
            <a:spLocks noChangeArrowheads="1"/>
          </p:cNvSpPr>
          <p:nvPr userDrawn="1"/>
        </p:nvSpPr>
        <p:spPr bwMode="auto">
          <a:xfrm>
            <a:off x="3708400" y="4605338"/>
            <a:ext cx="1727200" cy="461962"/>
          </a:xfrm>
          <a:prstGeom prst="rect">
            <a:avLst/>
          </a:prstGeom>
          <a:solidFill>
            <a:schemeClr val="bg1">
              <a:alpha val="50000"/>
            </a:schemeClr>
          </a:solidFill>
          <a:ln w="6350">
            <a:solidFill>
              <a:schemeClr val="bg1">
                <a:lumMod val="85000"/>
              </a:schemeClr>
            </a:solidFill>
            <a:miter lim="800000"/>
            <a:headEnd/>
            <a:tailEnd/>
          </a:ln>
          <a:extLst/>
        </p:spPr>
        <p:txBody>
          <a:bodyPr tIns="46800" anchor="ctr">
            <a:spAutoFit/>
          </a:bodyPr>
          <a:lstStyle>
            <a:lvl1pPr eaLnBrk="0" hangingPunct="0">
              <a:defRPr sz="2400">
                <a:solidFill>
                  <a:schemeClr val="tx1"/>
                </a:solidFill>
                <a:latin typeface="Times New Roman" charset="0"/>
              </a:defRPr>
            </a:lvl1pPr>
            <a:lvl2pPr marL="742950" indent="-285750" eaLnBrk="0" hangingPunct="0">
              <a:defRPr sz="2400">
                <a:solidFill>
                  <a:schemeClr val="tx1"/>
                </a:solidFill>
                <a:latin typeface="Times New Roman" charset="0"/>
              </a:defRPr>
            </a:lvl2pPr>
            <a:lvl3pPr marL="1143000" indent="-228600" eaLnBrk="0" hangingPunct="0">
              <a:defRPr sz="2400">
                <a:solidFill>
                  <a:schemeClr val="tx1"/>
                </a:solidFill>
                <a:latin typeface="Times New Roman" charset="0"/>
              </a:defRPr>
            </a:lvl3pPr>
            <a:lvl4pPr marL="1600200" indent="-228600" eaLnBrk="0" hangingPunct="0">
              <a:defRPr sz="2400">
                <a:solidFill>
                  <a:schemeClr val="tx1"/>
                </a:solidFill>
                <a:latin typeface="Times New Roman" charset="0"/>
              </a:defRPr>
            </a:lvl4pPr>
            <a:lvl5pPr marL="2057400" indent="-228600" eaLnBrk="0" hangingPunct="0">
              <a:defRPr sz="2400">
                <a:solidFill>
                  <a:schemeClr val="tx1"/>
                </a:solidFill>
                <a:latin typeface="Times New Roman" charset="0"/>
              </a:defRPr>
            </a:lvl5pPr>
            <a:lvl6pPr marL="2514600" indent="-228600" eaLnBrk="0" fontAlgn="base" hangingPunct="0">
              <a:spcBef>
                <a:spcPct val="0"/>
              </a:spcBef>
              <a:spcAft>
                <a:spcPct val="0"/>
              </a:spcAft>
              <a:defRPr sz="2400">
                <a:solidFill>
                  <a:schemeClr val="tx1"/>
                </a:solidFill>
                <a:latin typeface="Times New Roman" charset="0"/>
              </a:defRPr>
            </a:lvl6pPr>
            <a:lvl7pPr marL="2971800" indent="-228600" eaLnBrk="0" fontAlgn="base" hangingPunct="0">
              <a:spcBef>
                <a:spcPct val="0"/>
              </a:spcBef>
              <a:spcAft>
                <a:spcPct val="0"/>
              </a:spcAft>
              <a:defRPr sz="2400">
                <a:solidFill>
                  <a:schemeClr val="tx1"/>
                </a:solidFill>
                <a:latin typeface="Times New Roman" charset="0"/>
              </a:defRPr>
            </a:lvl7pPr>
            <a:lvl8pPr marL="3429000" indent="-228600" eaLnBrk="0" fontAlgn="base" hangingPunct="0">
              <a:spcBef>
                <a:spcPct val="0"/>
              </a:spcBef>
              <a:spcAft>
                <a:spcPct val="0"/>
              </a:spcAft>
              <a:defRPr sz="2400">
                <a:solidFill>
                  <a:schemeClr val="tx1"/>
                </a:solidFill>
                <a:latin typeface="Times New Roman" charset="0"/>
              </a:defRPr>
            </a:lvl8pPr>
            <a:lvl9pPr marL="3886200" indent="-228600" eaLnBrk="0" fontAlgn="base" hangingPunct="0">
              <a:spcBef>
                <a:spcPct val="0"/>
              </a:spcBef>
              <a:spcAft>
                <a:spcPct val="0"/>
              </a:spcAft>
              <a:defRPr sz="2400">
                <a:solidFill>
                  <a:schemeClr val="tx1"/>
                </a:solidFill>
                <a:latin typeface="Times New Roman" charset="0"/>
              </a:defRPr>
            </a:lvl9pPr>
          </a:lstStyle>
          <a:p>
            <a:pPr algn="ctr" eaLnBrk="1" fontAlgn="auto" hangingPunct="1">
              <a:spcBef>
                <a:spcPts val="0"/>
              </a:spcBef>
              <a:spcAft>
                <a:spcPts val="0"/>
              </a:spcAft>
              <a:defRPr/>
            </a:pPr>
            <a:r>
              <a:rPr lang="en-US" sz="600" dirty="0" smtClean="0">
                <a:solidFill>
                  <a:srgbClr val="FFFFFF">
                    <a:lumMod val="65000"/>
                  </a:srgbClr>
                </a:solidFill>
                <a:latin typeface="Arial" charset="0"/>
              </a:rPr>
              <a:t>OPEN</a:t>
            </a:r>
          </a:p>
          <a:p>
            <a:pPr algn="ctr" eaLnBrk="1" fontAlgn="auto" hangingPunct="1">
              <a:spcBef>
                <a:spcPts val="0"/>
              </a:spcBef>
              <a:spcAft>
                <a:spcPts val="0"/>
              </a:spcAft>
              <a:defRPr/>
            </a:pPr>
            <a:r>
              <a:rPr lang="en-US" sz="600" dirty="0" smtClean="0">
                <a:solidFill>
                  <a:srgbClr val="FFFFFF">
                    <a:lumMod val="65000"/>
                  </a:srgbClr>
                </a:solidFill>
                <a:latin typeface="Arial" charset="0"/>
              </a:rPr>
              <a:t>THALES GROUP INTERNAL</a:t>
            </a:r>
          </a:p>
          <a:p>
            <a:pPr algn="ctr" eaLnBrk="1" fontAlgn="auto" hangingPunct="1">
              <a:spcBef>
                <a:spcPts val="0"/>
              </a:spcBef>
              <a:spcAft>
                <a:spcPts val="0"/>
              </a:spcAft>
              <a:defRPr/>
            </a:pPr>
            <a:r>
              <a:rPr lang="en-US" sz="600" dirty="0" smtClean="0">
                <a:solidFill>
                  <a:srgbClr val="FF0000"/>
                </a:solidFill>
                <a:latin typeface="Arial" charset="0"/>
              </a:rPr>
              <a:t>THALES GROUP CONFIDENTIAL</a:t>
            </a:r>
          </a:p>
          <a:p>
            <a:pPr algn="ctr" eaLnBrk="1" fontAlgn="auto" hangingPunct="1">
              <a:spcBef>
                <a:spcPts val="0"/>
              </a:spcBef>
              <a:spcAft>
                <a:spcPts val="0"/>
              </a:spcAft>
              <a:defRPr/>
            </a:pPr>
            <a:r>
              <a:rPr lang="en-US" sz="600" dirty="0" smtClean="0">
                <a:solidFill>
                  <a:srgbClr val="FF0000"/>
                </a:solidFill>
                <a:latin typeface="Arial" charset="0"/>
              </a:rPr>
              <a:t>THALES GROUP SECRET</a:t>
            </a:r>
          </a:p>
        </p:txBody>
      </p:sp>
      <p:sp>
        <p:nvSpPr>
          <p:cNvPr id="2" name="Titre 1"/>
          <p:cNvSpPr>
            <a:spLocks noGrp="1"/>
          </p:cNvSpPr>
          <p:nvPr>
            <p:ph type="ctrTitle"/>
          </p:nvPr>
        </p:nvSpPr>
        <p:spPr>
          <a:xfrm>
            <a:off x="302049" y="1344553"/>
            <a:ext cx="4918023" cy="866897"/>
          </a:xfrm>
        </p:spPr>
        <p:txBody>
          <a:bodyPr/>
          <a:lstStyle>
            <a:lvl1pPr algn="l">
              <a:defRPr sz="2400" baseline="0">
                <a:solidFill>
                  <a:srgbClr val="333366"/>
                </a:solidFill>
              </a:defRPr>
            </a:lvl1pPr>
          </a:lstStyle>
          <a:p>
            <a:r>
              <a:rPr lang="fr-FR" smtClean="0"/>
              <a:t>Modifiez le style du titre</a:t>
            </a:r>
            <a:endParaRPr lang="fr-FR" dirty="0"/>
          </a:p>
        </p:txBody>
      </p:sp>
      <p:sp>
        <p:nvSpPr>
          <p:cNvPr id="32" name="Sous-titre 2"/>
          <p:cNvSpPr>
            <a:spLocks noGrp="1"/>
          </p:cNvSpPr>
          <p:nvPr>
            <p:ph type="subTitle" idx="1"/>
          </p:nvPr>
        </p:nvSpPr>
        <p:spPr>
          <a:xfrm>
            <a:off x="302049" y="2019650"/>
            <a:ext cx="4918023" cy="523220"/>
          </a:xfrm>
        </p:spPr>
        <p:txBody>
          <a:bodyPr>
            <a:spAutoFit/>
          </a:bodyPr>
          <a:lstStyle>
            <a:lvl1pPr marL="0" indent="0" algn="l">
              <a:lnSpc>
                <a:spcPct val="100000"/>
              </a:lnSpc>
              <a:spcBef>
                <a:spcPts val="0"/>
              </a:spcBef>
              <a:spcAft>
                <a:spcPts val="0"/>
              </a:spcAft>
              <a:buNone/>
              <a:defRPr sz="1400" b="0" cap="all">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Cliquez pour modifier le style des sous-titres du masque</a:t>
            </a:r>
            <a:endParaRPr lang="fr-FR" dirty="0" smtClean="0"/>
          </a:p>
        </p:txBody>
      </p:sp>
      <p:sp>
        <p:nvSpPr>
          <p:cNvPr id="6" name="Espace réservé du texte 5"/>
          <p:cNvSpPr>
            <a:spLocks noGrp="1"/>
          </p:cNvSpPr>
          <p:nvPr>
            <p:ph type="body" sz="quarter" idx="10"/>
          </p:nvPr>
        </p:nvSpPr>
        <p:spPr>
          <a:xfrm>
            <a:off x="302049" y="2502958"/>
            <a:ext cx="4918022" cy="1751542"/>
          </a:xfrm>
        </p:spPr>
        <p:txBody>
          <a:bodyPr/>
          <a:lstStyle>
            <a:lvl1pPr marL="0" indent="0" algn="l">
              <a:spcBef>
                <a:spcPts val="0"/>
              </a:spcBef>
              <a:buFontTx/>
              <a:buNone/>
              <a:defRPr sz="1400" b="0">
                <a:solidFill>
                  <a:srgbClr val="505050"/>
                </a:solidFill>
              </a:defRPr>
            </a:lvl1pPr>
            <a:lvl2pPr marL="0" indent="0" algn="l">
              <a:buFontTx/>
              <a:buNone/>
              <a:defRPr/>
            </a:lvl2pPr>
            <a:lvl3pPr marL="0" indent="0" algn="l">
              <a:buFontTx/>
              <a:buNone/>
              <a:defRPr/>
            </a:lvl3pPr>
            <a:lvl4pPr marL="0" indent="0" algn="l">
              <a:buFontTx/>
              <a:buNone/>
              <a:defRPr/>
            </a:lvl4pPr>
            <a:lvl5pPr marL="0" indent="0" algn="l">
              <a:buFontTx/>
              <a:buNone/>
              <a:defRPr/>
            </a:lvl5pPr>
          </a:lstStyle>
          <a:p>
            <a:pPr lvl="0"/>
            <a:r>
              <a:rPr lang="fr-FR" smtClean="0"/>
              <a:t>Modifiez les styles du texte du masque</a:t>
            </a:r>
          </a:p>
        </p:txBody>
      </p:sp>
      <p:sp>
        <p:nvSpPr>
          <p:cNvPr id="10" name="Picture Placeholder 2"/>
          <p:cNvSpPr>
            <a:spLocks noGrp="1"/>
          </p:cNvSpPr>
          <p:nvPr>
            <p:ph type="pic" sz="quarter" idx="11"/>
          </p:nvPr>
        </p:nvSpPr>
        <p:spPr bwMode="auto">
          <a:xfrm>
            <a:off x="5501950" y="-9525"/>
            <a:ext cx="3647433" cy="5178425"/>
          </a:xfrm>
          <a:custGeom>
            <a:avLst/>
            <a:gdLst>
              <a:gd name="connsiteX0" fmla="*/ 0 w 3662362"/>
              <a:gd name="connsiteY0" fmla="*/ 0 h 5168900"/>
              <a:gd name="connsiteX1" fmla="*/ 3662362 w 3662362"/>
              <a:gd name="connsiteY1" fmla="*/ 0 h 5168900"/>
              <a:gd name="connsiteX2" fmla="*/ 3662362 w 3662362"/>
              <a:gd name="connsiteY2" fmla="*/ 5168900 h 5168900"/>
              <a:gd name="connsiteX3" fmla="*/ 0 w 3662362"/>
              <a:gd name="connsiteY3" fmla="*/ 5168900 h 5168900"/>
              <a:gd name="connsiteX4" fmla="*/ 0 w 3662362"/>
              <a:gd name="connsiteY4" fmla="*/ 0 h 5168900"/>
              <a:gd name="connsiteX0" fmla="*/ 1724025 w 3662362"/>
              <a:gd name="connsiteY0" fmla="*/ 0 h 5178425"/>
              <a:gd name="connsiteX1" fmla="*/ 3662362 w 3662362"/>
              <a:gd name="connsiteY1" fmla="*/ 9525 h 5178425"/>
              <a:gd name="connsiteX2" fmla="*/ 3662362 w 3662362"/>
              <a:gd name="connsiteY2" fmla="*/ 5178425 h 5178425"/>
              <a:gd name="connsiteX3" fmla="*/ 0 w 3662362"/>
              <a:gd name="connsiteY3" fmla="*/ 5178425 h 5178425"/>
              <a:gd name="connsiteX4" fmla="*/ 1724025 w 3662362"/>
              <a:gd name="connsiteY4" fmla="*/ 0 h 5178425"/>
              <a:gd name="connsiteX0" fmla="*/ 1724025 w 3662362"/>
              <a:gd name="connsiteY0" fmla="*/ 0 h 5178425"/>
              <a:gd name="connsiteX1" fmla="*/ 3662362 w 3662362"/>
              <a:gd name="connsiteY1" fmla="*/ 9525 h 5178425"/>
              <a:gd name="connsiteX2" fmla="*/ 3662362 w 3662362"/>
              <a:gd name="connsiteY2" fmla="*/ 5178425 h 5178425"/>
              <a:gd name="connsiteX3" fmla="*/ 0 w 3662362"/>
              <a:gd name="connsiteY3" fmla="*/ 5178425 h 5178425"/>
              <a:gd name="connsiteX4" fmla="*/ 1724025 w 3662362"/>
              <a:gd name="connsiteY4" fmla="*/ 0 h 5178425"/>
              <a:gd name="connsiteX0" fmla="*/ 1609725 w 3548062"/>
              <a:gd name="connsiteY0" fmla="*/ 0 h 5178425"/>
              <a:gd name="connsiteX1" fmla="*/ 3548062 w 3548062"/>
              <a:gd name="connsiteY1" fmla="*/ 9525 h 5178425"/>
              <a:gd name="connsiteX2" fmla="*/ 3548062 w 3548062"/>
              <a:gd name="connsiteY2" fmla="*/ 5178425 h 5178425"/>
              <a:gd name="connsiteX3" fmla="*/ 0 w 3548062"/>
              <a:gd name="connsiteY3" fmla="*/ 5178425 h 5178425"/>
              <a:gd name="connsiteX4" fmla="*/ 1609725 w 3548062"/>
              <a:gd name="connsiteY4" fmla="*/ 0 h 5178425"/>
              <a:gd name="connsiteX0" fmla="*/ 1758948 w 3697285"/>
              <a:gd name="connsiteY0" fmla="*/ 0 h 5178425"/>
              <a:gd name="connsiteX1" fmla="*/ 3697285 w 3697285"/>
              <a:gd name="connsiteY1" fmla="*/ 9525 h 5178425"/>
              <a:gd name="connsiteX2" fmla="*/ 3697285 w 3697285"/>
              <a:gd name="connsiteY2" fmla="*/ 5178425 h 5178425"/>
              <a:gd name="connsiteX3" fmla="*/ 149223 w 3697285"/>
              <a:gd name="connsiteY3" fmla="*/ 5178425 h 5178425"/>
              <a:gd name="connsiteX4" fmla="*/ 1758948 w 3697285"/>
              <a:gd name="connsiteY4" fmla="*/ 0 h 5178425"/>
              <a:gd name="connsiteX0" fmla="*/ 1709096 w 3647433"/>
              <a:gd name="connsiteY0" fmla="*/ 0 h 5178425"/>
              <a:gd name="connsiteX1" fmla="*/ 3647433 w 3647433"/>
              <a:gd name="connsiteY1" fmla="*/ 9525 h 5178425"/>
              <a:gd name="connsiteX2" fmla="*/ 3647433 w 3647433"/>
              <a:gd name="connsiteY2" fmla="*/ 5178425 h 5178425"/>
              <a:gd name="connsiteX3" fmla="*/ 99371 w 3647433"/>
              <a:gd name="connsiteY3" fmla="*/ 5178425 h 5178425"/>
              <a:gd name="connsiteX4" fmla="*/ 1709096 w 3647433"/>
              <a:gd name="connsiteY4" fmla="*/ 0 h 51784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47433" h="5178425">
                <a:moveTo>
                  <a:pt x="1709096" y="0"/>
                </a:moveTo>
                <a:lnTo>
                  <a:pt x="3647433" y="9525"/>
                </a:lnTo>
                <a:lnTo>
                  <a:pt x="3647433" y="5178425"/>
                </a:lnTo>
                <a:lnTo>
                  <a:pt x="99371" y="5178425"/>
                </a:lnTo>
                <a:cubicBezTo>
                  <a:pt x="-30804" y="4471458"/>
                  <a:pt x="-351479" y="2116667"/>
                  <a:pt x="1709096" y="0"/>
                </a:cubicBezTo>
                <a:close/>
              </a:path>
            </a:pathLst>
          </a:custGeom>
          <a:solidFill>
            <a:schemeClr val="bg1">
              <a:lumMod val="85000"/>
            </a:schemeClr>
          </a:solidFill>
          <a:ln>
            <a:noFill/>
          </a:ln>
          <a:effectLst/>
          <a:extLst/>
        </p:spPr>
        <p:txBody>
          <a:bodyPr lIns="432000" rtlCol="0" anchor="ctr">
            <a:noAutofit/>
          </a:bodyPr>
          <a:lstStyle>
            <a:lvl1pPr marL="0" indent="0" algn="ctr">
              <a:buFontTx/>
              <a:buNone/>
              <a:defRPr b="0">
                <a:solidFill>
                  <a:schemeClr val="bg1"/>
                </a:solidFill>
              </a:defRPr>
            </a:lvl1pPr>
          </a:lstStyle>
          <a:p>
            <a:pPr lvl="0"/>
            <a:r>
              <a:rPr lang="fr-FR" noProof="0" smtClean="0"/>
              <a:t>Cliquez sur l'icône pour ajouter une image</a:t>
            </a:r>
            <a:endParaRPr lang="en-AU" noProof="0" dirty="0"/>
          </a:p>
        </p:txBody>
      </p:sp>
    </p:spTree>
    <p:extLst>
      <p:ext uri="{BB962C8B-B14F-4D97-AF65-F5344CB8AC3E}">
        <p14:creationId xmlns:p14="http://schemas.microsoft.com/office/powerpoint/2010/main" val="1421387346"/>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preserve="1" userDrawn="1">
  <p:cSld name="1_Titre et contenu">
    <p:spTree>
      <p:nvGrpSpPr>
        <p:cNvPr id="1" name=""/>
        <p:cNvGrpSpPr/>
        <p:nvPr/>
      </p:nvGrpSpPr>
      <p:grpSpPr>
        <a:xfrm>
          <a:off x="0" y="0"/>
          <a:ext cx="0" cy="0"/>
          <a:chOff x="0" y="0"/>
          <a:chExt cx="0" cy="0"/>
        </a:xfrm>
      </p:grpSpPr>
      <p:sp>
        <p:nvSpPr>
          <p:cNvPr id="6" name="Rectangle 1"/>
          <p:cNvSpPr>
            <a:spLocks/>
          </p:cNvSpPr>
          <p:nvPr userDrawn="1"/>
        </p:nvSpPr>
        <p:spPr bwMode="auto">
          <a:xfrm>
            <a:off x="5502275" y="-15875"/>
            <a:ext cx="3641725" cy="5165725"/>
          </a:xfrm>
          <a:custGeom>
            <a:avLst/>
            <a:gdLst>
              <a:gd name="T0" fmla="*/ 1707376 w 3642050"/>
              <a:gd name="T1" fmla="*/ 0 h 5165725"/>
              <a:gd name="T2" fmla="*/ 3632960 w 3642050"/>
              <a:gd name="T3" fmla="*/ 15875 h 5165725"/>
              <a:gd name="T4" fmla="*/ 3632960 w 3642050"/>
              <a:gd name="T5" fmla="*/ 5159375 h 5165725"/>
              <a:gd name="T6" fmla="*/ 104848 w 3642050"/>
              <a:gd name="T7" fmla="*/ 5165725 h 5165725"/>
              <a:gd name="T8" fmla="*/ 1707376 w 3642050"/>
              <a:gd name="T9" fmla="*/ 0 h 516572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642050" h="5165725">
                <a:moveTo>
                  <a:pt x="1711650" y="0"/>
                </a:moveTo>
                <a:lnTo>
                  <a:pt x="3642050" y="15875"/>
                </a:lnTo>
                <a:lnTo>
                  <a:pt x="3642050" y="5159375"/>
                </a:lnTo>
                <a:lnTo>
                  <a:pt x="105100" y="5165725"/>
                </a:lnTo>
                <a:cubicBezTo>
                  <a:pt x="-374325" y="2705100"/>
                  <a:pt x="895675" y="796925"/>
                  <a:pt x="1711650" y="0"/>
                </a:cubicBezTo>
                <a:close/>
              </a:path>
            </a:pathLst>
          </a:custGeom>
          <a:solidFill>
            <a:srgbClr val="5DBFD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7" name="Oval 41"/>
          <p:cNvSpPr>
            <a:spLocks noChangeArrowheads="1"/>
          </p:cNvSpPr>
          <p:nvPr userDrawn="1"/>
        </p:nvSpPr>
        <p:spPr bwMode="auto">
          <a:xfrm>
            <a:off x="5024438" y="-2908300"/>
            <a:ext cx="11339512" cy="11544300"/>
          </a:xfrm>
          <a:prstGeom prst="ellipse">
            <a:avLst/>
          </a:prstGeom>
          <a:noFill/>
          <a:ln w="6350">
            <a:solidFill>
              <a:schemeClr val="bg1">
                <a:lumMod val="85000"/>
              </a:schemeClr>
            </a:solidFill>
            <a:round/>
            <a:headEnd/>
            <a:tailEnd/>
          </a:ln>
        </p:spPr>
        <p:txBody>
          <a:bodyPr/>
          <a:lstStyle/>
          <a:p>
            <a:pPr eaLnBrk="1" fontAlgn="auto" hangingPunct="1">
              <a:spcBef>
                <a:spcPts val="0"/>
              </a:spcBef>
              <a:spcAft>
                <a:spcPts val="0"/>
              </a:spcAft>
              <a:defRPr/>
            </a:pPr>
            <a:endParaRPr lang="en-AU">
              <a:solidFill>
                <a:srgbClr val="333366"/>
              </a:solidFill>
              <a:latin typeface="+mn-lt"/>
            </a:endParaRPr>
          </a:p>
        </p:txBody>
      </p:sp>
      <p:sp>
        <p:nvSpPr>
          <p:cNvPr id="8" name="Oval 41"/>
          <p:cNvSpPr>
            <a:spLocks noChangeArrowheads="1"/>
          </p:cNvSpPr>
          <p:nvPr userDrawn="1"/>
        </p:nvSpPr>
        <p:spPr bwMode="auto">
          <a:xfrm>
            <a:off x="5429250" y="-1897063"/>
            <a:ext cx="11339513" cy="11544301"/>
          </a:xfrm>
          <a:prstGeom prst="ellipse">
            <a:avLst/>
          </a:prstGeom>
          <a:noFill/>
          <a:ln w="6350">
            <a:solidFill>
              <a:schemeClr val="bg1">
                <a:lumMod val="75000"/>
              </a:schemeClr>
            </a:solidFill>
            <a:round/>
            <a:headEnd/>
            <a:tailEnd/>
          </a:ln>
        </p:spPr>
        <p:txBody>
          <a:bodyPr/>
          <a:lstStyle/>
          <a:p>
            <a:pPr eaLnBrk="1" fontAlgn="auto" hangingPunct="1">
              <a:spcBef>
                <a:spcPts val="0"/>
              </a:spcBef>
              <a:spcAft>
                <a:spcPts val="0"/>
              </a:spcAft>
              <a:defRPr/>
            </a:pPr>
            <a:endParaRPr lang="en-AU">
              <a:solidFill>
                <a:srgbClr val="333366"/>
              </a:solidFill>
              <a:latin typeface="+mn-lt"/>
            </a:endParaRPr>
          </a:p>
        </p:txBody>
      </p:sp>
      <p:grpSp>
        <p:nvGrpSpPr>
          <p:cNvPr id="9" name="Group 25"/>
          <p:cNvGrpSpPr>
            <a:grpSpLocks/>
          </p:cNvGrpSpPr>
          <p:nvPr userDrawn="1"/>
        </p:nvGrpSpPr>
        <p:grpSpPr bwMode="auto">
          <a:xfrm>
            <a:off x="7262813" y="4811713"/>
            <a:ext cx="1631950" cy="198437"/>
            <a:chOff x="2619375" y="-595312"/>
            <a:chExt cx="1785938" cy="215899"/>
          </a:xfrm>
        </p:grpSpPr>
        <p:sp>
          <p:nvSpPr>
            <p:cNvPr id="10" name="Freeform 12"/>
            <p:cNvSpPr>
              <a:spLocks/>
            </p:cNvSpPr>
            <p:nvPr userDrawn="1"/>
          </p:nvSpPr>
          <p:spPr bwMode="auto">
            <a:xfrm>
              <a:off x="4175990" y="-595312"/>
              <a:ext cx="229323" cy="215899"/>
            </a:xfrm>
            <a:custGeom>
              <a:avLst/>
              <a:gdLst>
                <a:gd name="T0" fmla="*/ 2147483647 w 180"/>
                <a:gd name="T1" fmla="*/ 2147483647 h 166"/>
                <a:gd name="T2" fmla="*/ 2147483647 w 180"/>
                <a:gd name="T3" fmla="*/ 2147483647 h 166"/>
                <a:gd name="T4" fmla="*/ 2147483647 w 180"/>
                <a:gd name="T5" fmla="*/ 2147483647 h 166"/>
                <a:gd name="T6" fmla="*/ 0 w 180"/>
                <a:gd name="T7" fmla="*/ 2147483647 h 166"/>
                <a:gd name="T8" fmla="*/ 0 w 180"/>
                <a:gd name="T9" fmla="*/ 2147483647 h 166"/>
                <a:gd name="T10" fmla="*/ 2147483647 w 180"/>
                <a:gd name="T11" fmla="*/ 2147483647 h 166"/>
                <a:gd name="T12" fmla="*/ 2147483647 w 180"/>
                <a:gd name="T13" fmla="*/ 2147483647 h 166"/>
                <a:gd name="T14" fmla="*/ 2147483647 w 180"/>
                <a:gd name="T15" fmla="*/ 2147483647 h 166"/>
                <a:gd name="T16" fmla="*/ 2147483647 w 180"/>
                <a:gd name="T17" fmla="*/ 2147483647 h 166"/>
                <a:gd name="T18" fmla="*/ 2147483647 w 180"/>
                <a:gd name="T19" fmla="*/ 2147483647 h 166"/>
                <a:gd name="T20" fmla="*/ 2147483647 w 180"/>
                <a:gd name="T21" fmla="*/ 2147483647 h 166"/>
                <a:gd name="T22" fmla="*/ 2147483647 w 180"/>
                <a:gd name="T23" fmla="*/ 0 h 166"/>
                <a:gd name="T24" fmla="*/ 2147483647 w 180"/>
                <a:gd name="T25" fmla="*/ 2147483647 h 166"/>
                <a:gd name="T26" fmla="*/ 2147483647 w 180"/>
                <a:gd name="T27" fmla="*/ 2147483647 h 166"/>
                <a:gd name="T28" fmla="*/ 2147483647 w 180"/>
                <a:gd name="T29" fmla="*/ 2147483647 h 166"/>
                <a:gd name="T30" fmla="*/ 2147483647 w 180"/>
                <a:gd name="T31" fmla="*/ 2147483647 h 166"/>
                <a:gd name="T32" fmla="*/ 2147483647 w 180"/>
                <a:gd name="T33" fmla="*/ 2147483647 h 166"/>
                <a:gd name="T34" fmla="*/ 2147483647 w 180"/>
                <a:gd name="T35" fmla="*/ 2147483647 h 166"/>
                <a:gd name="T36" fmla="*/ 2147483647 w 180"/>
                <a:gd name="T37" fmla="*/ 2147483647 h 16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180" h="166">
                  <a:moveTo>
                    <a:pt x="180" y="122"/>
                  </a:moveTo>
                  <a:cubicBezTo>
                    <a:pt x="180" y="144"/>
                    <a:pt x="173" y="151"/>
                    <a:pt x="155" y="156"/>
                  </a:cubicBezTo>
                  <a:cubicBezTo>
                    <a:pt x="136" y="162"/>
                    <a:pt x="101" y="166"/>
                    <a:pt x="81" y="166"/>
                  </a:cubicBezTo>
                  <a:cubicBezTo>
                    <a:pt x="57" y="166"/>
                    <a:pt x="26" y="164"/>
                    <a:pt x="0" y="158"/>
                  </a:cubicBezTo>
                  <a:cubicBezTo>
                    <a:pt x="0" y="132"/>
                    <a:pt x="0" y="132"/>
                    <a:pt x="0" y="132"/>
                  </a:cubicBezTo>
                  <a:cubicBezTo>
                    <a:pt x="143" y="132"/>
                    <a:pt x="143" y="132"/>
                    <a:pt x="143" y="132"/>
                  </a:cubicBezTo>
                  <a:cubicBezTo>
                    <a:pt x="143" y="97"/>
                    <a:pt x="143" y="97"/>
                    <a:pt x="143" y="97"/>
                  </a:cubicBezTo>
                  <a:cubicBezTo>
                    <a:pt x="42" y="97"/>
                    <a:pt x="42" y="97"/>
                    <a:pt x="42" y="97"/>
                  </a:cubicBezTo>
                  <a:cubicBezTo>
                    <a:pt x="12" y="97"/>
                    <a:pt x="1" y="89"/>
                    <a:pt x="1" y="59"/>
                  </a:cubicBezTo>
                  <a:cubicBezTo>
                    <a:pt x="1" y="44"/>
                    <a:pt x="1" y="44"/>
                    <a:pt x="1" y="44"/>
                  </a:cubicBezTo>
                  <a:cubicBezTo>
                    <a:pt x="1" y="20"/>
                    <a:pt x="7" y="13"/>
                    <a:pt x="26" y="9"/>
                  </a:cubicBezTo>
                  <a:cubicBezTo>
                    <a:pt x="45" y="4"/>
                    <a:pt x="77" y="0"/>
                    <a:pt x="97" y="0"/>
                  </a:cubicBezTo>
                  <a:cubicBezTo>
                    <a:pt x="122" y="0"/>
                    <a:pt x="151" y="2"/>
                    <a:pt x="177" y="8"/>
                  </a:cubicBezTo>
                  <a:cubicBezTo>
                    <a:pt x="177" y="34"/>
                    <a:pt x="177" y="34"/>
                    <a:pt x="177" y="34"/>
                  </a:cubicBezTo>
                  <a:cubicBezTo>
                    <a:pt x="37" y="34"/>
                    <a:pt x="37" y="34"/>
                    <a:pt x="37" y="34"/>
                  </a:cubicBezTo>
                  <a:cubicBezTo>
                    <a:pt x="37" y="64"/>
                    <a:pt x="37" y="64"/>
                    <a:pt x="37" y="64"/>
                  </a:cubicBezTo>
                  <a:cubicBezTo>
                    <a:pt x="138" y="64"/>
                    <a:pt x="138" y="64"/>
                    <a:pt x="138" y="64"/>
                  </a:cubicBezTo>
                  <a:cubicBezTo>
                    <a:pt x="168" y="64"/>
                    <a:pt x="180" y="72"/>
                    <a:pt x="180" y="102"/>
                  </a:cubicBezTo>
                  <a:cubicBezTo>
                    <a:pt x="180" y="122"/>
                    <a:pt x="180" y="122"/>
                    <a:pt x="180" y="122"/>
                  </a:cubicBezTo>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11" name="Freeform 13"/>
            <p:cNvSpPr>
              <a:spLocks/>
            </p:cNvSpPr>
            <p:nvPr userDrawn="1"/>
          </p:nvSpPr>
          <p:spPr bwMode="auto">
            <a:xfrm>
              <a:off x="3868489" y="-595312"/>
              <a:ext cx="225848" cy="215899"/>
            </a:xfrm>
            <a:custGeom>
              <a:avLst/>
              <a:gdLst>
                <a:gd name="T0" fmla="*/ 2147483647 w 177"/>
                <a:gd name="T1" fmla="*/ 2147483647 h 166"/>
                <a:gd name="T2" fmla="*/ 2147483647 w 177"/>
                <a:gd name="T3" fmla="*/ 2147483647 h 166"/>
                <a:gd name="T4" fmla="*/ 0 w 177"/>
                <a:gd name="T5" fmla="*/ 2147483647 h 166"/>
                <a:gd name="T6" fmla="*/ 0 w 177"/>
                <a:gd name="T7" fmla="*/ 2147483647 h 166"/>
                <a:gd name="T8" fmla="*/ 2147483647 w 177"/>
                <a:gd name="T9" fmla="*/ 0 h 166"/>
                <a:gd name="T10" fmla="*/ 2147483647 w 177"/>
                <a:gd name="T11" fmla="*/ 2147483647 h 166"/>
                <a:gd name="T12" fmla="*/ 2147483647 w 177"/>
                <a:gd name="T13" fmla="*/ 2147483647 h 166"/>
                <a:gd name="T14" fmla="*/ 2147483647 w 177"/>
                <a:gd name="T15" fmla="*/ 2147483647 h 166"/>
                <a:gd name="T16" fmla="*/ 2147483647 w 177"/>
                <a:gd name="T17" fmla="*/ 2147483647 h 166"/>
                <a:gd name="T18" fmla="*/ 2147483647 w 177"/>
                <a:gd name="T19" fmla="*/ 2147483647 h 166"/>
                <a:gd name="T20" fmla="*/ 2147483647 w 177"/>
                <a:gd name="T21" fmla="*/ 2147483647 h 166"/>
                <a:gd name="T22" fmla="*/ 2147483647 w 177"/>
                <a:gd name="T23" fmla="*/ 2147483647 h 166"/>
                <a:gd name="T24" fmla="*/ 2147483647 w 177"/>
                <a:gd name="T25" fmla="*/ 2147483647 h 166"/>
                <a:gd name="T26" fmla="*/ 2147483647 w 177"/>
                <a:gd name="T27" fmla="*/ 2147483647 h 166"/>
                <a:gd name="T28" fmla="*/ 2147483647 w 177"/>
                <a:gd name="T29" fmla="*/ 2147483647 h 16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177" h="166">
                  <a:moveTo>
                    <a:pt x="177" y="158"/>
                  </a:moveTo>
                  <a:cubicBezTo>
                    <a:pt x="147" y="164"/>
                    <a:pt x="118" y="166"/>
                    <a:pt x="89" y="166"/>
                  </a:cubicBezTo>
                  <a:cubicBezTo>
                    <a:pt x="60" y="166"/>
                    <a:pt x="30" y="164"/>
                    <a:pt x="0" y="158"/>
                  </a:cubicBezTo>
                  <a:cubicBezTo>
                    <a:pt x="0" y="8"/>
                    <a:pt x="0" y="8"/>
                    <a:pt x="0" y="8"/>
                  </a:cubicBezTo>
                  <a:cubicBezTo>
                    <a:pt x="30" y="2"/>
                    <a:pt x="60" y="0"/>
                    <a:pt x="88" y="0"/>
                  </a:cubicBezTo>
                  <a:cubicBezTo>
                    <a:pt x="117" y="0"/>
                    <a:pt x="147" y="2"/>
                    <a:pt x="176" y="8"/>
                  </a:cubicBezTo>
                  <a:cubicBezTo>
                    <a:pt x="176" y="35"/>
                    <a:pt x="176" y="35"/>
                    <a:pt x="176" y="35"/>
                  </a:cubicBezTo>
                  <a:cubicBezTo>
                    <a:pt x="43" y="35"/>
                    <a:pt x="43" y="35"/>
                    <a:pt x="43" y="35"/>
                  </a:cubicBezTo>
                  <a:cubicBezTo>
                    <a:pt x="43" y="65"/>
                    <a:pt x="43" y="65"/>
                    <a:pt x="43" y="65"/>
                  </a:cubicBezTo>
                  <a:cubicBezTo>
                    <a:pt x="130" y="65"/>
                    <a:pt x="130" y="65"/>
                    <a:pt x="130" y="65"/>
                  </a:cubicBezTo>
                  <a:cubicBezTo>
                    <a:pt x="130" y="96"/>
                    <a:pt x="130" y="96"/>
                    <a:pt x="130" y="96"/>
                  </a:cubicBezTo>
                  <a:cubicBezTo>
                    <a:pt x="43" y="96"/>
                    <a:pt x="43" y="96"/>
                    <a:pt x="43" y="96"/>
                  </a:cubicBezTo>
                  <a:cubicBezTo>
                    <a:pt x="43" y="132"/>
                    <a:pt x="43" y="132"/>
                    <a:pt x="43" y="132"/>
                  </a:cubicBezTo>
                  <a:cubicBezTo>
                    <a:pt x="177" y="132"/>
                    <a:pt x="177" y="132"/>
                    <a:pt x="177" y="132"/>
                  </a:cubicBezTo>
                  <a:cubicBezTo>
                    <a:pt x="177" y="158"/>
                    <a:pt x="177" y="158"/>
                    <a:pt x="177" y="158"/>
                  </a:cubicBezTo>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12" name="Freeform 14"/>
            <p:cNvSpPr>
              <a:spLocks/>
            </p:cNvSpPr>
            <p:nvPr userDrawn="1"/>
          </p:nvSpPr>
          <p:spPr bwMode="auto">
            <a:xfrm>
              <a:off x="3602683" y="-588403"/>
              <a:ext cx="201526" cy="208990"/>
            </a:xfrm>
            <a:custGeom>
              <a:avLst/>
              <a:gdLst>
                <a:gd name="T0" fmla="*/ 2147483647 w 158"/>
                <a:gd name="T1" fmla="*/ 2147483647 h 162"/>
                <a:gd name="T2" fmla="*/ 2147483647 w 158"/>
                <a:gd name="T3" fmla="*/ 2147483647 h 162"/>
                <a:gd name="T4" fmla="*/ 0 w 158"/>
                <a:gd name="T5" fmla="*/ 2147483647 h 162"/>
                <a:gd name="T6" fmla="*/ 0 w 158"/>
                <a:gd name="T7" fmla="*/ 0 h 162"/>
                <a:gd name="T8" fmla="*/ 2147483647 w 158"/>
                <a:gd name="T9" fmla="*/ 0 h 162"/>
                <a:gd name="T10" fmla="*/ 2147483647 w 158"/>
                <a:gd name="T11" fmla="*/ 2147483647 h 162"/>
                <a:gd name="T12" fmla="*/ 2147483647 w 158"/>
                <a:gd name="T13" fmla="*/ 2147483647 h 162"/>
                <a:gd name="T14" fmla="*/ 2147483647 w 158"/>
                <a:gd name="T15" fmla="*/ 2147483647 h 162"/>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58" h="162">
                  <a:moveTo>
                    <a:pt x="158" y="154"/>
                  </a:moveTo>
                  <a:cubicBezTo>
                    <a:pt x="132" y="160"/>
                    <a:pt x="105" y="162"/>
                    <a:pt x="80" y="162"/>
                  </a:cubicBezTo>
                  <a:cubicBezTo>
                    <a:pt x="54" y="162"/>
                    <a:pt x="27" y="160"/>
                    <a:pt x="0" y="154"/>
                  </a:cubicBezTo>
                  <a:cubicBezTo>
                    <a:pt x="0" y="0"/>
                    <a:pt x="0" y="0"/>
                    <a:pt x="0" y="0"/>
                  </a:cubicBezTo>
                  <a:cubicBezTo>
                    <a:pt x="43" y="0"/>
                    <a:pt x="43" y="0"/>
                    <a:pt x="43" y="0"/>
                  </a:cubicBezTo>
                  <a:cubicBezTo>
                    <a:pt x="43" y="126"/>
                    <a:pt x="43" y="126"/>
                    <a:pt x="43" y="126"/>
                  </a:cubicBezTo>
                  <a:cubicBezTo>
                    <a:pt x="158" y="126"/>
                    <a:pt x="158" y="126"/>
                    <a:pt x="158" y="126"/>
                  </a:cubicBezTo>
                  <a:cubicBezTo>
                    <a:pt x="158" y="154"/>
                    <a:pt x="158" y="154"/>
                    <a:pt x="158" y="154"/>
                  </a:cubicBezTo>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13" name="Freeform 15"/>
            <p:cNvSpPr>
              <a:spLocks/>
            </p:cNvSpPr>
            <p:nvPr userDrawn="1"/>
          </p:nvSpPr>
          <p:spPr bwMode="auto">
            <a:xfrm>
              <a:off x="3248275" y="-588403"/>
              <a:ext cx="288391" cy="207264"/>
            </a:xfrm>
            <a:custGeom>
              <a:avLst/>
              <a:gdLst>
                <a:gd name="T0" fmla="*/ 2147483647 w 226"/>
                <a:gd name="T1" fmla="*/ 2147483647 h 161"/>
                <a:gd name="T2" fmla="*/ 2147483647 w 226"/>
                <a:gd name="T3" fmla="*/ 2147483647 h 161"/>
                <a:gd name="T4" fmla="*/ 2147483647 w 226"/>
                <a:gd name="T5" fmla="*/ 2147483647 h 161"/>
                <a:gd name="T6" fmla="*/ 2147483647 w 226"/>
                <a:gd name="T7" fmla="*/ 2147483647 h 161"/>
                <a:gd name="T8" fmla="*/ 2147483647 w 226"/>
                <a:gd name="T9" fmla="*/ 2147483647 h 161"/>
                <a:gd name="T10" fmla="*/ 0 w 226"/>
                <a:gd name="T11" fmla="*/ 2147483647 h 161"/>
                <a:gd name="T12" fmla="*/ 2147483647 w 226"/>
                <a:gd name="T13" fmla="*/ 0 h 161"/>
                <a:gd name="T14" fmla="*/ 2147483647 w 226"/>
                <a:gd name="T15" fmla="*/ 0 h 161"/>
                <a:gd name="T16" fmla="*/ 2147483647 w 226"/>
                <a:gd name="T17" fmla="*/ 2147483647 h 16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26" h="161">
                  <a:moveTo>
                    <a:pt x="226" y="155"/>
                  </a:moveTo>
                  <a:cubicBezTo>
                    <a:pt x="212" y="159"/>
                    <a:pt x="193" y="161"/>
                    <a:pt x="179" y="161"/>
                  </a:cubicBezTo>
                  <a:cubicBezTo>
                    <a:pt x="114" y="29"/>
                    <a:pt x="114" y="29"/>
                    <a:pt x="114" y="29"/>
                  </a:cubicBezTo>
                  <a:cubicBezTo>
                    <a:pt x="110" y="29"/>
                    <a:pt x="110" y="29"/>
                    <a:pt x="110" y="29"/>
                  </a:cubicBezTo>
                  <a:cubicBezTo>
                    <a:pt x="45" y="161"/>
                    <a:pt x="45" y="161"/>
                    <a:pt x="45" y="161"/>
                  </a:cubicBezTo>
                  <a:cubicBezTo>
                    <a:pt x="31" y="161"/>
                    <a:pt x="15" y="159"/>
                    <a:pt x="0" y="155"/>
                  </a:cubicBezTo>
                  <a:cubicBezTo>
                    <a:pt x="83" y="0"/>
                    <a:pt x="83" y="0"/>
                    <a:pt x="83" y="0"/>
                  </a:cubicBezTo>
                  <a:cubicBezTo>
                    <a:pt x="142" y="0"/>
                    <a:pt x="142" y="0"/>
                    <a:pt x="142" y="0"/>
                  </a:cubicBezTo>
                  <a:cubicBezTo>
                    <a:pt x="226" y="155"/>
                    <a:pt x="226" y="155"/>
                    <a:pt x="226" y="155"/>
                  </a:cubicBezTo>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14" name="Oval 16"/>
            <p:cNvSpPr>
              <a:spLocks noChangeArrowheads="1"/>
            </p:cNvSpPr>
            <p:nvPr userDrawn="1"/>
          </p:nvSpPr>
          <p:spPr bwMode="auto">
            <a:xfrm>
              <a:off x="3355988" y="-474408"/>
              <a:ext cx="71228" cy="70815"/>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defRPr>
              </a:lvl9pPr>
            </a:lstStyle>
            <a:p>
              <a:pPr eaLnBrk="1" hangingPunct="1">
                <a:defRPr/>
              </a:pPr>
              <a:endParaRPr lang="en-AU" altLang="fr-FR" smtClean="0">
                <a:solidFill>
                  <a:srgbClr val="333366"/>
                </a:solidFill>
                <a:latin typeface="Century Gothic" panose="020B0502020202020204" pitchFamily="34" charset="0"/>
              </a:endParaRPr>
            </a:p>
          </p:txBody>
        </p:sp>
        <p:sp>
          <p:nvSpPr>
            <p:cNvPr id="15" name="Freeform 17"/>
            <p:cNvSpPr>
              <a:spLocks/>
            </p:cNvSpPr>
            <p:nvPr userDrawn="1"/>
          </p:nvSpPr>
          <p:spPr bwMode="auto">
            <a:xfrm>
              <a:off x="2940774" y="-591858"/>
              <a:ext cx="241484" cy="210718"/>
            </a:xfrm>
            <a:custGeom>
              <a:avLst/>
              <a:gdLst>
                <a:gd name="T0" fmla="*/ 2147483647 w 190"/>
                <a:gd name="T1" fmla="*/ 2147483647 h 163"/>
                <a:gd name="T2" fmla="*/ 2147483647 w 190"/>
                <a:gd name="T3" fmla="*/ 2147483647 h 163"/>
                <a:gd name="T4" fmla="*/ 2147483647 w 190"/>
                <a:gd name="T5" fmla="*/ 2147483647 h 163"/>
                <a:gd name="T6" fmla="*/ 2147483647 w 190"/>
                <a:gd name="T7" fmla="*/ 2147483647 h 163"/>
                <a:gd name="T8" fmla="*/ 2147483647 w 190"/>
                <a:gd name="T9" fmla="*/ 2147483647 h 163"/>
                <a:gd name="T10" fmla="*/ 0 w 190"/>
                <a:gd name="T11" fmla="*/ 2147483647 h 163"/>
                <a:gd name="T12" fmla="*/ 0 w 190"/>
                <a:gd name="T13" fmla="*/ 2147483647 h 163"/>
                <a:gd name="T14" fmla="*/ 2147483647 w 190"/>
                <a:gd name="T15" fmla="*/ 0 h 163"/>
                <a:gd name="T16" fmla="*/ 2147483647 w 190"/>
                <a:gd name="T17" fmla="*/ 2147483647 h 163"/>
                <a:gd name="T18" fmla="*/ 2147483647 w 190"/>
                <a:gd name="T19" fmla="*/ 2147483647 h 163"/>
                <a:gd name="T20" fmla="*/ 2147483647 w 190"/>
                <a:gd name="T21" fmla="*/ 0 h 163"/>
                <a:gd name="T22" fmla="*/ 2147483647 w 190"/>
                <a:gd name="T23" fmla="*/ 2147483647 h 163"/>
                <a:gd name="T24" fmla="*/ 2147483647 w 190"/>
                <a:gd name="T25" fmla="*/ 2147483647 h 163"/>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190" h="163">
                  <a:moveTo>
                    <a:pt x="190" y="158"/>
                  </a:moveTo>
                  <a:cubicBezTo>
                    <a:pt x="177" y="161"/>
                    <a:pt x="162" y="163"/>
                    <a:pt x="148" y="163"/>
                  </a:cubicBezTo>
                  <a:cubicBezTo>
                    <a:pt x="148" y="96"/>
                    <a:pt x="148" y="96"/>
                    <a:pt x="148" y="96"/>
                  </a:cubicBezTo>
                  <a:cubicBezTo>
                    <a:pt x="42" y="96"/>
                    <a:pt x="42" y="96"/>
                    <a:pt x="42" y="96"/>
                  </a:cubicBezTo>
                  <a:cubicBezTo>
                    <a:pt x="42" y="163"/>
                    <a:pt x="42" y="163"/>
                    <a:pt x="42" y="163"/>
                  </a:cubicBezTo>
                  <a:cubicBezTo>
                    <a:pt x="28" y="163"/>
                    <a:pt x="13" y="161"/>
                    <a:pt x="0" y="158"/>
                  </a:cubicBezTo>
                  <a:cubicBezTo>
                    <a:pt x="0" y="5"/>
                    <a:pt x="0" y="5"/>
                    <a:pt x="0" y="5"/>
                  </a:cubicBezTo>
                  <a:cubicBezTo>
                    <a:pt x="13" y="1"/>
                    <a:pt x="28" y="0"/>
                    <a:pt x="42" y="0"/>
                  </a:cubicBezTo>
                  <a:cubicBezTo>
                    <a:pt x="42" y="65"/>
                    <a:pt x="42" y="65"/>
                    <a:pt x="42" y="65"/>
                  </a:cubicBezTo>
                  <a:cubicBezTo>
                    <a:pt x="148" y="65"/>
                    <a:pt x="148" y="65"/>
                    <a:pt x="148" y="65"/>
                  </a:cubicBezTo>
                  <a:cubicBezTo>
                    <a:pt x="148" y="0"/>
                    <a:pt x="148" y="0"/>
                    <a:pt x="148" y="0"/>
                  </a:cubicBezTo>
                  <a:cubicBezTo>
                    <a:pt x="162" y="0"/>
                    <a:pt x="177" y="1"/>
                    <a:pt x="190" y="5"/>
                  </a:cubicBezTo>
                  <a:cubicBezTo>
                    <a:pt x="190" y="158"/>
                    <a:pt x="190" y="158"/>
                    <a:pt x="190" y="158"/>
                  </a:cubicBezTo>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16" name="Freeform 18"/>
            <p:cNvSpPr>
              <a:spLocks/>
            </p:cNvSpPr>
            <p:nvPr userDrawn="1"/>
          </p:nvSpPr>
          <p:spPr bwMode="auto">
            <a:xfrm>
              <a:off x="2619375" y="-595312"/>
              <a:ext cx="244958" cy="210718"/>
            </a:xfrm>
            <a:custGeom>
              <a:avLst/>
              <a:gdLst>
                <a:gd name="T0" fmla="*/ 2147483647 w 192"/>
                <a:gd name="T1" fmla="*/ 2147483647 h 162"/>
                <a:gd name="T2" fmla="*/ 2147483647 w 192"/>
                <a:gd name="T3" fmla="*/ 2147483647 h 162"/>
                <a:gd name="T4" fmla="*/ 2147483647 w 192"/>
                <a:gd name="T5" fmla="*/ 2147483647 h 162"/>
                <a:gd name="T6" fmla="*/ 2147483647 w 192"/>
                <a:gd name="T7" fmla="*/ 2147483647 h 162"/>
                <a:gd name="T8" fmla="*/ 2147483647 w 192"/>
                <a:gd name="T9" fmla="*/ 2147483647 h 162"/>
                <a:gd name="T10" fmla="*/ 0 w 192"/>
                <a:gd name="T11" fmla="*/ 2147483647 h 162"/>
                <a:gd name="T12" fmla="*/ 0 w 192"/>
                <a:gd name="T13" fmla="*/ 2147483647 h 162"/>
                <a:gd name="T14" fmla="*/ 2147483647 w 192"/>
                <a:gd name="T15" fmla="*/ 0 h 162"/>
                <a:gd name="T16" fmla="*/ 2147483647 w 192"/>
                <a:gd name="T17" fmla="*/ 2147483647 h 162"/>
                <a:gd name="T18" fmla="*/ 2147483647 w 192"/>
                <a:gd name="T19" fmla="*/ 2147483647 h 16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92" h="162">
                  <a:moveTo>
                    <a:pt x="192" y="35"/>
                  </a:moveTo>
                  <a:cubicBezTo>
                    <a:pt x="117" y="35"/>
                    <a:pt x="117" y="35"/>
                    <a:pt x="117" y="35"/>
                  </a:cubicBezTo>
                  <a:cubicBezTo>
                    <a:pt x="117" y="162"/>
                    <a:pt x="117" y="162"/>
                    <a:pt x="117" y="162"/>
                  </a:cubicBezTo>
                  <a:cubicBezTo>
                    <a:pt x="75" y="162"/>
                    <a:pt x="75" y="162"/>
                    <a:pt x="75" y="162"/>
                  </a:cubicBezTo>
                  <a:cubicBezTo>
                    <a:pt x="75" y="35"/>
                    <a:pt x="75" y="35"/>
                    <a:pt x="75" y="35"/>
                  </a:cubicBezTo>
                  <a:cubicBezTo>
                    <a:pt x="0" y="35"/>
                    <a:pt x="0" y="35"/>
                    <a:pt x="0" y="35"/>
                  </a:cubicBezTo>
                  <a:cubicBezTo>
                    <a:pt x="0" y="8"/>
                    <a:pt x="0" y="8"/>
                    <a:pt x="0" y="8"/>
                  </a:cubicBezTo>
                  <a:cubicBezTo>
                    <a:pt x="33" y="2"/>
                    <a:pt x="65" y="0"/>
                    <a:pt x="96" y="0"/>
                  </a:cubicBezTo>
                  <a:cubicBezTo>
                    <a:pt x="127" y="0"/>
                    <a:pt x="160" y="2"/>
                    <a:pt x="192" y="8"/>
                  </a:cubicBezTo>
                  <a:cubicBezTo>
                    <a:pt x="192" y="35"/>
                    <a:pt x="192" y="35"/>
                    <a:pt x="192" y="35"/>
                  </a:cubicBezTo>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grpSp>
      <p:sp>
        <p:nvSpPr>
          <p:cNvPr id="2" name="Titre 1"/>
          <p:cNvSpPr>
            <a:spLocks noGrp="1"/>
          </p:cNvSpPr>
          <p:nvPr>
            <p:ph type="title"/>
          </p:nvPr>
        </p:nvSpPr>
        <p:spPr/>
        <p:txBody>
          <a:bodyPr/>
          <a:lstStyle/>
          <a:p>
            <a:r>
              <a:rPr lang="fr-FR" smtClean="0"/>
              <a:t>Modifiez le style du titre</a:t>
            </a:r>
            <a:endParaRPr lang="fr-FR" dirty="0"/>
          </a:p>
        </p:txBody>
      </p:sp>
      <p:sp>
        <p:nvSpPr>
          <p:cNvPr id="4" name="Picture Placeholder 3"/>
          <p:cNvSpPr>
            <a:spLocks noGrp="1"/>
          </p:cNvSpPr>
          <p:nvPr>
            <p:ph type="pic" sz="quarter" idx="10"/>
          </p:nvPr>
        </p:nvSpPr>
        <p:spPr bwMode="auto">
          <a:xfrm>
            <a:off x="4740166" y="1169559"/>
            <a:ext cx="3993826" cy="2817677"/>
          </a:xfrm>
          <a:custGeom>
            <a:avLst/>
            <a:gdLst>
              <a:gd name="connsiteX0" fmla="*/ 0 w 2871788"/>
              <a:gd name="connsiteY0" fmla="*/ 0 h 3617912"/>
              <a:gd name="connsiteX1" fmla="*/ 2871788 w 2871788"/>
              <a:gd name="connsiteY1" fmla="*/ 0 h 3617912"/>
              <a:gd name="connsiteX2" fmla="*/ 2871788 w 2871788"/>
              <a:gd name="connsiteY2" fmla="*/ 3617912 h 3617912"/>
              <a:gd name="connsiteX3" fmla="*/ 0 w 2871788"/>
              <a:gd name="connsiteY3" fmla="*/ 3617912 h 3617912"/>
              <a:gd name="connsiteX4" fmla="*/ 0 w 2871788"/>
              <a:gd name="connsiteY4" fmla="*/ 0 h 3617912"/>
              <a:gd name="connsiteX0" fmla="*/ 0 w 2871788"/>
              <a:gd name="connsiteY0" fmla="*/ 0 h 3883583"/>
              <a:gd name="connsiteX1" fmla="*/ 2871788 w 2871788"/>
              <a:gd name="connsiteY1" fmla="*/ 0 h 3883583"/>
              <a:gd name="connsiteX2" fmla="*/ 2871788 w 2871788"/>
              <a:gd name="connsiteY2" fmla="*/ 3883583 h 3883583"/>
              <a:gd name="connsiteX3" fmla="*/ 0 w 2871788"/>
              <a:gd name="connsiteY3" fmla="*/ 3617912 h 3883583"/>
              <a:gd name="connsiteX4" fmla="*/ 0 w 2871788"/>
              <a:gd name="connsiteY4" fmla="*/ 0 h 3883583"/>
              <a:gd name="connsiteX0" fmla="*/ 0 w 2871788"/>
              <a:gd name="connsiteY0" fmla="*/ 0 h 3883583"/>
              <a:gd name="connsiteX1" fmla="*/ 2871788 w 2871788"/>
              <a:gd name="connsiteY1" fmla="*/ 0 h 3883583"/>
              <a:gd name="connsiteX2" fmla="*/ 2871788 w 2871788"/>
              <a:gd name="connsiteY2" fmla="*/ 3883583 h 3883583"/>
              <a:gd name="connsiteX3" fmla="*/ 0 w 2871788"/>
              <a:gd name="connsiteY3" fmla="*/ 3716766 h 3883583"/>
              <a:gd name="connsiteX4" fmla="*/ 0 w 2871788"/>
              <a:gd name="connsiteY4" fmla="*/ 0 h 3883583"/>
              <a:gd name="connsiteX0" fmla="*/ 0 w 2871788"/>
              <a:gd name="connsiteY0" fmla="*/ 0 h 3930717"/>
              <a:gd name="connsiteX1" fmla="*/ 2871788 w 2871788"/>
              <a:gd name="connsiteY1" fmla="*/ 0 h 3930717"/>
              <a:gd name="connsiteX2" fmla="*/ 2871788 w 2871788"/>
              <a:gd name="connsiteY2" fmla="*/ 3930717 h 3930717"/>
              <a:gd name="connsiteX3" fmla="*/ 0 w 2871788"/>
              <a:gd name="connsiteY3" fmla="*/ 3716766 h 3930717"/>
              <a:gd name="connsiteX4" fmla="*/ 0 w 2871788"/>
              <a:gd name="connsiteY4" fmla="*/ 0 h 3930717"/>
              <a:gd name="connsiteX0" fmla="*/ 6724 w 2878512"/>
              <a:gd name="connsiteY0" fmla="*/ 0 h 3931919"/>
              <a:gd name="connsiteX1" fmla="*/ 2878512 w 2878512"/>
              <a:gd name="connsiteY1" fmla="*/ 0 h 3931919"/>
              <a:gd name="connsiteX2" fmla="*/ 2878512 w 2878512"/>
              <a:gd name="connsiteY2" fmla="*/ 3930717 h 3931919"/>
              <a:gd name="connsiteX3" fmla="*/ 0 w 2878512"/>
              <a:gd name="connsiteY3" fmla="*/ 3931919 h 3931919"/>
              <a:gd name="connsiteX4" fmla="*/ 6724 w 2878512"/>
              <a:gd name="connsiteY4" fmla="*/ 0 h 3931919"/>
              <a:gd name="connsiteX0" fmla="*/ 6724 w 2878512"/>
              <a:gd name="connsiteY0" fmla="*/ 0 h 3931919"/>
              <a:gd name="connsiteX1" fmla="*/ 2878512 w 2878512"/>
              <a:gd name="connsiteY1" fmla="*/ 0 h 3931919"/>
              <a:gd name="connsiteX2" fmla="*/ 2878512 w 2878512"/>
              <a:gd name="connsiteY2" fmla="*/ 3930717 h 3931919"/>
              <a:gd name="connsiteX3" fmla="*/ 0 w 2878512"/>
              <a:gd name="connsiteY3" fmla="*/ 3931919 h 3931919"/>
              <a:gd name="connsiteX4" fmla="*/ 6724 w 2878512"/>
              <a:gd name="connsiteY4" fmla="*/ 0 h 3931919"/>
              <a:gd name="connsiteX0" fmla="*/ 232246 w 3104034"/>
              <a:gd name="connsiteY0" fmla="*/ 0 h 3938217"/>
              <a:gd name="connsiteX1" fmla="*/ 3104034 w 3104034"/>
              <a:gd name="connsiteY1" fmla="*/ 0 h 3938217"/>
              <a:gd name="connsiteX2" fmla="*/ 3104034 w 3104034"/>
              <a:gd name="connsiteY2" fmla="*/ 3930717 h 3938217"/>
              <a:gd name="connsiteX3" fmla="*/ 0 w 3104034"/>
              <a:gd name="connsiteY3" fmla="*/ 3938217 h 3938217"/>
              <a:gd name="connsiteX4" fmla="*/ 232246 w 3104034"/>
              <a:gd name="connsiteY4" fmla="*/ 0 h 3938217"/>
              <a:gd name="connsiteX0" fmla="*/ 232246 w 3104034"/>
              <a:gd name="connsiteY0" fmla="*/ 0 h 3938217"/>
              <a:gd name="connsiteX1" fmla="*/ 3104034 w 3104034"/>
              <a:gd name="connsiteY1" fmla="*/ 0 h 3938217"/>
              <a:gd name="connsiteX2" fmla="*/ 3104034 w 3104034"/>
              <a:gd name="connsiteY2" fmla="*/ 3930717 h 3938217"/>
              <a:gd name="connsiteX3" fmla="*/ 0 w 3104034"/>
              <a:gd name="connsiteY3" fmla="*/ 3938217 h 3938217"/>
              <a:gd name="connsiteX4" fmla="*/ 232246 w 3104034"/>
              <a:gd name="connsiteY4" fmla="*/ 0 h 3938217"/>
              <a:gd name="connsiteX0" fmla="*/ 232246 w 3104034"/>
              <a:gd name="connsiteY0" fmla="*/ 0 h 3938217"/>
              <a:gd name="connsiteX1" fmla="*/ 3104034 w 3104034"/>
              <a:gd name="connsiteY1" fmla="*/ 0 h 3938217"/>
              <a:gd name="connsiteX2" fmla="*/ 3104034 w 3104034"/>
              <a:gd name="connsiteY2" fmla="*/ 3930717 h 3938217"/>
              <a:gd name="connsiteX3" fmla="*/ 0 w 3104034"/>
              <a:gd name="connsiteY3" fmla="*/ 3938217 h 3938217"/>
              <a:gd name="connsiteX4" fmla="*/ 232246 w 3104034"/>
              <a:gd name="connsiteY4" fmla="*/ 0 h 3938217"/>
              <a:gd name="connsiteX0" fmla="*/ 239295 w 3104034"/>
              <a:gd name="connsiteY0" fmla="*/ 97081 h 3938217"/>
              <a:gd name="connsiteX1" fmla="*/ 3104034 w 3104034"/>
              <a:gd name="connsiteY1" fmla="*/ 0 h 3938217"/>
              <a:gd name="connsiteX2" fmla="*/ 3104034 w 3104034"/>
              <a:gd name="connsiteY2" fmla="*/ 3930717 h 3938217"/>
              <a:gd name="connsiteX3" fmla="*/ 0 w 3104034"/>
              <a:gd name="connsiteY3" fmla="*/ 3938217 h 3938217"/>
              <a:gd name="connsiteX4" fmla="*/ 239295 w 3104034"/>
              <a:gd name="connsiteY4" fmla="*/ 97081 h 3938217"/>
              <a:gd name="connsiteX0" fmla="*/ 239295 w 3104034"/>
              <a:gd name="connsiteY0" fmla="*/ 97081 h 3938217"/>
              <a:gd name="connsiteX1" fmla="*/ 3104034 w 3104034"/>
              <a:gd name="connsiteY1" fmla="*/ 0 h 3938217"/>
              <a:gd name="connsiteX2" fmla="*/ 3104034 w 3104034"/>
              <a:gd name="connsiteY2" fmla="*/ 3930717 h 3938217"/>
              <a:gd name="connsiteX3" fmla="*/ 0 w 3104034"/>
              <a:gd name="connsiteY3" fmla="*/ 3938217 h 3938217"/>
              <a:gd name="connsiteX4" fmla="*/ 239295 w 3104034"/>
              <a:gd name="connsiteY4" fmla="*/ 97081 h 3938217"/>
              <a:gd name="connsiteX0" fmla="*/ 239295 w 3104034"/>
              <a:gd name="connsiteY0" fmla="*/ 97081 h 3938217"/>
              <a:gd name="connsiteX1" fmla="*/ 3104034 w 3104034"/>
              <a:gd name="connsiteY1" fmla="*/ 0 h 3938217"/>
              <a:gd name="connsiteX2" fmla="*/ 3104034 w 3104034"/>
              <a:gd name="connsiteY2" fmla="*/ 3930717 h 3938217"/>
              <a:gd name="connsiteX3" fmla="*/ 0 w 3104034"/>
              <a:gd name="connsiteY3" fmla="*/ 3938217 h 3938217"/>
              <a:gd name="connsiteX4" fmla="*/ 239295 w 3104034"/>
              <a:gd name="connsiteY4" fmla="*/ 97081 h 3938217"/>
              <a:gd name="connsiteX0" fmla="*/ 394341 w 3104034"/>
              <a:gd name="connsiteY0" fmla="*/ 97081 h 3938217"/>
              <a:gd name="connsiteX1" fmla="*/ 3104034 w 3104034"/>
              <a:gd name="connsiteY1" fmla="*/ 0 h 3938217"/>
              <a:gd name="connsiteX2" fmla="*/ 3104034 w 3104034"/>
              <a:gd name="connsiteY2" fmla="*/ 3930717 h 3938217"/>
              <a:gd name="connsiteX3" fmla="*/ 0 w 3104034"/>
              <a:gd name="connsiteY3" fmla="*/ 3938217 h 3938217"/>
              <a:gd name="connsiteX4" fmla="*/ 394341 w 3104034"/>
              <a:gd name="connsiteY4" fmla="*/ 97081 h 3938217"/>
              <a:gd name="connsiteX0" fmla="*/ 443673 w 3104034"/>
              <a:gd name="connsiteY0" fmla="*/ 103553 h 3938217"/>
              <a:gd name="connsiteX1" fmla="*/ 3104034 w 3104034"/>
              <a:gd name="connsiteY1" fmla="*/ 0 h 3938217"/>
              <a:gd name="connsiteX2" fmla="*/ 3104034 w 3104034"/>
              <a:gd name="connsiteY2" fmla="*/ 3930717 h 3938217"/>
              <a:gd name="connsiteX3" fmla="*/ 0 w 3104034"/>
              <a:gd name="connsiteY3" fmla="*/ 3938217 h 3938217"/>
              <a:gd name="connsiteX4" fmla="*/ 443673 w 3104034"/>
              <a:gd name="connsiteY4" fmla="*/ 103553 h 3938217"/>
              <a:gd name="connsiteX0" fmla="*/ 443673 w 3104034"/>
              <a:gd name="connsiteY0" fmla="*/ 103553 h 3938217"/>
              <a:gd name="connsiteX1" fmla="*/ 3104034 w 3104034"/>
              <a:gd name="connsiteY1" fmla="*/ 0 h 3938217"/>
              <a:gd name="connsiteX2" fmla="*/ 3104034 w 3104034"/>
              <a:gd name="connsiteY2" fmla="*/ 3930717 h 3938217"/>
              <a:gd name="connsiteX3" fmla="*/ 0 w 3104034"/>
              <a:gd name="connsiteY3" fmla="*/ 3938217 h 3938217"/>
              <a:gd name="connsiteX4" fmla="*/ 443673 w 3104034"/>
              <a:gd name="connsiteY4" fmla="*/ 103553 h 3938217"/>
              <a:gd name="connsiteX0" fmla="*/ 443673 w 3104034"/>
              <a:gd name="connsiteY0" fmla="*/ 0 h 3834664"/>
              <a:gd name="connsiteX1" fmla="*/ 3104034 w 3104034"/>
              <a:gd name="connsiteY1" fmla="*/ 0 h 3834664"/>
              <a:gd name="connsiteX2" fmla="*/ 3104034 w 3104034"/>
              <a:gd name="connsiteY2" fmla="*/ 3827164 h 3834664"/>
              <a:gd name="connsiteX3" fmla="*/ 0 w 3104034"/>
              <a:gd name="connsiteY3" fmla="*/ 3834664 h 3834664"/>
              <a:gd name="connsiteX4" fmla="*/ 443673 w 3104034"/>
              <a:gd name="connsiteY4" fmla="*/ 0 h 3834664"/>
              <a:gd name="connsiteX0" fmla="*/ 443673 w 3104034"/>
              <a:gd name="connsiteY0" fmla="*/ 0 h 3834664"/>
              <a:gd name="connsiteX1" fmla="*/ 3104034 w 3104034"/>
              <a:gd name="connsiteY1" fmla="*/ 0 h 3834664"/>
              <a:gd name="connsiteX2" fmla="*/ 3104034 w 3104034"/>
              <a:gd name="connsiteY2" fmla="*/ 3827164 h 3834664"/>
              <a:gd name="connsiteX3" fmla="*/ 0 w 3104034"/>
              <a:gd name="connsiteY3" fmla="*/ 3834664 h 3834664"/>
              <a:gd name="connsiteX4" fmla="*/ 443673 w 3104034"/>
              <a:gd name="connsiteY4" fmla="*/ 0 h 3834664"/>
              <a:gd name="connsiteX0" fmla="*/ 464021 w 3124382"/>
              <a:gd name="connsiteY0" fmla="*/ 0 h 4009409"/>
              <a:gd name="connsiteX1" fmla="*/ 3124382 w 3124382"/>
              <a:gd name="connsiteY1" fmla="*/ 0 h 4009409"/>
              <a:gd name="connsiteX2" fmla="*/ 3124382 w 3124382"/>
              <a:gd name="connsiteY2" fmla="*/ 3827164 h 4009409"/>
              <a:gd name="connsiteX3" fmla="*/ 0 w 3124382"/>
              <a:gd name="connsiteY3" fmla="*/ 4009409 h 4009409"/>
              <a:gd name="connsiteX4" fmla="*/ 464021 w 3124382"/>
              <a:gd name="connsiteY4" fmla="*/ 0 h 4009409"/>
              <a:gd name="connsiteX0" fmla="*/ 464021 w 3131164"/>
              <a:gd name="connsiteY0" fmla="*/ 0 h 4009409"/>
              <a:gd name="connsiteX1" fmla="*/ 3124382 w 3131164"/>
              <a:gd name="connsiteY1" fmla="*/ 0 h 4009409"/>
              <a:gd name="connsiteX2" fmla="*/ 3131164 w 3131164"/>
              <a:gd name="connsiteY2" fmla="*/ 4008382 h 4009409"/>
              <a:gd name="connsiteX3" fmla="*/ 0 w 3131164"/>
              <a:gd name="connsiteY3" fmla="*/ 4009409 h 4009409"/>
              <a:gd name="connsiteX4" fmla="*/ 464021 w 3131164"/>
              <a:gd name="connsiteY4" fmla="*/ 0 h 4009409"/>
              <a:gd name="connsiteX0" fmla="*/ 464021 w 3131164"/>
              <a:gd name="connsiteY0" fmla="*/ 0 h 4009409"/>
              <a:gd name="connsiteX1" fmla="*/ 3124382 w 3131164"/>
              <a:gd name="connsiteY1" fmla="*/ 0 h 4009409"/>
              <a:gd name="connsiteX2" fmla="*/ 3131164 w 3131164"/>
              <a:gd name="connsiteY2" fmla="*/ 4008382 h 4009409"/>
              <a:gd name="connsiteX3" fmla="*/ 0 w 3131164"/>
              <a:gd name="connsiteY3" fmla="*/ 4009409 h 4009409"/>
              <a:gd name="connsiteX4" fmla="*/ 464021 w 3131164"/>
              <a:gd name="connsiteY4" fmla="*/ 0 h 4009409"/>
              <a:gd name="connsiteX0" fmla="*/ 464021 w 3131164"/>
              <a:gd name="connsiteY0" fmla="*/ 0 h 4009409"/>
              <a:gd name="connsiteX1" fmla="*/ 3124382 w 3131164"/>
              <a:gd name="connsiteY1" fmla="*/ 0 h 4009409"/>
              <a:gd name="connsiteX2" fmla="*/ 3131164 w 3131164"/>
              <a:gd name="connsiteY2" fmla="*/ 4008382 h 4009409"/>
              <a:gd name="connsiteX3" fmla="*/ 0 w 3131164"/>
              <a:gd name="connsiteY3" fmla="*/ 4009409 h 4009409"/>
              <a:gd name="connsiteX4" fmla="*/ 464021 w 3131164"/>
              <a:gd name="connsiteY4" fmla="*/ 0 h 4009409"/>
              <a:gd name="connsiteX0" fmla="*/ 29946 w 3131164"/>
              <a:gd name="connsiteY0" fmla="*/ 0 h 4009409"/>
              <a:gd name="connsiteX1" fmla="*/ 3124382 w 3131164"/>
              <a:gd name="connsiteY1" fmla="*/ 0 h 4009409"/>
              <a:gd name="connsiteX2" fmla="*/ 3131164 w 3131164"/>
              <a:gd name="connsiteY2" fmla="*/ 4008382 h 4009409"/>
              <a:gd name="connsiteX3" fmla="*/ 0 w 3131164"/>
              <a:gd name="connsiteY3" fmla="*/ 4009409 h 4009409"/>
              <a:gd name="connsiteX4" fmla="*/ 29946 w 3131164"/>
              <a:gd name="connsiteY4" fmla="*/ 0 h 4009409"/>
              <a:gd name="connsiteX0" fmla="*/ 9599 w 3131164"/>
              <a:gd name="connsiteY0" fmla="*/ 0 h 4009409"/>
              <a:gd name="connsiteX1" fmla="*/ 3124382 w 3131164"/>
              <a:gd name="connsiteY1" fmla="*/ 0 h 4009409"/>
              <a:gd name="connsiteX2" fmla="*/ 3131164 w 3131164"/>
              <a:gd name="connsiteY2" fmla="*/ 4008382 h 4009409"/>
              <a:gd name="connsiteX3" fmla="*/ 0 w 3131164"/>
              <a:gd name="connsiteY3" fmla="*/ 4009409 h 4009409"/>
              <a:gd name="connsiteX4" fmla="*/ 9599 w 3131164"/>
              <a:gd name="connsiteY4" fmla="*/ 0 h 4009409"/>
              <a:gd name="connsiteX0" fmla="*/ 399 w 3142312"/>
              <a:gd name="connsiteY0" fmla="*/ 0 h 4009409"/>
              <a:gd name="connsiteX1" fmla="*/ 3135530 w 3142312"/>
              <a:gd name="connsiteY1" fmla="*/ 0 h 4009409"/>
              <a:gd name="connsiteX2" fmla="*/ 3142312 w 3142312"/>
              <a:gd name="connsiteY2" fmla="*/ 4008382 h 4009409"/>
              <a:gd name="connsiteX3" fmla="*/ 11148 w 3142312"/>
              <a:gd name="connsiteY3" fmla="*/ 4009409 h 4009409"/>
              <a:gd name="connsiteX4" fmla="*/ 399 w 3142312"/>
              <a:gd name="connsiteY4" fmla="*/ 0 h 4009409"/>
              <a:gd name="connsiteX0" fmla="*/ 622 w 3135753"/>
              <a:gd name="connsiteY0" fmla="*/ 0 h 4009409"/>
              <a:gd name="connsiteX1" fmla="*/ 3128971 w 3135753"/>
              <a:gd name="connsiteY1" fmla="*/ 0 h 4009409"/>
              <a:gd name="connsiteX2" fmla="*/ 3135753 w 3135753"/>
              <a:gd name="connsiteY2" fmla="*/ 4008382 h 4009409"/>
              <a:gd name="connsiteX3" fmla="*/ 4589 w 3135753"/>
              <a:gd name="connsiteY3" fmla="*/ 4009409 h 4009409"/>
              <a:gd name="connsiteX4" fmla="*/ 622 w 3135753"/>
              <a:gd name="connsiteY4" fmla="*/ 0 h 4009409"/>
              <a:gd name="connsiteX0" fmla="*/ 0 w 3135131"/>
              <a:gd name="connsiteY0" fmla="*/ 0 h 4009409"/>
              <a:gd name="connsiteX1" fmla="*/ 3128349 w 3135131"/>
              <a:gd name="connsiteY1" fmla="*/ 0 h 4009409"/>
              <a:gd name="connsiteX2" fmla="*/ 3135131 w 3135131"/>
              <a:gd name="connsiteY2" fmla="*/ 4008382 h 4009409"/>
              <a:gd name="connsiteX3" fmla="*/ 3967 w 3135131"/>
              <a:gd name="connsiteY3" fmla="*/ 4009409 h 4009409"/>
              <a:gd name="connsiteX4" fmla="*/ 0 w 3135131"/>
              <a:gd name="connsiteY4" fmla="*/ 0 h 40094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35131" h="4009409">
                <a:moveTo>
                  <a:pt x="0" y="0"/>
                </a:moveTo>
                <a:lnTo>
                  <a:pt x="3128349" y="0"/>
                </a:lnTo>
                <a:cubicBezTo>
                  <a:pt x="3130610" y="1336127"/>
                  <a:pt x="3131740" y="2004191"/>
                  <a:pt x="3135131" y="4008382"/>
                </a:cubicBezTo>
                <a:lnTo>
                  <a:pt x="3967" y="4009409"/>
                </a:lnTo>
                <a:cubicBezTo>
                  <a:pt x="7167" y="2672939"/>
                  <a:pt x="1983" y="2004704"/>
                  <a:pt x="0" y="0"/>
                </a:cubicBezTo>
                <a:close/>
              </a:path>
            </a:pathLst>
          </a:custGeom>
          <a:solidFill>
            <a:schemeClr val="bg1">
              <a:lumMod val="85000"/>
            </a:schemeClr>
          </a:solidFill>
          <a:ln>
            <a:noFill/>
          </a:ln>
          <a:effectLst/>
          <a:extLst/>
        </p:spPr>
        <p:txBody>
          <a:bodyPr rtlCol="0" anchor="ctr">
            <a:noAutofit/>
          </a:bodyPr>
          <a:lstStyle>
            <a:lvl1pPr marL="0" indent="0" algn="ctr">
              <a:buFontTx/>
              <a:buNone/>
              <a:defRPr sz="1600" b="0">
                <a:solidFill>
                  <a:schemeClr val="bg1"/>
                </a:solidFill>
              </a:defRPr>
            </a:lvl1pPr>
          </a:lstStyle>
          <a:p>
            <a:pPr lvl="0"/>
            <a:r>
              <a:rPr lang="fr-FR" noProof="0" smtClean="0"/>
              <a:t>Cliquez sur l'icône pour ajouter une image</a:t>
            </a:r>
            <a:endParaRPr lang="en-AU" noProof="0" dirty="0"/>
          </a:p>
        </p:txBody>
      </p:sp>
      <p:sp>
        <p:nvSpPr>
          <p:cNvPr id="5" name="Espace réservé du texte 2"/>
          <p:cNvSpPr>
            <a:spLocks noGrp="1"/>
          </p:cNvSpPr>
          <p:nvPr>
            <p:ph idx="1"/>
          </p:nvPr>
        </p:nvSpPr>
        <p:spPr>
          <a:xfrm>
            <a:off x="179515" y="696542"/>
            <a:ext cx="4450659" cy="3934455"/>
          </a:xfrm>
          <a:prstGeom prst="rect">
            <a:avLst/>
          </a:prstGeom>
        </p:spPr>
        <p:txBody>
          <a:bodyPr rtlCol="0">
            <a:noAutofit/>
          </a:bodyPr>
          <a:lstStyle/>
          <a:p>
            <a:pPr lvl="0"/>
            <a:r>
              <a:rPr lang="fr-FR" smtClean="0"/>
              <a:t>Modifiez les styles du texte du masque</a:t>
            </a:r>
          </a:p>
          <a:p>
            <a:pPr lvl="1"/>
            <a:r>
              <a:rPr lang="fr-FR" smtClean="0"/>
              <a:t>Deuxième niveau</a:t>
            </a:r>
          </a:p>
          <a:p>
            <a:pPr lvl="2"/>
            <a:r>
              <a:rPr lang="fr-FR" smtClean="0"/>
              <a:t>Troisième niveau</a:t>
            </a:r>
          </a:p>
        </p:txBody>
      </p:sp>
    </p:spTree>
    <p:extLst>
      <p:ext uri="{BB962C8B-B14F-4D97-AF65-F5344CB8AC3E}">
        <p14:creationId xmlns:p14="http://schemas.microsoft.com/office/powerpoint/2010/main" val="3771834207"/>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preserve="1" userDrawn="1">
  <p:cSld name="2_Titre et contenu">
    <p:spTree>
      <p:nvGrpSpPr>
        <p:cNvPr id="1" name=""/>
        <p:cNvGrpSpPr/>
        <p:nvPr/>
      </p:nvGrpSpPr>
      <p:grpSpPr>
        <a:xfrm>
          <a:off x="0" y="0"/>
          <a:ext cx="0" cy="0"/>
          <a:chOff x="0" y="0"/>
          <a:chExt cx="0" cy="0"/>
        </a:xfrm>
      </p:grpSpPr>
      <p:sp>
        <p:nvSpPr>
          <p:cNvPr id="6" name="Rectangle 1"/>
          <p:cNvSpPr>
            <a:spLocks/>
          </p:cNvSpPr>
          <p:nvPr userDrawn="1"/>
        </p:nvSpPr>
        <p:spPr bwMode="auto">
          <a:xfrm>
            <a:off x="5502275" y="-15875"/>
            <a:ext cx="3641725" cy="5165725"/>
          </a:xfrm>
          <a:custGeom>
            <a:avLst/>
            <a:gdLst>
              <a:gd name="T0" fmla="*/ 1707376 w 3642050"/>
              <a:gd name="T1" fmla="*/ 0 h 5165725"/>
              <a:gd name="T2" fmla="*/ 3632960 w 3642050"/>
              <a:gd name="T3" fmla="*/ 15875 h 5165725"/>
              <a:gd name="T4" fmla="*/ 3632960 w 3642050"/>
              <a:gd name="T5" fmla="*/ 5159375 h 5165725"/>
              <a:gd name="T6" fmla="*/ 104848 w 3642050"/>
              <a:gd name="T7" fmla="*/ 5165725 h 5165725"/>
              <a:gd name="T8" fmla="*/ 1707376 w 3642050"/>
              <a:gd name="T9" fmla="*/ 0 h 516572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642050" h="5165725">
                <a:moveTo>
                  <a:pt x="1711650" y="0"/>
                </a:moveTo>
                <a:lnTo>
                  <a:pt x="3642050" y="15875"/>
                </a:lnTo>
                <a:lnTo>
                  <a:pt x="3642050" y="5159375"/>
                </a:lnTo>
                <a:lnTo>
                  <a:pt x="105100" y="5165725"/>
                </a:lnTo>
                <a:cubicBezTo>
                  <a:pt x="-374325" y="2705100"/>
                  <a:pt x="895675" y="796925"/>
                  <a:pt x="1711650" y="0"/>
                </a:cubicBezTo>
                <a:close/>
              </a:path>
            </a:pathLst>
          </a:custGeom>
          <a:solidFill>
            <a:srgbClr val="5DBFD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9" name="Oval 41"/>
          <p:cNvSpPr>
            <a:spLocks noChangeArrowheads="1"/>
          </p:cNvSpPr>
          <p:nvPr userDrawn="1"/>
        </p:nvSpPr>
        <p:spPr bwMode="auto">
          <a:xfrm>
            <a:off x="5024438" y="-2908300"/>
            <a:ext cx="11339512" cy="11544300"/>
          </a:xfrm>
          <a:prstGeom prst="ellipse">
            <a:avLst/>
          </a:prstGeom>
          <a:noFill/>
          <a:ln w="6350">
            <a:solidFill>
              <a:schemeClr val="bg1">
                <a:lumMod val="85000"/>
              </a:schemeClr>
            </a:solidFill>
            <a:round/>
            <a:headEnd/>
            <a:tailEnd/>
          </a:ln>
        </p:spPr>
        <p:txBody>
          <a:bodyPr/>
          <a:lstStyle/>
          <a:p>
            <a:pPr eaLnBrk="1" fontAlgn="auto" hangingPunct="1">
              <a:spcBef>
                <a:spcPts val="0"/>
              </a:spcBef>
              <a:spcAft>
                <a:spcPts val="0"/>
              </a:spcAft>
              <a:defRPr/>
            </a:pPr>
            <a:endParaRPr lang="en-AU">
              <a:solidFill>
                <a:srgbClr val="333366"/>
              </a:solidFill>
              <a:latin typeface="+mn-lt"/>
            </a:endParaRPr>
          </a:p>
        </p:txBody>
      </p:sp>
      <p:sp>
        <p:nvSpPr>
          <p:cNvPr id="10" name="Oval 41"/>
          <p:cNvSpPr>
            <a:spLocks noChangeArrowheads="1"/>
          </p:cNvSpPr>
          <p:nvPr userDrawn="1"/>
        </p:nvSpPr>
        <p:spPr bwMode="auto">
          <a:xfrm>
            <a:off x="5429250" y="-1897063"/>
            <a:ext cx="11339513" cy="11544301"/>
          </a:xfrm>
          <a:prstGeom prst="ellipse">
            <a:avLst/>
          </a:prstGeom>
          <a:noFill/>
          <a:ln w="6350">
            <a:solidFill>
              <a:schemeClr val="bg1">
                <a:lumMod val="75000"/>
              </a:schemeClr>
            </a:solidFill>
            <a:round/>
            <a:headEnd/>
            <a:tailEnd/>
          </a:ln>
        </p:spPr>
        <p:txBody>
          <a:bodyPr/>
          <a:lstStyle/>
          <a:p>
            <a:pPr eaLnBrk="1" fontAlgn="auto" hangingPunct="1">
              <a:spcBef>
                <a:spcPts val="0"/>
              </a:spcBef>
              <a:spcAft>
                <a:spcPts val="0"/>
              </a:spcAft>
              <a:defRPr/>
            </a:pPr>
            <a:endParaRPr lang="en-AU">
              <a:solidFill>
                <a:srgbClr val="333366"/>
              </a:solidFill>
              <a:latin typeface="+mn-lt"/>
            </a:endParaRPr>
          </a:p>
        </p:txBody>
      </p:sp>
      <p:grpSp>
        <p:nvGrpSpPr>
          <p:cNvPr id="11" name="Group 25"/>
          <p:cNvGrpSpPr>
            <a:grpSpLocks/>
          </p:cNvGrpSpPr>
          <p:nvPr userDrawn="1"/>
        </p:nvGrpSpPr>
        <p:grpSpPr bwMode="auto">
          <a:xfrm>
            <a:off x="7262813" y="4811713"/>
            <a:ext cx="1631950" cy="198437"/>
            <a:chOff x="2619375" y="-595312"/>
            <a:chExt cx="1785938" cy="215899"/>
          </a:xfrm>
        </p:grpSpPr>
        <p:sp>
          <p:nvSpPr>
            <p:cNvPr id="12" name="Freeform 12"/>
            <p:cNvSpPr>
              <a:spLocks/>
            </p:cNvSpPr>
            <p:nvPr userDrawn="1"/>
          </p:nvSpPr>
          <p:spPr bwMode="auto">
            <a:xfrm>
              <a:off x="4175990" y="-595312"/>
              <a:ext cx="229323" cy="215899"/>
            </a:xfrm>
            <a:custGeom>
              <a:avLst/>
              <a:gdLst>
                <a:gd name="T0" fmla="*/ 2147483647 w 180"/>
                <a:gd name="T1" fmla="*/ 2147483647 h 166"/>
                <a:gd name="T2" fmla="*/ 2147483647 w 180"/>
                <a:gd name="T3" fmla="*/ 2147483647 h 166"/>
                <a:gd name="T4" fmla="*/ 2147483647 w 180"/>
                <a:gd name="T5" fmla="*/ 2147483647 h 166"/>
                <a:gd name="T6" fmla="*/ 0 w 180"/>
                <a:gd name="T7" fmla="*/ 2147483647 h 166"/>
                <a:gd name="T8" fmla="*/ 0 w 180"/>
                <a:gd name="T9" fmla="*/ 2147483647 h 166"/>
                <a:gd name="T10" fmla="*/ 2147483647 w 180"/>
                <a:gd name="T11" fmla="*/ 2147483647 h 166"/>
                <a:gd name="T12" fmla="*/ 2147483647 w 180"/>
                <a:gd name="T13" fmla="*/ 2147483647 h 166"/>
                <a:gd name="T14" fmla="*/ 2147483647 w 180"/>
                <a:gd name="T15" fmla="*/ 2147483647 h 166"/>
                <a:gd name="T16" fmla="*/ 2147483647 w 180"/>
                <a:gd name="T17" fmla="*/ 2147483647 h 166"/>
                <a:gd name="T18" fmla="*/ 2147483647 w 180"/>
                <a:gd name="T19" fmla="*/ 2147483647 h 166"/>
                <a:gd name="T20" fmla="*/ 2147483647 w 180"/>
                <a:gd name="T21" fmla="*/ 2147483647 h 166"/>
                <a:gd name="T22" fmla="*/ 2147483647 w 180"/>
                <a:gd name="T23" fmla="*/ 0 h 166"/>
                <a:gd name="T24" fmla="*/ 2147483647 w 180"/>
                <a:gd name="T25" fmla="*/ 2147483647 h 166"/>
                <a:gd name="T26" fmla="*/ 2147483647 w 180"/>
                <a:gd name="T27" fmla="*/ 2147483647 h 166"/>
                <a:gd name="T28" fmla="*/ 2147483647 w 180"/>
                <a:gd name="T29" fmla="*/ 2147483647 h 166"/>
                <a:gd name="T30" fmla="*/ 2147483647 w 180"/>
                <a:gd name="T31" fmla="*/ 2147483647 h 166"/>
                <a:gd name="T32" fmla="*/ 2147483647 w 180"/>
                <a:gd name="T33" fmla="*/ 2147483647 h 166"/>
                <a:gd name="T34" fmla="*/ 2147483647 w 180"/>
                <a:gd name="T35" fmla="*/ 2147483647 h 166"/>
                <a:gd name="T36" fmla="*/ 2147483647 w 180"/>
                <a:gd name="T37" fmla="*/ 2147483647 h 16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180" h="166">
                  <a:moveTo>
                    <a:pt x="180" y="122"/>
                  </a:moveTo>
                  <a:cubicBezTo>
                    <a:pt x="180" y="144"/>
                    <a:pt x="173" y="151"/>
                    <a:pt x="155" y="156"/>
                  </a:cubicBezTo>
                  <a:cubicBezTo>
                    <a:pt x="136" y="162"/>
                    <a:pt x="101" y="166"/>
                    <a:pt x="81" y="166"/>
                  </a:cubicBezTo>
                  <a:cubicBezTo>
                    <a:pt x="57" y="166"/>
                    <a:pt x="26" y="164"/>
                    <a:pt x="0" y="158"/>
                  </a:cubicBezTo>
                  <a:cubicBezTo>
                    <a:pt x="0" y="132"/>
                    <a:pt x="0" y="132"/>
                    <a:pt x="0" y="132"/>
                  </a:cubicBezTo>
                  <a:cubicBezTo>
                    <a:pt x="143" y="132"/>
                    <a:pt x="143" y="132"/>
                    <a:pt x="143" y="132"/>
                  </a:cubicBezTo>
                  <a:cubicBezTo>
                    <a:pt x="143" y="97"/>
                    <a:pt x="143" y="97"/>
                    <a:pt x="143" y="97"/>
                  </a:cubicBezTo>
                  <a:cubicBezTo>
                    <a:pt x="42" y="97"/>
                    <a:pt x="42" y="97"/>
                    <a:pt x="42" y="97"/>
                  </a:cubicBezTo>
                  <a:cubicBezTo>
                    <a:pt x="12" y="97"/>
                    <a:pt x="1" y="89"/>
                    <a:pt x="1" y="59"/>
                  </a:cubicBezTo>
                  <a:cubicBezTo>
                    <a:pt x="1" y="44"/>
                    <a:pt x="1" y="44"/>
                    <a:pt x="1" y="44"/>
                  </a:cubicBezTo>
                  <a:cubicBezTo>
                    <a:pt x="1" y="20"/>
                    <a:pt x="7" y="13"/>
                    <a:pt x="26" y="9"/>
                  </a:cubicBezTo>
                  <a:cubicBezTo>
                    <a:pt x="45" y="4"/>
                    <a:pt x="77" y="0"/>
                    <a:pt x="97" y="0"/>
                  </a:cubicBezTo>
                  <a:cubicBezTo>
                    <a:pt x="122" y="0"/>
                    <a:pt x="151" y="2"/>
                    <a:pt x="177" y="8"/>
                  </a:cubicBezTo>
                  <a:cubicBezTo>
                    <a:pt x="177" y="34"/>
                    <a:pt x="177" y="34"/>
                    <a:pt x="177" y="34"/>
                  </a:cubicBezTo>
                  <a:cubicBezTo>
                    <a:pt x="37" y="34"/>
                    <a:pt x="37" y="34"/>
                    <a:pt x="37" y="34"/>
                  </a:cubicBezTo>
                  <a:cubicBezTo>
                    <a:pt x="37" y="64"/>
                    <a:pt x="37" y="64"/>
                    <a:pt x="37" y="64"/>
                  </a:cubicBezTo>
                  <a:cubicBezTo>
                    <a:pt x="138" y="64"/>
                    <a:pt x="138" y="64"/>
                    <a:pt x="138" y="64"/>
                  </a:cubicBezTo>
                  <a:cubicBezTo>
                    <a:pt x="168" y="64"/>
                    <a:pt x="180" y="72"/>
                    <a:pt x="180" y="102"/>
                  </a:cubicBezTo>
                  <a:cubicBezTo>
                    <a:pt x="180" y="122"/>
                    <a:pt x="180" y="122"/>
                    <a:pt x="180" y="122"/>
                  </a:cubicBezTo>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13" name="Freeform 13"/>
            <p:cNvSpPr>
              <a:spLocks/>
            </p:cNvSpPr>
            <p:nvPr userDrawn="1"/>
          </p:nvSpPr>
          <p:spPr bwMode="auto">
            <a:xfrm>
              <a:off x="3868489" y="-595312"/>
              <a:ext cx="225848" cy="215899"/>
            </a:xfrm>
            <a:custGeom>
              <a:avLst/>
              <a:gdLst>
                <a:gd name="T0" fmla="*/ 2147483647 w 177"/>
                <a:gd name="T1" fmla="*/ 2147483647 h 166"/>
                <a:gd name="T2" fmla="*/ 2147483647 w 177"/>
                <a:gd name="T3" fmla="*/ 2147483647 h 166"/>
                <a:gd name="T4" fmla="*/ 0 w 177"/>
                <a:gd name="T5" fmla="*/ 2147483647 h 166"/>
                <a:gd name="T6" fmla="*/ 0 w 177"/>
                <a:gd name="T7" fmla="*/ 2147483647 h 166"/>
                <a:gd name="T8" fmla="*/ 2147483647 w 177"/>
                <a:gd name="T9" fmla="*/ 0 h 166"/>
                <a:gd name="T10" fmla="*/ 2147483647 w 177"/>
                <a:gd name="T11" fmla="*/ 2147483647 h 166"/>
                <a:gd name="T12" fmla="*/ 2147483647 w 177"/>
                <a:gd name="T13" fmla="*/ 2147483647 h 166"/>
                <a:gd name="T14" fmla="*/ 2147483647 w 177"/>
                <a:gd name="T15" fmla="*/ 2147483647 h 166"/>
                <a:gd name="T16" fmla="*/ 2147483647 w 177"/>
                <a:gd name="T17" fmla="*/ 2147483647 h 166"/>
                <a:gd name="T18" fmla="*/ 2147483647 w 177"/>
                <a:gd name="T19" fmla="*/ 2147483647 h 166"/>
                <a:gd name="T20" fmla="*/ 2147483647 w 177"/>
                <a:gd name="T21" fmla="*/ 2147483647 h 166"/>
                <a:gd name="T22" fmla="*/ 2147483647 w 177"/>
                <a:gd name="T23" fmla="*/ 2147483647 h 166"/>
                <a:gd name="T24" fmla="*/ 2147483647 w 177"/>
                <a:gd name="T25" fmla="*/ 2147483647 h 166"/>
                <a:gd name="T26" fmla="*/ 2147483647 w 177"/>
                <a:gd name="T27" fmla="*/ 2147483647 h 166"/>
                <a:gd name="T28" fmla="*/ 2147483647 w 177"/>
                <a:gd name="T29" fmla="*/ 2147483647 h 16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177" h="166">
                  <a:moveTo>
                    <a:pt x="177" y="158"/>
                  </a:moveTo>
                  <a:cubicBezTo>
                    <a:pt x="147" y="164"/>
                    <a:pt x="118" y="166"/>
                    <a:pt x="89" y="166"/>
                  </a:cubicBezTo>
                  <a:cubicBezTo>
                    <a:pt x="60" y="166"/>
                    <a:pt x="30" y="164"/>
                    <a:pt x="0" y="158"/>
                  </a:cubicBezTo>
                  <a:cubicBezTo>
                    <a:pt x="0" y="8"/>
                    <a:pt x="0" y="8"/>
                    <a:pt x="0" y="8"/>
                  </a:cubicBezTo>
                  <a:cubicBezTo>
                    <a:pt x="30" y="2"/>
                    <a:pt x="60" y="0"/>
                    <a:pt x="88" y="0"/>
                  </a:cubicBezTo>
                  <a:cubicBezTo>
                    <a:pt x="117" y="0"/>
                    <a:pt x="147" y="2"/>
                    <a:pt x="176" y="8"/>
                  </a:cubicBezTo>
                  <a:cubicBezTo>
                    <a:pt x="176" y="35"/>
                    <a:pt x="176" y="35"/>
                    <a:pt x="176" y="35"/>
                  </a:cubicBezTo>
                  <a:cubicBezTo>
                    <a:pt x="43" y="35"/>
                    <a:pt x="43" y="35"/>
                    <a:pt x="43" y="35"/>
                  </a:cubicBezTo>
                  <a:cubicBezTo>
                    <a:pt x="43" y="65"/>
                    <a:pt x="43" y="65"/>
                    <a:pt x="43" y="65"/>
                  </a:cubicBezTo>
                  <a:cubicBezTo>
                    <a:pt x="130" y="65"/>
                    <a:pt x="130" y="65"/>
                    <a:pt x="130" y="65"/>
                  </a:cubicBezTo>
                  <a:cubicBezTo>
                    <a:pt x="130" y="96"/>
                    <a:pt x="130" y="96"/>
                    <a:pt x="130" y="96"/>
                  </a:cubicBezTo>
                  <a:cubicBezTo>
                    <a:pt x="43" y="96"/>
                    <a:pt x="43" y="96"/>
                    <a:pt x="43" y="96"/>
                  </a:cubicBezTo>
                  <a:cubicBezTo>
                    <a:pt x="43" y="132"/>
                    <a:pt x="43" y="132"/>
                    <a:pt x="43" y="132"/>
                  </a:cubicBezTo>
                  <a:cubicBezTo>
                    <a:pt x="177" y="132"/>
                    <a:pt x="177" y="132"/>
                    <a:pt x="177" y="132"/>
                  </a:cubicBezTo>
                  <a:cubicBezTo>
                    <a:pt x="177" y="158"/>
                    <a:pt x="177" y="158"/>
                    <a:pt x="177" y="158"/>
                  </a:cubicBezTo>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14" name="Freeform 14"/>
            <p:cNvSpPr>
              <a:spLocks/>
            </p:cNvSpPr>
            <p:nvPr userDrawn="1"/>
          </p:nvSpPr>
          <p:spPr bwMode="auto">
            <a:xfrm>
              <a:off x="3602683" y="-588403"/>
              <a:ext cx="201526" cy="208990"/>
            </a:xfrm>
            <a:custGeom>
              <a:avLst/>
              <a:gdLst>
                <a:gd name="T0" fmla="*/ 2147483647 w 158"/>
                <a:gd name="T1" fmla="*/ 2147483647 h 162"/>
                <a:gd name="T2" fmla="*/ 2147483647 w 158"/>
                <a:gd name="T3" fmla="*/ 2147483647 h 162"/>
                <a:gd name="T4" fmla="*/ 0 w 158"/>
                <a:gd name="T5" fmla="*/ 2147483647 h 162"/>
                <a:gd name="T6" fmla="*/ 0 w 158"/>
                <a:gd name="T7" fmla="*/ 0 h 162"/>
                <a:gd name="T8" fmla="*/ 2147483647 w 158"/>
                <a:gd name="T9" fmla="*/ 0 h 162"/>
                <a:gd name="T10" fmla="*/ 2147483647 w 158"/>
                <a:gd name="T11" fmla="*/ 2147483647 h 162"/>
                <a:gd name="T12" fmla="*/ 2147483647 w 158"/>
                <a:gd name="T13" fmla="*/ 2147483647 h 162"/>
                <a:gd name="T14" fmla="*/ 2147483647 w 158"/>
                <a:gd name="T15" fmla="*/ 2147483647 h 162"/>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58" h="162">
                  <a:moveTo>
                    <a:pt x="158" y="154"/>
                  </a:moveTo>
                  <a:cubicBezTo>
                    <a:pt x="132" y="160"/>
                    <a:pt x="105" y="162"/>
                    <a:pt x="80" y="162"/>
                  </a:cubicBezTo>
                  <a:cubicBezTo>
                    <a:pt x="54" y="162"/>
                    <a:pt x="27" y="160"/>
                    <a:pt x="0" y="154"/>
                  </a:cubicBezTo>
                  <a:cubicBezTo>
                    <a:pt x="0" y="0"/>
                    <a:pt x="0" y="0"/>
                    <a:pt x="0" y="0"/>
                  </a:cubicBezTo>
                  <a:cubicBezTo>
                    <a:pt x="43" y="0"/>
                    <a:pt x="43" y="0"/>
                    <a:pt x="43" y="0"/>
                  </a:cubicBezTo>
                  <a:cubicBezTo>
                    <a:pt x="43" y="126"/>
                    <a:pt x="43" y="126"/>
                    <a:pt x="43" y="126"/>
                  </a:cubicBezTo>
                  <a:cubicBezTo>
                    <a:pt x="158" y="126"/>
                    <a:pt x="158" y="126"/>
                    <a:pt x="158" y="126"/>
                  </a:cubicBezTo>
                  <a:cubicBezTo>
                    <a:pt x="158" y="154"/>
                    <a:pt x="158" y="154"/>
                    <a:pt x="158" y="154"/>
                  </a:cubicBezTo>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15" name="Freeform 15"/>
            <p:cNvSpPr>
              <a:spLocks/>
            </p:cNvSpPr>
            <p:nvPr userDrawn="1"/>
          </p:nvSpPr>
          <p:spPr bwMode="auto">
            <a:xfrm>
              <a:off x="3248275" y="-588403"/>
              <a:ext cx="288391" cy="207264"/>
            </a:xfrm>
            <a:custGeom>
              <a:avLst/>
              <a:gdLst>
                <a:gd name="T0" fmla="*/ 2147483647 w 226"/>
                <a:gd name="T1" fmla="*/ 2147483647 h 161"/>
                <a:gd name="T2" fmla="*/ 2147483647 w 226"/>
                <a:gd name="T3" fmla="*/ 2147483647 h 161"/>
                <a:gd name="T4" fmla="*/ 2147483647 w 226"/>
                <a:gd name="T5" fmla="*/ 2147483647 h 161"/>
                <a:gd name="T6" fmla="*/ 2147483647 w 226"/>
                <a:gd name="T7" fmla="*/ 2147483647 h 161"/>
                <a:gd name="T8" fmla="*/ 2147483647 w 226"/>
                <a:gd name="T9" fmla="*/ 2147483647 h 161"/>
                <a:gd name="T10" fmla="*/ 0 w 226"/>
                <a:gd name="T11" fmla="*/ 2147483647 h 161"/>
                <a:gd name="T12" fmla="*/ 2147483647 w 226"/>
                <a:gd name="T13" fmla="*/ 0 h 161"/>
                <a:gd name="T14" fmla="*/ 2147483647 w 226"/>
                <a:gd name="T15" fmla="*/ 0 h 161"/>
                <a:gd name="T16" fmla="*/ 2147483647 w 226"/>
                <a:gd name="T17" fmla="*/ 2147483647 h 16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26" h="161">
                  <a:moveTo>
                    <a:pt x="226" y="155"/>
                  </a:moveTo>
                  <a:cubicBezTo>
                    <a:pt x="212" y="159"/>
                    <a:pt x="193" y="161"/>
                    <a:pt x="179" y="161"/>
                  </a:cubicBezTo>
                  <a:cubicBezTo>
                    <a:pt x="114" y="29"/>
                    <a:pt x="114" y="29"/>
                    <a:pt x="114" y="29"/>
                  </a:cubicBezTo>
                  <a:cubicBezTo>
                    <a:pt x="110" y="29"/>
                    <a:pt x="110" y="29"/>
                    <a:pt x="110" y="29"/>
                  </a:cubicBezTo>
                  <a:cubicBezTo>
                    <a:pt x="45" y="161"/>
                    <a:pt x="45" y="161"/>
                    <a:pt x="45" y="161"/>
                  </a:cubicBezTo>
                  <a:cubicBezTo>
                    <a:pt x="31" y="161"/>
                    <a:pt x="15" y="159"/>
                    <a:pt x="0" y="155"/>
                  </a:cubicBezTo>
                  <a:cubicBezTo>
                    <a:pt x="83" y="0"/>
                    <a:pt x="83" y="0"/>
                    <a:pt x="83" y="0"/>
                  </a:cubicBezTo>
                  <a:cubicBezTo>
                    <a:pt x="142" y="0"/>
                    <a:pt x="142" y="0"/>
                    <a:pt x="142" y="0"/>
                  </a:cubicBezTo>
                  <a:cubicBezTo>
                    <a:pt x="226" y="155"/>
                    <a:pt x="226" y="155"/>
                    <a:pt x="226" y="155"/>
                  </a:cubicBezTo>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16" name="Oval 16"/>
            <p:cNvSpPr>
              <a:spLocks noChangeArrowheads="1"/>
            </p:cNvSpPr>
            <p:nvPr userDrawn="1"/>
          </p:nvSpPr>
          <p:spPr bwMode="auto">
            <a:xfrm>
              <a:off x="3355988" y="-474408"/>
              <a:ext cx="71228" cy="70815"/>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defRPr>
              </a:lvl9pPr>
            </a:lstStyle>
            <a:p>
              <a:pPr eaLnBrk="1" hangingPunct="1">
                <a:defRPr/>
              </a:pPr>
              <a:endParaRPr lang="en-AU" altLang="fr-FR" smtClean="0">
                <a:solidFill>
                  <a:srgbClr val="333366"/>
                </a:solidFill>
                <a:latin typeface="Century Gothic" panose="020B0502020202020204" pitchFamily="34" charset="0"/>
              </a:endParaRPr>
            </a:p>
          </p:txBody>
        </p:sp>
        <p:sp>
          <p:nvSpPr>
            <p:cNvPr id="17" name="Freeform 17"/>
            <p:cNvSpPr>
              <a:spLocks/>
            </p:cNvSpPr>
            <p:nvPr userDrawn="1"/>
          </p:nvSpPr>
          <p:spPr bwMode="auto">
            <a:xfrm>
              <a:off x="2940774" y="-591858"/>
              <a:ext cx="241484" cy="210718"/>
            </a:xfrm>
            <a:custGeom>
              <a:avLst/>
              <a:gdLst>
                <a:gd name="T0" fmla="*/ 2147483647 w 190"/>
                <a:gd name="T1" fmla="*/ 2147483647 h 163"/>
                <a:gd name="T2" fmla="*/ 2147483647 w 190"/>
                <a:gd name="T3" fmla="*/ 2147483647 h 163"/>
                <a:gd name="T4" fmla="*/ 2147483647 w 190"/>
                <a:gd name="T5" fmla="*/ 2147483647 h 163"/>
                <a:gd name="T6" fmla="*/ 2147483647 w 190"/>
                <a:gd name="T7" fmla="*/ 2147483647 h 163"/>
                <a:gd name="T8" fmla="*/ 2147483647 w 190"/>
                <a:gd name="T9" fmla="*/ 2147483647 h 163"/>
                <a:gd name="T10" fmla="*/ 0 w 190"/>
                <a:gd name="T11" fmla="*/ 2147483647 h 163"/>
                <a:gd name="T12" fmla="*/ 0 w 190"/>
                <a:gd name="T13" fmla="*/ 2147483647 h 163"/>
                <a:gd name="T14" fmla="*/ 2147483647 w 190"/>
                <a:gd name="T15" fmla="*/ 0 h 163"/>
                <a:gd name="T16" fmla="*/ 2147483647 w 190"/>
                <a:gd name="T17" fmla="*/ 2147483647 h 163"/>
                <a:gd name="T18" fmla="*/ 2147483647 w 190"/>
                <a:gd name="T19" fmla="*/ 2147483647 h 163"/>
                <a:gd name="T20" fmla="*/ 2147483647 w 190"/>
                <a:gd name="T21" fmla="*/ 0 h 163"/>
                <a:gd name="T22" fmla="*/ 2147483647 w 190"/>
                <a:gd name="T23" fmla="*/ 2147483647 h 163"/>
                <a:gd name="T24" fmla="*/ 2147483647 w 190"/>
                <a:gd name="T25" fmla="*/ 2147483647 h 163"/>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190" h="163">
                  <a:moveTo>
                    <a:pt x="190" y="158"/>
                  </a:moveTo>
                  <a:cubicBezTo>
                    <a:pt x="177" y="161"/>
                    <a:pt x="162" y="163"/>
                    <a:pt x="148" y="163"/>
                  </a:cubicBezTo>
                  <a:cubicBezTo>
                    <a:pt x="148" y="96"/>
                    <a:pt x="148" y="96"/>
                    <a:pt x="148" y="96"/>
                  </a:cubicBezTo>
                  <a:cubicBezTo>
                    <a:pt x="42" y="96"/>
                    <a:pt x="42" y="96"/>
                    <a:pt x="42" y="96"/>
                  </a:cubicBezTo>
                  <a:cubicBezTo>
                    <a:pt x="42" y="163"/>
                    <a:pt x="42" y="163"/>
                    <a:pt x="42" y="163"/>
                  </a:cubicBezTo>
                  <a:cubicBezTo>
                    <a:pt x="28" y="163"/>
                    <a:pt x="13" y="161"/>
                    <a:pt x="0" y="158"/>
                  </a:cubicBezTo>
                  <a:cubicBezTo>
                    <a:pt x="0" y="5"/>
                    <a:pt x="0" y="5"/>
                    <a:pt x="0" y="5"/>
                  </a:cubicBezTo>
                  <a:cubicBezTo>
                    <a:pt x="13" y="1"/>
                    <a:pt x="28" y="0"/>
                    <a:pt x="42" y="0"/>
                  </a:cubicBezTo>
                  <a:cubicBezTo>
                    <a:pt x="42" y="65"/>
                    <a:pt x="42" y="65"/>
                    <a:pt x="42" y="65"/>
                  </a:cubicBezTo>
                  <a:cubicBezTo>
                    <a:pt x="148" y="65"/>
                    <a:pt x="148" y="65"/>
                    <a:pt x="148" y="65"/>
                  </a:cubicBezTo>
                  <a:cubicBezTo>
                    <a:pt x="148" y="0"/>
                    <a:pt x="148" y="0"/>
                    <a:pt x="148" y="0"/>
                  </a:cubicBezTo>
                  <a:cubicBezTo>
                    <a:pt x="162" y="0"/>
                    <a:pt x="177" y="1"/>
                    <a:pt x="190" y="5"/>
                  </a:cubicBezTo>
                  <a:cubicBezTo>
                    <a:pt x="190" y="158"/>
                    <a:pt x="190" y="158"/>
                    <a:pt x="190" y="158"/>
                  </a:cubicBezTo>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18" name="Freeform 18"/>
            <p:cNvSpPr>
              <a:spLocks/>
            </p:cNvSpPr>
            <p:nvPr userDrawn="1"/>
          </p:nvSpPr>
          <p:spPr bwMode="auto">
            <a:xfrm>
              <a:off x="2619375" y="-595312"/>
              <a:ext cx="244958" cy="210718"/>
            </a:xfrm>
            <a:custGeom>
              <a:avLst/>
              <a:gdLst>
                <a:gd name="T0" fmla="*/ 2147483647 w 192"/>
                <a:gd name="T1" fmla="*/ 2147483647 h 162"/>
                <a:gd name="T2" fmla="*/ 2147483647 w 192"/>
                <a:gd name="T3" fmla="*/ 2147483647 h 162"/>
                <a:gd name="T4" fmla="*/ 2147483647 w 192"/>
                <a:gd name="T5" fmla="*/ 2147483647 h 162"/>
                <a:gd name="T6" fmla="*/ 2147483647 w 192"/>
                <a:gd name="T7" fmla="*/ 2147483647 h 162"/>
                <a:gd name="T8" fmla="*/ 2147483647 w 192"/>
                <a:gd name="T9" fmla="*/ 2147483647 h 162"/>
                <a:gd name="T10" fmla="*/ 0 w 192"/>
                <a:gd name="T11" fmla="*/ 2147483647 h 162"/>
                <a:gd name="T12" fmla="*/ 0 w 192"/>
                <a:gd name="T13" fmla="*/ 2147483647 h 162"/>
                <a:gd name="T14" fmla="*/ 2147483647 w 192"/>
                <a:gd name="T15" fmla="*/ 0 h 162"/>
                <a:gd name="T16" fmla="*/ 2147483647 w 192"/>
                <a:gd name="T17" fmla="*/ 2147483647 h 162"/>
                <a:gd name="T18" fmla="*/ 2147483647 w 192"/>
                <a:gd name="T19" fmla="*/ 2147483647 h 16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92" h="162">
                  <a:moveTo>
                    <a:pt x="192" y="35"/>
                  </a:moveTo>
                  <a:cubicBezTo>
                    <a:pt x="117" y="35"/>
                    <a:pt x="117" y="35"/>
                    <a:pt x="117" y="35"/>
                  </a:cubicBezTo>
                  <a:cubicBezTo>
                    <a:pt x="117" y="162"/>
                    <a:pt x="117" y="162"/>
                    <a:pt x="117" y="162"/>
                  </a:cubicBezTo>
                  <a:cubicBezTo>
                    <a:pt x="75" y="162"/>
                    <a:pt x="75" y="162"/>
                    <a:pt x="75" y="162"/>
                  </a:cubicBezTo>
                  <a:cubicBezTo>
                    <a:pt x="75" y="35"/>
                    <a:pt x="75" y="35"/>
                    <a:pt x="75" y="35"/>
                  </a:cubicBezTo>
                  <a:cubicBezTo>
                    <a:pt x="0" y="35"/>
                    <a:pt x="0" y="35"/>
                    <a:pt x="0" y="35"/>
                  </a:cubicBezTo>
                  <a:cubicBezTo>
                    <a:pt x="0" y="8"/>
                    <a:pt x="0" y="8"/>
                    <a:pt x="0" y="8"/>
                  </a:cubicBezTo>
                  <a:cubicBezTo>
                    <a:pt x="33" y="2"/>
                    <a:pt x="65" y="0"/>
                    <a:pt x="96" y="0"/>
                  </a:cubicBezTo>
                  <a:cubicBezTo>
                    <a:pt x="127" y="0"/>
                    <a:pt x="160" y="2"/>
                    <a:pt x="192" y="8"/>
                  </a:cubicBezTo>
                  <a:cubicBezTo>
                    <a:pt x="192" y="35"/>
                    <a:pt x="192" y="35"/>
                    <a:pt x="192" y="35"/>
                  </a:cubicBezTo>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grpSp>
      <p:sp>
        <p:nvSpPr>
          <p:cNvPr id="2" name="Titre 1"/>
          <p:cNvSpPr>
            <a:spLocks noGrp="1"/>
          </p:cNvSpPr>
          <p:nvPr>
            <p:ph type="title"/>
          </p:nvPr>
        </p:nvSpPr>
        <p:spPr/>
        <p:txBody>
          <a:bodyPr/>
          <a:lstStyle/>
          <a:p>
            <a:r>
              <a:rPr lang="fr-FR" smtClean="0"/>
              <a:t>Modifiez le style du titre</a:t>
            </a:r>
            <a:endParaRPr lang="fr-FR" dirty="0"/>
          </a:p>
        </p:txBody>
      </p:sp>
      <p:sp>
        <p:nvSpPr>
          <p:cNvPr id="5" name="Picture Placeholder 3"/>
          <p:cNvSpPr>
            <a:spLocks noGrp="1"/>
          </p:cNvSpPr>
          <p:nvPr>
            <p:ph type="pic" sz="quarter" idx="10"/>
          </p:nvPr>
        </p:nvSpPr>
        <p:spPr bwMode="auto">
          <a:xfrm>
            <a:off x="5898598" y="1229181"/>
            <a:ext cx="2916868" cy="2057875"/>
          </a:xfrm>
          <a:custGeom>
            <a:avLst/>
            <a:gdLst>
              <a:gd name="connsiteX0" fmla="*/ 0 w 2871788"/>
              <a:gd name="connsiteY0" fmla="*/ 0 h 3617912"/>
              <a:gd name="connsiteX1" fmla="*/ 2871788 w 2871788"/>
              <a:gd name="connsiteY1" fmla="*/ 0 h 3617912"/>
              <a:gd name="connsiteX2" fmla="*/ 2871788 w 2871788"/>
              <a:gd name="connsiteY2" fmla="*/ 3617912 h 3617912"/>
              <a:gd name="connsiteX3" fmla="*/ 0 w 2871788"/>
              <a:gd name="connsiteY3" fmla="*/ 3617912 h 3617912"/>
              <a:gd name="connsiteX4" fmla="*/ 0 w 2871788"/>
              <a:gd name="connsiteY4" fmla="*/ 0 h 3617912"/>
              <a:gd name="connsiteX0" fmla="*/ 0 w 2871788"/>
              <a:gd name="connsiteY0" fmla="*/ 0 h 3883583"/>
              <a:gd name="connsiteX1" fmla="*/ 2871788 w 2871788"/>
              <a:gd name="connsiteY1" fmla="*/ 0 h 3883583"/>
              <a:gd name="connsiteX2" fmla="*/ 2871788 w 2871788"/>
              <a:gd name="connsiteY2" fmla="*/ 3883583 h 3883583"/>
              <a:gd name="connsiteX3" fmla="*/ 0 w 2871788"/>
              <a:gd name="connsiteY3" fmla="*/ 3617912 h 3883583"/>
              <a:gd name="connsiteX4" fmla="*/ 0 w 2871788"/>
              <a:gd name="connsiteY4" fmla="*/ 0 h 3883583"/>
              <a:gd name="connsiteX0" fmla="*/ 0 w 2871788"/>
              <a:gd name="connsiteY0" fmla="*/ 0 h 3883583"/>
              <a:gd name="connsiteX1" fmla="*/ 2871788 w 2871788"/>
              <a:gd name="connsiteY1" fmla="*/ 0 h 3883583"/>
              <a:gd name="connsiteX2" fmla="*/ 2871788 w 2871788"/>
              <a:gd name="connsiteY2" fmla="*/ 3883583 h 3883583"/>
              <a:gd name="connsiteX3" fmla="*/ 0 w 2871788"/>
              <a:gd name="connsiteY3" fmla="*/ 3716766 h 3883583"/>
              <a:gd name="connsiteX4" fmla="*/ 0 w 2871788"/>
              <a:gd name="connsiteY4" fmla="*/ 0 h 3883583"/>
              <a:gd name="connsiteX0" fmla="*/ 0 w 2871788"/>
              <a:gd name="connsiteY0" fmla="*/ 0 h 3930717"/>
              <a:gd name="connsiteX1" fmla="*/ 2871788 w 2871788"/>
              <a:gd name="connsiteY1" fmla="*/ 0 h 3930717"/>
              <a:gd name="connsiteX2" fmla="*/ 2871788 w 2871788"/>
              <a:gd name="connsiteY2" fmla="*/ 3930717 h 3930717"/>
              <a:gd name="connsiteX3" fmla="*/ 0 w 2871788"/>
              <a:gd name="connsiteY3" fmla="*/ 3716766 h 3930717"/>
              <a:gd name="connsiteX4" fmla="*/ 0 w 2871788"/>
              <a:gd name="connsiteY4" fmla="*/ 0 h 3930717"/>
              <a:gd name="connsiteX0" fmla="*/ 6724 w 2878512"/>
              <a:gd name="connsiteY0" fmla="*/ 0 h 3931919"/>
              <a:gd name="connsiteX1" fmla="*/ 2878512 w 2878512"/>
              <a:gd name="connsiteY1" fmla="*/ 0 h 3931919"/>
              <a:gd name="connsiteX2" fmla="*/ 2878512 w 2878512"/>
              <a:gd name="connsiteY2" fmla="*/ 3930717 h 3931919"/>
              <a:gd name="connsiteX3" fmla="*/ 0 w 2878512"/>
              <a:gd name="connsiteY3" fmla="*/ 3931919 h 3931919"/>
              <a:gd name="connsiteX4" fmla="*/ 6724 w 2878512"/>
              <a:gd name="connsiteY4" fmla="*/ 0 h 3931919"/>
              <a:gd name="connsiteX0" fmla="*/ 6724 w 2878512"/>
              <a:gd name="connsiteY0" fmla="*/ 0 h 3931919"/>
              <a:gd name="connsiteX1" fmla="*/ 2878512 w 2878512"/>
              <a:gd name="connsiteY1" fmla="*/ 0 h 3931919"/>
              <a:gd name="connsiteX2" fmla="*/ 2878512 w 2878512"/>
              <a:gd name="connsiteY2" fmla="*/ 3930717 h 3931919"/>
              <a:gd name="connsiteX3" fmla="*/ 0 w 2878512"/>
              <a:gd name="connsiteY3" fmla="*/ 3931919 h 3931919"/>
              <a:gd name="connsiteX4" fmla="*/ 6724 w 2878512"/>
              <a:gd name="connsiteY4" fmla="*/ 0 h 3931919"/>
              <a:gd name="connsiteX0" fmla="*/ 232246 w 3104034"/>
              <a:gd name="connsiteY0" fmla="*/ 0 h 3938217"/>
              <a:gd name="connsiteX1" fmla="*/ 3104034 w 3104034"/>
              <a:gd name="connsiteY1" fmla="*/ 0 h 3938217"/>
              <a:gd name="connsiteX2" fmla="*/ 3104034 w 3104034"/>
              <a:gd name="connsiteY2" fmla="*/ 3930717 h 3938217"/>
              <a:gd name="connsiteX3" fmla="*/ 0 w 3104034"/>
              <a:gd name="connsiteY3" fmla="*/ 3938217 h 3938217"/>
              <a:gd name="connsiteX4" fmla="*/ 232246 w 3104034"/>
              <a:gd name="connsiteY4" fmla="*/ 0 h 3938217"/>
              <a:gd name="connsiteX0" fmla="*/ 232246 w 3104034"/>
              <a:gd name="connsiteY0" fmla="*/ 0 h 3938217"/>
              <a:gd name="connsiteX1" fmla="*/ 3104034 w 3104034"/>
              <a:gd name="connsiteY1" fmla="*/ 0 h 3938217"/>
              <a:gd name="connsiteX2" fmla="*/ 3104034 w 3104034"/>
              <a:gd name="connsiteY2" fmla="*/ 3930717 h 3938217"/>
              <a:gd name="connsiteX3" fmla="*/ 0 w 3104034"/>
              <a:gd name="connsiteY3" fmla="*/ 3938217 h 3938217"/>
              <a:gd name="connsiteX4" fmla="*/ 232246 w 3104034"/>
              <a:gd name="connsiteY4" fmla="*/ 0 h 3938217"/>
              <a:gd name="connsiteX0" fmla="*/ 232246 w 3104034"/>
              <a:gd name="connsiteY0" fmla="*/ 0 h 3938217"/>
              <a:gd name="connsiteX1" fmla="*/ 3104034 w 3104034"/>
              <a:gd name="connsiteY1" fmla="*/ 0 h 3938217"/>
              <a:gd name="connsiteX2" fmla="*/ 3104034 w 3104034"/>
              <a:gd name="connsiteY2" fmla="*/ 3930717 h 3938217"/>
              <a:gd name="connsiteX3" fmla="*/ 0 w 3104034"/>
              <a:gd name="connsiteY3" fmla="*/ 3938217 h 3938217"/>
              <a:gd name="connsiteX4" fmla="*/ 232246 w 3104034"/>
              <a:gd name="connsiteY4" fmla="*/ 0 h 3938217"/>
              <a:gd name="connsiteX0" fmla="*/ 239295 w 3104034"/>
              <a:gd name="connsiteY0" fmla="*/ 97081 h 3938217"/>
              <a:gd name="connsiteX1" fmla="*/ 3104034 w 3104034"/>
              <a:gd name="connsiteY1" fmla="*/ 0 h 3938217"/>
              <a:gd name="connsiteX2" fmla="*/ 3104034 w 3104034"/>
              <a:gd name="connsiteY2" fmla="*/ 3930717 h 3938217"/>
              <a:gd name="connsiteX3" fmla="*/ 0 w 3104034"/>
              <a:gd name="connsiteY3" fmla="*/ 3938217 h 3938217"/>
              <a:gd name="connsiteX4" fmla="*/ 239295 w 3104034"/>
              <a:gd name="connsiteY4" fmla="*/ 97081 h 3938217"/>
              <a:gd name="connsiteX0" fmla="*/ 239295 w 3104034"/>
              <a:gd name="connsiteY0" fmla="*/ 97081 h 3938217"/>
              <a:gd name="connsiteX1" fmla="*/ 3104034 w 3104034"/>
              <a:gd name="connsiteY1" fmla="*/ 0 h 3938217"/>
              <a:gd name="connsiteX2" fmla="*/ 3104034 w 3104034"/>
              <a:gd name="connsiteY2" fmla="*/ 3930717 h 3938217"/>
              <a:gd name="connsiteX3" fmla="*/ 0 w 3104034"/>
              <a:gd name="connsiteY3" fmla="*/ 3938217 h 3938217"/>
              <a:gd name="connsiteX4" fmla="*/ 239295 w 3104034"/>
              <a:gd name="connsiteY4" fmla="*/ 97081 h 3938217"/>
              <a:gd name="connsiteX0" fmla="*/ 239295 w 3104034"/>
              <a:gd name="connsiteY0" fmla="*/ 97081 h 3938217"/>
              <a:gd name="connsiteX1" fmla="*/ 3104034 w 3104034"/>
              <a:gd name="connsiteY1" fmla="*/ 0 h 3938217"/>
              <a:gd name="connsiteX2" fmla="*/ 3104034 w 3104034"/>
              <a:gd name="connsiteY2" fmla="*/ 3930717 h 3938217"/>
              <a:gd name="connsiteX3" fmla="*/ 0 w 3104034"/>
              <a:gd name="connsiteY3" fmla="*/ 3938217 h 3938217"/>
              <a:gd name="connsiteX4" fmla="*/ 239295 w 3104034"/>
              <a:gd name="connsiteY4" fmla="*/ 97081 h 3938217"/>
              <a:gd name="connsiteX0" fmla="*/ 394341 w 3104034"/>
              <a:gd name="connsiteY0" fmla="*/ 97081 h 3938217"/>
              <a:gd name="connsiteX1" fmla="*/ 3104034 w 3104034"/>
              <a:gd name="connsiteY1" fmla="*/ 0 h 3938217"/>
              <a:gd name="connsiteX2" fmla="*/ 3104034 w 3104034"/>
              <a:gd name="connsiteY2" fmla="*/ 3930717 h 3938217"/>
              <a:gd name="connsiteX3" fmla="*/ 0 w 3104034"/>
              <a:gd name="connsiteY3" fmla="*/ 3938217 h 3938217"/>
              <a:gd name="connsiteX4" fmla="*/ 394341 w 3104034"/>
              <a:gd name="connsiteY4" fmla="*/ 97081 h 3938217"/>
              <a:gd name="connsiteX0" fmla="*/ 443673 w 3104034"/>
              <a:gd name="connsiteY0" fmla="*/ 103553 h 3938217"/>
              <a:gd name="connsiteX1" fmla="*/ 3104034 w 3104034"/>
              <a:gd name="connsiteY1" fmla="*/ 0 h 3938217"/>
              <a:gd name="connsiteX2" fmla="*/ 3104034 w 3104034"/>
              <a:gd name="connsiteY2" fmla="*/ 3930717 h 3938217"/>
              <a:gd name="connsiteX3" fmla="*/ 0 w 3104034"/>
              <a:gd name="connsiteY3" fmla="*/ 3938217 h 3938217"/>
              <a:gd name="connsiteX4" fmla="*/ 443673 w 3104034"/>
              <a:gd name="connsiteY4" fmla="*/ 103553 h 3938217"/>
              <a:gd name="connsiteX0" fmla="*/ 443673 w 3104034"/>
              <a:gd name="connsiteY0" fmla="*/ 103553 h 3938217"/>
              <a:gd name="connsiteX1" fmla="*/ 3104034 w 3104034"/>
              <a:gd name="connsiteY1" fmla="*/ 0 h 3938217"/>
              <a:gd name="connsiteX2" fmla="*/ 3104034 w 3104034"/>
              <a:gd name="connsiteY2" fmla="*/ 3930717 h 3938217"/>
              <a:gd name="connsiteX3" fmla="*/ 0 w 3104034"/>
              <a:gd name="connsiteY3" fmla="*/ 3938217 h 3938217"/>
              <a:gd name="connsiteX4" fmla="*/ 443673 w 3104034"/>
              <a:gd name="connsiteY4" fmla="*/ 103553 h 3938217"/>
              <a:gd name="connsiteX0" fmla="*/ 443673 w 3104034"/>
              <a:gd name="connsiteY0" fmla="*/ 0 h 3834664"/>
              <a:gd name="connsiteX1" fmla="*/ 3104034 w 3104034"/>
              <a:gd name="connsiteY1" fmla="*/ 0 h 3834664"/>
              <a:gd name="connsiteX2" fmla="*/ 3104034 w 3104034"/>
              <a:gd name="connsiteY2" fmla="*/ 3827164 h 3834664"/>
              <a:gd name="connsiteX3" fmla="*/ 0 w 3104034"/>
              <a:gd name="connsiteY3" fmla="*/ 3834664 h 3834664"/>
              <a:gd name="connsiteX4" fmla="*/ 443673 w 3104034"/>
              <a:gd name="connsiteY4" fmla="*/ 0 h 3834664"/>
              <a:gd name="connsiteX0" fmla="*/ 443673 w 3104034"/>
              <a:gd name="connsiteY0" fmla="*/ 0 h 3834664"/>
              <a:gd name="connsiteX1" fmla="*/ 3104034 w 3104034"/>
              <a:gd name="connsiteY1" fmla="*/ 0 h 3834664"/>
              <a:gd name="connsiteX2" fmla="*/ 3104034 w 3104034"/>
              <a:gd name="connsiteY2" fmla="*/ 3827164 h 3834664"/>
              <a:gd name="connsiteX3" fmla="*/ 0 w 3104034"/>
              <a:gd name="connsiteY3" fmla="*/ 3834664 h 3834664"/>
              <a:gd name="connsiteX4" fmla="*/ 443673 w 3104034"/>
              <a:gd name="connsiteY4" fmla="*/ 0 h 3834664"/>
              <a:gd name="connsiteX0" fmla="*/ 464021 w 3124382"/>
              <a:gd name="connsiteY0" fmla="*/ 0 h 4009409"/>
              <a:gd name="connsiteX1" fmla="*/ 3124382 w 3124382"/>
              <a:gd name="connsiteY1" fmla="*/ 0 h 4009409"/>
              <a:gd name="connsiteX2" fmla="*/ 3124382 w 3124382"/>
              <a:gd name="connsiteY2" fmla="*/ 3827164 h 4009409"/>
              <a:gd name="connsiteX3" fmla="*/ 0 w 3124382"/>
              <a:gd name="connsiteY3" fmla="*/ 4009409 h 4009409"/>
              <a:gd name="connsiteX4" fmla="*/ 464021 w 3124382"/>
              <a:gd name="connsiteY4" fmla="*/ 0 h 4009409"/>
              <a:gd name="connsiteX0" fmla="*/ 464021 w 3131164"/>
              <a:gd name="connsiteY0" fmla="*/ 0 h 4009409"/>
              <a:gd name="connsiteX1" fmla="*/ 3124382 w 3131164"/>
              <a:gd name="connsiteY1" fmla="*/ 0 h 4009409"/>
              <a:gd name="connsiteX2" fmla="*/ 3131164 w 3131164"/>
              <a:gd name="connsiteY2" fmla="*/ 4008382 h 4009409"/>
              <a:gd name="connsiteX3" fmla="*/ 0 w 3131164"/>
              <a:gd name="connsiteY3" fmla="*/ 4009409 h 4009409"/>
              <a:gd name="connsiteX4" fmla="*/ 464021 w 3131164"/>
              <a:gd name="connsiteY4" fmla="*/ 0 h 4009409"/>
              <a:gd name="connsiteX0" fmla="*/ 464021 w 3131164"/>
              <a:gd name="connsiteY0" fmla="*/ 0 h 4009409"/>
              <a:gd name="connsiteX1" fmla="*/ 3124382 w 3131164"/>
              <a:gd name="connsiteY1" fmla="*/ 0 h 4009409"/>
              <a:gd name="connsiteX2" fmla="*/ 3131164 w 3131164"/>
              <a:gd name="connsiteY2" fmla="*/ 4008382 h 4009409"/>
              <a:gd name="connsiteX3" fmla="*/ 0 w 3131164"/>
              <a:gd name="connsiteY3" fmla="*/ 4009409 h 4009409"/>
              <a:gd name="connsiteX4" fmla="*/ 464021 w 3131164"/>
              <a:gd name="connsiteY4" fmla="*/ 0 h 4009409"/>
              <a:gd name="connsiteX0" fmla="*/ 464021 w 3131164"/>
              <a:gd name="connsiteY0" fmla="*/ 0 h 4009409"/>
              <a:gd name="connsiteX1" fmla="*/ 3124382 w 3131164"/>
              <a:gd name="connsiteY1" fmla="*/ 0 h 4009409"/>
              <a:gd name="connsiteX2" fmla="*/ 3131164 w 3131164"/>
              <a:gd name="connsiteY2" fmla="*/ 4008382 h 4009409"/>
              <a:gd name="connsiteX3" fmla="*/ 0 w 3131164"/>
              <a:gd name="connsiteY3" fmla="*/ 4009409 h 4009409"/>
              <a:gd name="connsiteX4" fmla="*/ 464021 w 3131164"/>
              <a:gd name="connsiteY4" fmla="*/ 0 h 4009409"/>
              <a:gd name="connsiteX0" fmla="*/ 29946 w 3131164"/>
              <a:gd name="connsiteY0" fmla="*/ 0 h 4009409"/>
              <a:gd name="connsiteX1" fmla="*/ 3124382 w 3131164"/>
              <a:gd name="connsiteY1" fmla="*/ 0 h 4009409"/>
              <a:gd name="connsiteX2" fmla="*/ 3131164 w 3131164"/>
              <a:gd name="connsiteY2" fmla="*/ 4008382 h 4009409"/>
              <a:gd name="connsiteX3" fmla="*/ 0 w 3131164"/>
              <a:gd name="connsiteY3" fmla="*/ 4009409 h 4009409"/>
              <a:gd name="connsiteX4" fmla="*/ 29946 w 3131164"/>
              <a:gd name="connsiteY4" fmla="*/ 0 h 4009409"/>
              <a:gd name="connsiteX0" fmla="*/ 9599 w 3131164"/>
              <a:gd name="connsiteY0" fmla="*/ 0 h 4009409"/>
              <a:gd name="connsiteX1" fmla="*/ 3124382 w 3131164"/>
              <a:gd name="connsiteY1" fmla="*/ 0 h 4009409"/>
              <a:gd name="connsiteX2" fmla="*/ 3131164 w 3131164"/>
              <a:gd name="connsiteY2" fmla="*/ 4008382 h 4009409"/>
              <a:gd name="connsiteX3" fmla="*/ 0 w 3131164"/>
              <a:gd name="connsiteY3" fmla="*/ 4009409 h 4009409"/>
              <a:gd name="connsiteX4" fmla="*/ 9599 w 3131164"/>
              <a:gd name="connsiteY4" fmla="*/ 0 h 4009409"/>
              <a:gd name="connsiteX0" fmla="*/ 399 w 3142312"/>
              <a:gd name="connsiteY0" fmla="*/ 0 h 4009409"/>
              <a:gd name="connsiteX1" fmla="*/ 3135530 w 3142312"/>
              <a:gd name="connsiteY1" fmla="*/ 0 h 4009409"/>
              <a:gd name="connsiteX2" fmla="*/ 3142312 w 3142312"/>
              <a:gd name="connsiteY2" fmla="*/ 4008382 h 4009409"/>
              <a:gd name="connsiteX3" fmla="*/ 11148 w 3142312"/>
              <a:gd name="connsiteY3" fmla="*/ 4009409 h 4009409"/>
              <a:gd name="connsiteX4" fmla="*/ 399 w 3142312"/>
              <a:gd name="connsiteY4" fmla="*/ 0 h 4009409"/>
              <a:gd name="connsiteX0" fmla="*/ 622 w 3135753"/>
              <a:gd name="connsiteY0" fmla="*/ 0 h 4009409"/>
              <a:gd name="connsiteX1" fmla="*/ 3128971 w 3135753"/>
              <a:gd name="connsiteY1" fmla="*/ 0 h 4009409"/>
              <a:gd name="connsiteX2" fmla="*/ 3135753 w 3135753"/>
              <a:gd name="connsiteY2" fmla="*/ 4008382 h 4009409"/>
              <a:gd name="connsiteX3" fmla="*/ 4589 w 3135753"/>
              <a:gd name="connsiteY3" fmla="*/ 4009409 h 4009409"/>
              <a:gd name="connsiteX4" fmla="*/ 622 w 3135753"/>
              <a:gd name="connsiteY4" fmla="*/ 0 h 4009409"/>
              <a:gd name="connsiteX0" fmla="*/ 0 w 3135131"/>
              <a:gd name="connsiteY0" fmla="*/ 0 h 4009409"/>
              <a:gd name="connsiteX1" fmla="*/ 3128349 w 3135131"/>
              <a:gd name="connsiteY1" fmla="*/ 0 h 4009409"/>
              <a:gd name="connsiteX2" fmla="*/ 3135131 w 3135131"/>
              <a:gd name="connsiteY2" fmla="*/ 4008382 h 4009409"/>
              <a:gd name="connsiteX3" fmla="*/ 3967 w 3135131"/>
              <a:gd name="connsiteY3" fmla="*/ 4009409 h 4009409"/>
              <a:gd name="connsiteX4" fmla="*/ 0 w 3135131"/>
              <a:gd name="connsiteY4" fmla="*/ 0 h 40094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35131" h="4009409">
                <a:moveTo>
                  <a:pt x="0" y="0"/>
                </a:moveTo>
                <a:lnTo>
                  <a:pt x="3128349" y="0"/>
                </a:lnTo>
                <a:cubicBezTo>
                  <a:pt x="3130610" y="1336127"/>
                  <a:pt x="3131740" y="2004191"/>
                  <a:pt x="3135131" y="4008382"/>
                </a:cubicBezTo>
                <a:lnTo>
                  <a:pt x="3967" y="4009409"/>
                </a:lnTo>
                <a:cubicBezTo>
                  <a:pt x="7167" y="2672939"/>
                  <a:pt x="1983" y="2004704"/>
                  <a:pt x="0" y="0"/>
                </a:cubicBezTo>
                <a:close/>
              </a:path>
            </a:pathLst>
          </a:custGeom>
          <a:solidFill>
            <a:schemeClr val="bg1">
              <a:lumMod val="85000"/>
            </a:schemeClr>
          </a:solidFill>
          <a:ln>
            <a:noFill/>
          </a:ln>
          <a:effectLst/>
          <a:extLst/>
        </p:spPr>
        <p:txBody>
          <a:bodyPr rtlCol="0" anchor="ctr">
            <a:noAutofit/>
          </a:bodyPr>
          <a:lstStyle>
            <a:lvl1pPr marL="0" indent="0" algn="ctr">
              <a:buFontTx/>
              <a:buNone/>
              <a:defRPr sz="1600" b="0">
                <a:solidFill>
                  <a:schemeClr val="bg1"/>
                </a:solidFill>
              </a:defRPr>
            </a:lvl1pPr>
          </a:lstStyle>
          <a:p>
            <a:pPr lvl="0"/>
            <a:r>
              <a:rPr lang="fr-FR" noProof="0" smtClean="0"/>
              <a:t>Cliquez sur l'icône pour ajouter une image</a:t>
            </a:r>
            <a:endParaRPr lang="en-AU" noProof="0" dirty="0"/>
          </a:p>
        </p:txBody>
      </p:sp>
      <p:sp>
        <p:nvSpPr>
          <p:cNvPr id="7" name="Espace réservé du texte 6"/>
          <p:cNvSpPr>
            <a:spLocks noGrp="1"/>
          </p:cNvSpPr>
          <p:nvPr>
            <p:ph type="body" sz="quarter" idx="11"/>
          </p:nvPr>
        </p:nvSpPr>
        <p:spPr>
          <a:xfrm>
            <a:off x="5898598" y="3396030"/>
            <a:ext cx="2916868" cy="1234967"/>
          </a:xfrm>
        </p:spPr>
        <p:txBody>
          <a:bodyPr/>
          <a:lstStyle>
            <a:lvl1pPr marL="0" indent="0">
              <a:spcBef>
                <a:spcPts val="0"/>
              </a:spcBef>
              <a:buFontTx/>
              <a:buNone/>
              <a:defRPr sz="1200" b="0">
                <a:solidFill>
                  <a:schemeClr val="bg1"/>
                </a:solidFill>
              </a:defRPr>
            </a:lvl1pPr>
          </a:lstStyle>
          <a:p>
            <a:pPr lvl="0"/>
            <a:r>
              <a:rPr lang="en-US" dirty="0" smtClean="0"/>
              <a:t>Cliquez pour modifier les styles du texte du masque</a:t>
            </a:r>
          </a:p>
        </p:txBody>
      </p:sp>
      <p:sp>
        <p:nvSpPr>
          <p:cNvPr id="8" name="Espace réservé du texte 2"/>
          <p:cNvSpPr>
            <a:spLocks noGrp="1"/>
          </p:cNvSpPr>
          <p:nvPr>
            <p:ph idx="1"/>
          </p:nvPr>
        </p:nvSpPr>
        <p:spPr>
          <a:xfrm>
            <a:off x="179515" y="696542"/>
            <a:ext cx="5578623" cy="3934455"/>
          </a:xfrm>
          <a:prstGeom prst="rect">
            <a:avLst/>
          </a:prstGeom>
        </p:spPr>
        <p:txBody>
          <a:bodyPr rtlCol="0">
            <a:noAutofit/>
          </a:bodyPr>
          <a:lstStyle/>
          <a:p>
            <a:pPr lvl="0"/>
            <a:r>
              <a:rPr lang="fr-FR" smtClean="0"/>
              <a:t>Modifiez les styles du texte du masque</a:t>
            </a:r>
          </a:p>
          <a:p>
            <a:pPr lvl="1"/>
            <a:r>
              <a:rPr lang="fr-FR" smtClean="0"/>
              <a:t>Deuxième niveau</a:t>
            </a:r>
          </a:p>
          <a:p>
            <a:pPr lvl="2"/>
            <a:r>
              <a:rPr lang="fr-FR" smtClean="0"/>
              <a:t>Troisième niveau</a:t>
            </a:r>
          </a:p>
        </p:txBody>
      </p:sp>
    </p:spTree>
    <p:extLst>
      <p:ext uri="{BB962C8B-B14F-4D97-AF65-F5344CB8AC3E}">
        <p14:creationId xmlns:p14="http://schemas.microsoft.com/office/powerpoint/2010/main" val="2891857601"/>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preserve="1" userDrawn="1">
  <p:cSld name="3_Titre et contenu">
    <p:spTree>
      <p:nvGrpSpPr>
        <p:cNvPr id="1" name=""/>
        <p:cNvGrpSpPr/>
        <p:nvPr/>
      </p:nvGrpSpPr>
      <p:grpSpPr>
        <a:xfrm>
          <a:off x="0" y="0"/>
          <a:ext cx="0" cy="0"/>
          <a:chOff x="0" y="0"/>
          <a:chExt cx="0" cy="0"/>
        </a:xfrm>
      </p:grpSpPr>
      <p:sp>
        <p:nvSpPr>
          <p:cNvPr id="10" name="Rectangle 1"/>
          <p:cNvSpPr>
            <a:spLocks/>
          </p:cNvSpPr>
          <p:nvPr userDrawn="1"/>
        </p:nvSpPr>
        <p:spPr bwMode="auto">
          <a:xfrm>
            <a:off x="5502275" y="-15875"/>
            <a:ext cx="3641725" cy="5165725"/>
          </a:xfrm>
          <a:custGeom>
            <a:avLst/>
            <a:gdLst>
              <a:gd name="T0" fmla="*/ 1707376 w 3642050"/>
              <a:gd name="T1" fmla="*/ 0 h 5165725"/>
              <a:gd name="T2" fmla="*/ 3632960 w 3642050"/>
              <a:gd name="T3" fmla="*/ 15875 h 5165725"/>
              <a:gd name="T4" fmla="*/ 3632960 w 3642050"/>
              <a:gd name="T5" fmla="*/ 5159375 h 5165725"/>
              <a:gd name="T6" fmla="*/ 104848 w 3642050"/>
              <a:gd name="T7" fmla="*/ 5165725 h 5165725"/>
              <a:gd name="T8" fmla="*/ 1707376 w 3642050"/>
              <a:gd name="T9" fmla="*/ 0 h 516572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642050" h="5165725">
                <a:moveTo>
                  <a:pt x="1711650" y="0"/>
                </a:moveTo>
                <a:lnTo>
                  <a:pt x="3642050" y="15875"/>
                </a:lnTo>
                <a:lnTo>
                  <a:pt x="3642050" y="5159375"/>
                </a:lnTo>
                <a:lnTo>
                  <a:pt x="105100" y="5165725"/>
                </a:lnTo>
                <a:cubicBezTo>
                  <a:pt x="-374325" y="2705100"/>
                  <a:pt x="895675" y="796925"/>
                  <a:pt x="1711650" y="0"/>
                </a:cubicBezTo>
                <a:close/>
              </a:path>
            </a:pathLst>
          </a:custGeom>
          <a:solidFill>
            <a:srgbClr val="5DBFD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11" name="Oval 41"/>
          <p:cNvSpPr>
            <a:spLocks noChangeArrowheads="1"/>
          </p:cNvSpPr>
          <p:nvPr userDrawn="1"/>
        </p:nvSpPr>
        <p:spPr bwMode="auto">
          <a:xfrm>
            <a:off x="5024438" y="-2908300"/>
            <a:ext cx="11339512" cy="11544300"/>
          </a:xfrm>
          <a:prstGeom prst="ellipse">
            <a:avLst/>
          </a:prstGeom>
          <a:noFill/>
          <a:ln w="6350">
            <a:solidFill>
              <a:schemeClr val="bg1">
                <a:lumMod val="85000"/>
              </a:schemeClr>
            </a:solidFill>
            <a:round/>
            <a:headEnd/>
            <a:tailEnd/>
          </a:ln>
        </p:spPr>
        <p:txBody>
          <a:bodyPr/>
          <a:lstStyle/>
          <a:p>
            <a:pPr eaLnBrk="1" fontAlgn="auto" hangingPunct="1">
              <a:spcBef>
                <a:spcPts val="0"/>
              </a:spcBef>
              <a:spcAft>
                <a:spcPts val="0"/>
              </a:spcAft>
              <a:defRPr/>
            </a:pPr>
            <a:endParaRPr lang="en-AU">
              <a:solidFill>
                <a:srgbClr val="333366"/>
              </a:solidFill>
              <a:latin typeface="+mn-lt"/>
            </a:endParaRPr>
          </a:p>
        </p:txBody>
      </p:sp>
      <p:sp>
        <p:nvSpPr>
          <p:cNvPr id="12" name="Oval 41"/>
          <p:cNvSpPr>
            <a:spLocks noChangeArrowheads="1"/>
          </p:cNvSpPr>
          <p:nvPr userDrawn="1"/>
        </p:nvSpPr>
        <p:spPr bwMode="auto">
          <a:xfrm>
            <a:off x="5429250" y="-1897063"/>
            <a:ext cx="11339513" cy="11544301"/>
          </a:xfrm>
          <a:prstGeom prst="ellipse">
            <a:avLst/>
          </a:prstGeom>
          <a:noFill/>
          <a:ln w="6350">
            <a:solidFill>
              <a:schemeClr val="bg1">
                <a:lumMod val="75000"/>
              </a:schemeClr>
            </a:solidFill>
            <a:round/>
            <a:headEnd/>
            <a:tailEnd/>
          </a:ln>
        </p:spPr>
        <p:txBody>
          <a:bodyPr/>
          <a:lstStyle/>
          <a:p>
            <a:pPr eaLnBrk="1" fontAlgn="auto" hangingPunct="1">
              <a:spcBef>
                <a:spcPts val="0"/>
              </a:spcBef>
              <a:spcAft>
                <a:spcPts val="0"/>
              </a:spcAft>
              <a:defRPr/>
            </a:pPr>
            <a:endParaRPr lang="en-AU">
              <a:solidFill>
                <a:srgbClr val="333366"/>
              </a:solidFill>
              <a:latin typeface="+mn-lt"/>
            </a:endParaRPr>
          </a:p>
        </p:txBody>
      </p:sp>
      <p:grpSp>
        <p:nvGrpSpPr>
          <p:cNvPr id="13" name="Group 25"/>
          <p:cNvGrpSpPr>
            <a:grpSpLocks/>
          </p:cNvGrpSpPr>
          <p:nvPr userDrawn="1"/>
        </p:nvGrpSpPr>
        <p:grpSpPr bwMode="auto">
          <a:xfrm>
            <a:off x="7262813" y="4811713"/>
            <a:ext cx="1631950" cy="198437"/>
            <a:chOff x="2619375" y="-595312"/>
            <a:chExt cx="1785938" cy="215899"/>
          </a:xfrm>
        </p:grpSpPr>
        <p:sp>
          <p:nvSpPr>
            <p:cNvPr id="14" name="Freeform 12"/>
            <p:cNvSpPr>
              <a:spLocks/>
            </p:cNvSpPr>
            <p:nvPr userDrawn="1"/>
          </p:nvSpPr>
          <p:spPr bwMode="auto">
            <a:xfrm>
              <a:off x="4175990" y="-595312"/>
              <a:ext cx="229323" cy="215899"/>
            </a:xfrm>
            <a:custGeom>
              <a:avLst/>
              <a:gdLst>
                <a:gd name="T0" fmla="*/ 2147483647 w 180"/>
                <a:gd name="T1" fmla="*/ 2147483647 h 166"/>
                <a:gd name="T2" fmla="*/ 2147483647 w 180"/>
                <a:gd name="T3" fmla="*/ 2147483647 h 166"/>
                <a:gd name="T4" fmla="*/ 2147483647 w 180"/>
                <a:gd name="T5" fmla="*/ 2147483647 h 166"/>
                <a:gd name="T6" fmla="*/ 0 w 180"/>
                <a:gd name="T7" fmla="*/ 2147483647 h 166"/>
                <a:gd name="T8" fmla="*/ 0 w 180"/>
                <a:gd name="T9" fmla="*/ 2147483647 h 166"/>
                <a:gd name="T10" fmla="*/ 2147483647 w 180"/>
                <a:gd name="T11" fmla="*/ 2147483647 h 166"/>
                <a:gd name="T12" fmla="*/ 2147483647 w 180"/>
                <a:gd name="T13" fmla="*/ 2147483647 h 166"/>
                <a:gd name="T14" fmla="*/ 2147483647 w 180"/>
                <a:gd name="T15" fmla="*/ 2147483647 h 166"/>
                <a:gd name="T16" fmla="*/ 2147483647 w 180"/>
                <a:gd name="T17" fmla="*/ 2147483647 h 166"/>
                <a:gd name="T18" fmla="*/ 2147483647 w 180"/>
                <a:gd name="T19" fmla="*/ 2147483647 h 166"/>
                <a:gd name="T20" fmla="*/ 2147483647 w 180"/>
                <a:gd name="T21" fmla="*/ 2147483647 h 166"/>
                <a:gd name="T22" fmla="*/ 2147483647 w 180"/>
                <a:gd name="T23" fmla="*/ 0 h 166"/>
                <a:gd name="T24" fmla="*/ 2147483647 w 180"/>
                <a:gd name="T25" fmla="*/ 2147483647 h 166"/>
                <a:gd name="T26" fmla="*/ 2147483647 w 180"/>
                <a:gd name="T27" fmla="*/ 2147483647 h 166"/>
                <a:gd name="T28" fmla="*/ 2147483647 w 180"/>
                <a:gd name="T29" fmla="*/ 2147483647 h 166"/>
                <a:gd name="T30" fmla="*/ 2147483647 w 180"/>
                <a:gd name="T31" fmla="*/ 2147483647 h 166"/>
                <a:gd name="T32" fmla="*/ 2147483647 w 180"/>
                <a:gd name="T33" fmla="*/ 2147483647 h 166"/>
                <a:gd name="T34" fmla="*/ 2147483647 w 180"/>
                <a:gd name="T35" fmla="*/ 2147483647 h 166"/>
                <a:gd name="T36" fmla="*/ 2147483647 w 180"/>
                <a:gd name="T37" fmla="*/ 2147483647 h 16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180" h="166">
                  <a:moveTo>
                    <a:pt x="180" y="122"/>
                  </a:moveTo>
                  <a:cubicBezTo>
                    <a:pt x="180" y="144"/>
                    <a:pt x="173" y="151"/>
                    <a:pt x="155" y="156"/>
                  </a:cubicBezTo>
                  <a:cubicBezTo>
                    <a:pt x="136" y="162"/>
                    <a:pt x="101" y="166"/>
                    <a:pt x="81" y="166"/>
                  </a:cubicBezTo>
                  <a:cubicBezTo>
                    <a:pt x="57" y="166"/>
                    <a:pt x="26" y="164"/>
                    <a:pt x="0" y="158"/>
                  </a:cubicBezTo>
                  <a:cubicBezTo>
                    <a:pt x="0" y="132"/>
                    <a:pt x="0" y="132"/>
                    <a:pt x="0" y="132"/>
                  </a:cubicBezTo>
                  <a:cubicBezTo>
                    <a:pt x="143" y="132"/>
                    <a:pt x="143" y="132"/>
                    <a:pt x="143" y="132"/>
                  </a:cubicBezTo>
                  <a:cubicBezTo>
                    <a:pt x="143" y="97"/>
                    <a:pt x="143" y="97"/>
                    <a:pt x="143" y="97"/>
                  </a:cubicBezTo>
                  <a:cubicBezTo>
                    <a:pt x="42" y="97"/>
                    <a:pt x="42" y="97"/>
                    <a:pt x="42" y="97"/>
                  </a:cubicBezTo>
                  <a:cubicBezTo>
                    <a:pt x="12" y="97"/>
                    <a:pt x="1" y="89"/>
                    <a:pt x="1" y="59"/>
                  </a:cubicBezTo>
                  <a:cubicBezTo>
                    <a:pt x="1" y="44"/>
                    <a:pt x="1" y="44"/>
                    <a:pt x="1" y="44"/>
                  </a:cubicBezTo>
                  <a:cubicBezTo>
                    <a:pt x="1" y="20"/>
                    <a:pt x="7" y="13"/>
                    <a:pt x="26" y="9"/>
                  </a:cubicBezTo>
                  <a:cubicBezTo>
                    <a:pt x="45" y="4"/>
                    <a:pt x="77" y="0"/>
                    <a:pt x="97" y="0"/>
                  </a:cubicBezTo>
                  <a:cubicBezTo>
                    <a:pt x="122" y="0"/>
                    <a:pt x="151" y="2"/>
                    <a:pt x="177" y="8"/>
                  </a:cubicBezTo>
                  <a:cubicBezTo>
                    <a:pt x="177" y="34"/>
                    <a:pt x="177" y="34"/>
                    <a:pt x="177" y="34"/>
                  </a:cubicBezTo>
                  <a:cubicBezTo>
                    <a:pt x="37" y="34"/>
                    <a:pt x="37" y="34"/>
                    <a:pt x="37" y="34"/>
                  </a:cubicBezTo>
                  <a:cubicBezTo>
                    <a:pt x="37" y="64"/>
                    <a:pt x="37" y="64"/>
                    <a:pt x="37" y="64"/>
                  </a:cubicBezTo>
                  <a:cubicBezTo>
                    <a:pt x="138" y="64"/>
                    <a:pt x="138" y="64"/>
                    <a:pt x="138" y="64"/>
                  </a:cubicBezTo>
                  <a:cubicBezTo>
                    <a:pt x="168" y="64"/>
                    <a:pt x="180" y="72"/>
                    <a:pt x="180" y="102"/>
                  </a:cubicBezTo>
                  <a:cubicBezTo>
                    <a:pt x="180" y="122"/>
                    <a:pt x="180" y="122"/>
                    <a:pt x="180" y="122"/>
                  </a:cubicBezTo>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15" name="Freeform 13"/>
            <p:cNvSpPr>
              <a:spLocks/>
            </p:cNvSpPr>
            <p:nvPr userDrawn="1"/>
          </p:nvSpPr>
          <p:spPr bwMode="auto">
            <a:xfrm>
              <a:off x="3868489" y="-595312"/>
              <a:ext cx="225848" cy="215899"/>
            </a:xfrm>
            <a:custGeom>
              <a:avLst/>
              <a:gdLst>
                <a:gd name="T0" fmla="*/ 2147483647 w 177"/>
                <a:gd name="T1" fmla="*/ 2147483647 h 166"/>
                <a:gd name="T2" fmla="*/ 2147483647 w 177"/>
                <a:gd name="T3" fmla="*/ 2147483647 h 166"/>
                <a:gd name="T4" fmla="*/ 0 w 177"/>
                <a:gd name="T5" fmla="*/ 2147483647 h 166"/>
                <a:gd name="T6" fmla="*/ 0 w 177"/>
                <a:gd name="T7" fmla="*/ 2147483647 h 166"/>
                <a:gd name="T8" fmla="*/ 2147483647 w 177"/>
                <a:gd name="T9" fmla="*/ 0 h 166"/>
                <a:gd name="T10" fmla="*/ 2147483647 w 177"/>
                <a:gd name="T11" fmla="*/ 2147483647 h 166"/>
                <a:gd name="T12" fmla="*/ 2147483647 w 177"/>
                <a:gd name="T13" fmla="*/ 2147483647 h 166"/>
                <a:gd name="T14" fmla="*/ 2147483647 w 177"/>
                <a:gd name="T15" fmla="*/ 2147483647 h 166"/>
                <a:gd name="T16" fmla="*/ 2147483647 w 177"/>
                <a:gd name="T17" fmla="*/ 2147483647 h 166"/>
                <a:gd name="T18" fmla="*/ 2147483647 w 177"/>
                <a:gd name="T19" fmla="*/ 2147483647 h 166"/>
                <a:gd name="T20" fmla="*/ 2147483647 w 177"/>
                <a:gd name="T21" fmla="*/ 2147483647 h 166"/>
                <a:gd name="T22" fmla="*/ 2147483647 w 177"/>
                <a:gd name="T23" fmla="*/ 2147483647 h 166"/>
                <a:gd name="T24" fmla="*/ 2147483647 w 177"/>
                <a:gd name="T25" fmla="*/ 2147483647 h 166"/>
                <a:gd name="T26" fmla="*/ 2147483647 w 177"/>
                <a:gd name="T27" fmla="*/ 2147483647 h 166"/>
                <a:gd name="T28" fmla="*/ 2147483647 w 177"/>
                <a:gd name="T29" fmla="*/ 2147483647 h 16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177" h="166">
                  <a:moveTo>
                    <a:pt x="177" y="158"/>
                  </a:moveTo>
                  <a:cubicBezTo>
                    <a:pt x="147" y="164"/>
                    <a:pt x="118" y="166"/>
                    <a:pt x="89" y="166"/>
                  </a:cubicBezTo>
                  <a:cubicBezTo>
                    <a:pt x="60" y="166"/>
                    <a:pt x="30" y="164"/>
                    <a:pt x="0" y="158"/>
                  </a:cubicBezTo>
                  <a:cubicBezTo>
                    <a:pt x="0" y="8"/>
                    <a:pt x="0" y="8"/>
                    <a:pt x="0" y="8"/>
                  </a:cubicBezTo>
                  <a:cubicBezTo>
                    <a:pt x="30" y="2"/>
                    <a:pt x="60" y="0"/>
                    <a:pt x="88" y="0"/>
                  </a:cubicBezTo>
                  <a:cubicBezTo>
                    <a:pt x="117" y="0"/>
                    <a:pt x="147" y="2"/>
                    <a:pt x="176" y="8"/>
                  </a:cubicBezTo>
                  <a:cubicBezTo>
                    <a:pt x="176" y="35"/>
                    <a:pt x="176" y="35"/>
                    <a:pt x="176" y="35"/>
                  </a:cubicBezTo>
                  <a:cubicBezTo>
                    <a:pt x="43" y="35"/>
                    <a:pt x="43" y="35"/>
                    <a:pt x="43" y="35"/>
                  </a:cubicBezTo>
                  <a:cubicBezTo>
                    <a:pt x="43" y="65"/>
                    <a:pt x="43" y="65"/>
                    <a:pt x="43" y="65"/>
                  </a:cubicBezTo>
                  <a:cubicBezTo>
                    <a:pt x="130" y="65"/>
                    <a:pt x="130" y="65"/>
                    <a:pt x="130" y="65"/>
                  </a:cubicBezTo>
                  <a:cubicBezTo>
                    <a:pt x="130" y="96"/>
                    <a:pt x="130" y="96"/>
                    <a:pt x="130" y="96"/>
                  </a:cubicBezTo>
                  <a:cubicBezTo>
                    <a:pt x="43" y="96"/>
                    <a:pt x="43" y="96"/>
                    <a:pt x="43" y="96"/>
                  </a:cubicBezTo>
                  <a:cubicBezTo>
                    <a:pt x="43" y="132"/>
                    <a:pt x="43" y="132"/>
                    <a:pt x="43" y="132"/>
                  </a:cubicBezTo>
                  <a:cubicBezTo>
                    <a:pt x="177" y="132"/>
                    <a:pt x="177" y="132"/>
                    <a:pt x="177" y="132"/>
                  </a:cubicBezTo>
                  <a:cubicBezTo>
                    <a:pt x="177" y="158"/>
                    <a:pt x="177" y="158"/>
                    <a:pt x="177" y="158"/>
                  </a:cubicBezTo>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16" name="Freeform 14"/>
            <p:cNvSpPr>
              <a:spLocks/>
            </p:cNvSpPr>
            <p:nvPr userDrawn="1"/>
          </p:nvSpPr>
          <p:spPr bwMode="auto">
            <a:xfrm>
              <a:off x="3602683" y="-588403"/>
              <a:ext cx="201526" cy="208990"/>
            </a:xfrm>
            <a:custGeom>
              <a:avLst/>
              <a:gdLst>
                <a:gd name="T0" fmla="*/ 2147483647 w 158"/>
                <a:gd name="T1" fmla="*/ 2147483647 h 162"/>
                <a:gd name="T2" fmla="*/ 2147483647 w 158"/>
                <a:gd name="T3" fmla="*/ 2147483647 h 162"/>
                <a:gd name="T4" fmla="*/ 0 w 158"/>
                <a:gd name="T5" fmla="*/ 2147483647 h 162"/>
                <a:gd name="T6" fmla="*/ 0 w 158"/>
                <a:gd name="T7" fmla="*/ 0 h 162"/>
                <a:gd name="T8" fmla="*/ 2147483647 w 158"/>
                <a:gd name="T9" fmla="*/ 0 h 162"/>
                <a:gd name="T10" fmla="*/ 2147483647 w 158"/>
                <a:gd name="T11" fmla="*/ 2147483647 h 162"/>
                <a:gd name="T12" fmla="*/ 2147483647 w 158"/>
                <a:gd name="T13" fmla="*/ 2147483647 h 162"/>
                <a:gd name="T14" fmla="*/ 2147483647 w 158"/>
                <a:gd name="T15" fmla="*/ 2147483647 h 162"/>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58" h="162">
                  <a:moveTo>
                    <a:pt x="158" y="154"/>
                  </a:moveTo>
                  <a:cubicBezTo>
                    <a:pt x="132" y="160"/>
                    <a:pt x="105" y="162"/>
                    <a:pt x="80" y="162"/>
                  </a:cubicBezTo>
                  <a:cubicBezTo>
                    <a:pt x="54" y="162"/>
                    <a:pt x="27" y="160"/>
                    <a:pt x="0" y="154"/>
                  </a:cubicBezTo>
                  <a:cubicBezTo>
                    <a:pt x="0" y="0"/>
                    <a:pt x="0" y="0"/>
                    <a:pt x="0" y="0"/>
                  </a:cubicBezTo>
                  <a:cubicBezTo>
                    <a:pt x="43" y="0"/>
                    <a:pt x="43" y="0"/>
                    <a:pt x="43" y="0"/>
                  </a:cubicBezTo>
                  <a:cubicBezTo>
                    <a:pt x="43" y="126"/>
                    <a:pt x="43" y="126"/>
                    <a:pt x="43" y="126"/>
                  </a:cubicBezTo>
                  <a:cubicBezTo>
                    <a:pt x="158" y="126"/>
                    <a:pt x="158" y="126"/>
                    <a:pt x="158" y="126"/>
                  </a:cubicBezTo>
                  <a:cubicBezTo>
                    <a:pt x="158" y="154"/>
                    <a:pt x="158" y="154"/>
                    <a:pt x="158" y="154"/>
                  </a:cubicBezTo>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17" name="Freeform 15"/>
            <p:cNvSpPr>
              <a:spLocks/>
            </p:cNvSpPr>
            <p:nvPr userDrawn="1"/>
          </p:nvSpPr>
          <p:spPr bwMode="auto">
            <a:xfrm>
              <a:off x="3248275" y="-588403"/>
              <a:ext cx="288391" cy="207264"/>
            </a:xfrm>
            <a:custGeom>
              <a:avLst/>
              <a:gdLst>
                <a:gd name="T0" fmla="*/ 2147483647 w 226"/>
                <a:gd name="T1" fmla="*/ 2147483647 h 161"/>
                <a:gd name="T2" fmla="*/ 2147483647 w 226"/>
                <a:gd name="T3" fmla="*/ 2147483647 h 161"/>
                <a:gd name="T4" fmla="*/ 2147483647 w 226"/>
                <a:gd name="T5" fmla="*/ 2147483647 h 161"/>
                <a:gd name="T6" fmla="*/ 2147483647 w 226"/>
                <a:gd name="T7" fmla="*/ 2147483647 h 161"/>
                <a:gd name="T8" fmla="*/ 2147483647 w 226"/>
                <a:gd name="T9" fmla="*/ 2147483647 h 161"/>
                <a:gd name="T10" fmla="*/ 0 w 226"/>
                <a:gd name="T11" fmla="*/ 2147483647 h 161"/>
                <a:gd name="T12" fmla="*/ 2147483647 w 226"/>
                <a:gd name="T13" fmla="*/ 0 h 161"/>
                <a:gd name="T14" fmla="*/ 2147483647 w 226"/>
                <a:gd name="T15" fmla="*/ 0 h 161"/>
                <a:gd name="T16" fmla="*/ 2147483647 w 226"/>
                <a:gd name="T17" fmla="*/ 2147483647 h 16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26" h="161">
                  <a:moveTo>
                    <a:pt x="226" y="155"/>
                  </a:moveTo>
                  <a:cubicBezTo>
                    <a:pt x="212" y="159"/>
                    <a:pt x="193" y="161"/>
                    <a:pt x="179" y="161"/>
                  </a:cubicBezTo>
                  <a:cubicBezTo>
                    <a:pt x="114" y="29"/>
                    <a:pt x="114" y="29"/>
                    <a:pt x="114" y="29"/>
                  </a:cubicBezTo>
                  <a:cubicBezTo>
                    <a:pt x="110" y="29"/>
                    <a:pt x="110" y="29"/>
                    <a:pt x="110" y="29"/>
                  </a:cubicBezTo>
                  <a:cubicBezTo>
                    <a:pt x="45" y="161"/>
                    <a:pt x="45" y="161"/>
                    <a:pt x="45" y="161"/>
                  </a:cubicBezTo>
                  <a:cubicBezTo>
                    <a:pt x="31" y="161"/>
                    <a:pt x="15" y="159"/>
                    <a:pt x="0" y="155"/>
                  </a:cubicBezTo>
                  <a:cubicBezTo>
                    <a:pt x="83" y="0"/>
                    <a:pt x="83" y="0"/>
                    <a:pt x="83" y="0"/>
                  </a:cubicBezTo>
                  <a:cubicBezTo>
                    <a:pt x="142" y="0"/>
                    <a:pt x="142" y="0"/>
                    <a:pt x="142" y="0"/>
                  </a:cubicBezTo>
                  <a:cubicBezTo>
                    <a:pt x="226" y="155"/>
                    <a:pt x="226" y="155"/>
                    <a:pt x="226" y="155"/>
                  </a:cubicBezTo>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18" name="Oval 16"/>
            <p:cNvSpPr>
              <a:spLocks noChangeArrowheads="1"/>
            </p:cNvSpPr>
            <p:nvPr userDrawn="1"/>
          </p:nvSpPr>
          <p:spPr bwMode="auto">
            <a:xfrm>
              <a:off x="3355988" y="-474408"/>
              <a:ext cx="71228" cy="70815"/>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defRPr>
              </a:lvl9pPr>
            </a:lstStyle>
            <a:p>
              <a:pPr eaLnBrk="1" hangingPunct="1">
                <a:defRPr/>
              </a:pPr>
              <a:endParaRPr lang="en-AU" altLang="fr-FR" smtClean="0">
                <a:solidFill>
                  <a:srgbClr val="333366"/>
                </a:solidFill>
                <a:latin typeface="Century Gothic" panose="020B0502020202020204" pitchFamily="34" charset="0"/>
              </a:endParaRPr>
            </a:p>
          </p:txBody>
        </p:sp>
        <p:sp>
          <p:nvSpPr>
            <p:cNvPr id="19" name="Freeform 17"/>
            <p:cNvSpPr>
              <a:spLocks/>
            </p:cNvSpPr>
            <p:nvPr userDrawn="1"/>
          </p:nvSpPr>
          <p:spPr bwMode="auto">
            <a:xfrm>
              <a:off x="2940774" y="-591858"/>
              <a:ext cx="241484" cy="210718"/>
            </a:xfrm>
            <a:custGeom>
              <a:avLst/>
              <a:gdLst>
                <a:gd name="T0" fmla="*/ 2147483647 w 190"/>
                <a:gd name="T1" fmla="*/ 2147483647 h 163"/>
                <a:gd name="T2" fmla="*/ 2147483647 w 190"/>
                <a:gd name="T3" fmla="*/ 2147483647 h 163"/>
                <a:gd name="T4" fmla="*/ 2147483647 w 190"/>
                <a:gd name="T5" fmla="*/ 2147483647 h 163"/>
                <a:gd name="T6" fmla="*/ 2147483647 w 190"/>
                <a:gd name="T7" fmla="*/ 2147483647 h 163"/>
                <a:gd name="T8" fmla="*/ 2147483647 w 190"/>
                <a:gd name="T9" fmla="*/ 2147483647 h 163"/>
                <a:gd name="T10" fmla="*/ 0 w 190"/>
                <a:gd name="T11" fmla="*/ 2147483647 h 163"/>
                <a:gd name="T12" fmla="*/ 0 w 190"/>
                <a:gd name="T13" fmla="*/ 2147483647 h 163"/>
                <a:gd name="T14" fmla="*/ 2147483647 w 190"/>
                <a:gd name="T15" fmla="*/ 0 h 163"/>
                <a:gd name="T16" fmla="*/ 2147483647 w 190"/>
                <a:gd name="T17" fmla="*/ 2147483647 h 163"/>
                <a:gd name="T18" fmla="*/ 2147483647 w 190"/>
                <a:gd name="T19" fmla="*/ 2147483647 h 163"/>
                <a:gd name="T20" fmla="*/ 2147483647 w 190"/>
                <a:gd name="T21" fmla="*/ 0 h 163"/>
                <a:gd name="T22" fmla="*/ 2147483647 w 190"/>
                <a:gd name="T23" fmla="*/ 2147483647 h 163"/>
                <a:gd name="T24" fmla="*/ 2147483647 w 190"/>
                <a:gd name="T25" fmla="*/ 2147483647 h 163"/>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190" h="163">
                  <a:moveTo>
                    <a:pt x="190" y="158"/>
                  </a:moveTo>
                  <a:cubicBezTo>
                    <a:pt x="177" y="161"/>
                    <a:pt x="162" y="163"/>
                    <a:pt x="148" y="163"/>
                  </a:cubicBezTo>
                  <a:cubicBezTo>
                    <a:pt x="148" y="96"/>
                    <a:pt x="148" y="96"/>
                    <a:pt x="148" y="96"/>
                  </a:cubicBezTo>
                  <a:cubicBezTo>
                    <a:pt x="42" y="96"/>
                    <a:pt x="42" y="96"/>
                    <a:pt x="42" y="96"/>
                  </a:cubicBezTo>
                  <a:cubicBezTo>
                    <a:pt x="42" y="163"/>
                    <a:pt x="42" y="163"/>
                    <a:pt x="42" y="163"/>
                  </a:cubicBezTo>
                  <a:cubicBezTo>
                    <a:pt x="28" y="163"/>
                    <a:pt x="13" y="161"/>
                    <a:pt x="0" y="158"/>
                  </a:cubicBezTo>
                  <a:cubicBezTo>
                    <a:pt x="0" y="5"/>
                    <a:pt x="0" y="5"/>
                    <a:pt x="0" y="5"/>
                  </a:cubicBezTo>
                  <a:cubicBezTo>
                    <a:pt x="13" y="1"/>
                    <a:pt x="28" y="0"/>
                    <a:pt x="42" y="0"/>
                  </a:cubicBezTo>
                  <a:cubicBezTo>
                    <a:pt x="42" y="65"/>
                    <a:pt x="42" y="65"/>
                    <a:pt x="42" y="65"/>
                  </a:cubicBezTo>
                  <a:cubicBezTo>
                    <a:pt x="148" y="65"/>
                    <a:pt x="148" y="65"/>
                    <a:pt x="148" y="65"/>
                  </a:cubicBezTo>
                  <a:cubicBezTo>
                    <a:pt x="148" y="0"/>
                    <a:pt x="148" y="0"/>
                    <a:pt x="148" y="0"/>
                  </a:cubicBezTo>
                  <a:cubicBezTo>
                    <a:pt x="162" y="0"/>
                    <a:pt x="177" y="1"/>
                    <a:pt x="190" y="5"/>
                  </a:cubicBezTo>
                  <a:cubicBezTo>
                    <a:pt x="190" y="158"/>
                    <a:pt x="190" y="158"/>
                    <a:pt x="190" y="158"/>
                  </a:cubicBezTo>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20" name="Freeform 18"/>
            <p:cNvSpPr>
              <a:spLocks/>
            </p:cNvSpPr>
            <p:nvPr userDrawn="1"/>
          </p:nvSpPr>
          <p:spPr bwMode="auto">
            <a:xfrm>
              <a:off x="2619375" y="-595312"/>
              <a:ext cx="244958" cy="210718"/>
            </a:xfrm>
            <a:custGeom>
              <a:avLst/>
              <a:gdLst>
                <a:gd name="T0" fmla="*/ 2147483647 w 192"/>
                <a:gd name="T1" fmla="*/ 2147483647 h 162"/>
                <a:gd name="T2" fmla="*/ 2147483647 w 192"/>
                <a:gd name="T3" fmla="*/ 2147483647 h 162"/>
                <a:gd name="T4" fmla="*/ 2147483647 w 192"/>
                <a:gd name="T5" fmla="*/ 2147483647 h 162"/>
                <a:gd name="T6" fmla="*/ 2147483647 w 192"/>
                <a:gd name="T7" fmla="*/ 2147483647 h 162"/>
                <a:gd name="T8" fmla="*/ 2147483647 w 192"/>
                <a:gd name="T9" fmla="*/ 2147483647 h 162"/>
                <a:gd name="T10" fmla="*/ 0 w 192"/>
                <a:gd name="T11" fmla="*/ 2147483647 h 162"/>
                <a:gd name="T12" fmla="*/ 0 w 192"/>
                <a:gd name="T13" fmla="*/ 2147483647 h 162"/>
                <a:gd name="T14" fmla="*/ 2147483647 w 192"/>
                <a:gd name="T15" fmla="*/ 0 h 162"/>
                <a:gd name="T16" fmla="*/ 2147483647 w 192"/>
                <a:gd name="T17" fmla="*/ 2147483647 h 162"/>
                <a:gd name="T18" fmla="*/ 2147483647 w 192"/>
                <a:gd name="T19" fmla="*/ 2147483647 h 16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92" h="162">
                  <a:moveTo>
                    <a:pt x="192" y="35"/>
                  </a:moveTo>
                  <a:cubicBezTo>
                    <a:pt x="117" y="35"/>
                    <a:pt x="117" y="35"/>
                    <a:pt x="117" y="35"/>
                  </a:cubicBezTo>
                  <a:cubicBezTo>
                    <a:pt x="117" y="162"/>
                    <a:pt x="117" y="162"/>
                    <a:pt x="117" y="162"/>
                  </a:cubicBezTo>
                  <a:cubicBezTo>
                    <a:pt x="75" y="162"/>
                    <a:pt x="75" y="162"/>
                    <a:pt x="75" y="162"/>
                  </a:cubicBezTo>
                  <a:cubicBezTo>
                    <a:pt x="75" y="35"/>
                    <a:pt x="75" y="35"/>
                    <a:pt x="75" y="35"/>
                  </a:cubicBezTo>
                  <a:cubicBezTo>
                    <a:pt x="0" y="35"/>
                    <a:pt x="0" y="35"/>
                    <a:pt x="0" y="35"/>
                  </a:cubicBezTo>
                  <a:cubicBezTo>
                    <a:pt x="0" y="8"/>
                    <a:pt x="0" y="8"/>
                    <a:pt x="0" y="8"/>
                  </a:cubicBezTo>
                  <a:cubicBezTo>
                    <a:pt x="33" y="2"/>
                    <a:pt x="65" y="0"/>
                    <a:pt x="96" y="0"/>
                  </a:cubicBezTo>
                  <a:cubicBezTo>
                    <a:pt x="127" y="0"/>
                    <a:pt x="160" y="2"/>
                    <a:pt x="192" y="8"/>
                  </a:cubicBezTo>
                  <a:cubicBezTo>
                    <a:pt x="192" y="35"/>
                    <a:pt x="192" y="35"/>
                    <a:pt x="192" y="35"/>
                  </a:cubicBezTo>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grpSp>
      <p:sp>
        <p:nvSpPr>
          <p:cNvPr id="2" name="Titre 1"/>
          <p:cNvSpPr>
            <a:spLocks noGrp="1"/>
          </p:cNvSpPr>
          <p:nvPr>
            <p:ph type="title"/>
          </p:nvPr>
        </p:nvSpPr>
        <p:spPr/>
        <p:txBody>
          <a:bodyPr/>
          <a:lstStyle/>
          <a:p>
            <a:r>
              <a:rPr lang="fr-FR" smtClean="0"/>
              <a:t>Modifiez le style du titre</a:t>
            </a:r>
            <a:endParaRPr lang="fr-FR" dirty="0"/>
          </a:p>
        </p:txBody>
      </p:sp>
      <p:sp>
        <p:nvSpPr>
          <p:cNvPr id="7" name="Espace réservé du texte 6"/>
          <p:cNvSpPr>
            <a:spLocks noGrp="1"/>
          </p:cNvSpPr>
          <p:nvPr>
            <p:ph type="body" sz="quarter" idx="11"/>
          </p:nvPr>
        </p:nvSpPr>
        <p:spPr>
          <a:xfrm>
            <a:off x="5501950" y="3396030"/>
            <a:ext cx="3313517" cy="1234967"/>
          </a:xfrm>
        </p:spPr>
        <p:txBody>
          <a:bodyPr/>
          <a:lstStyle>
            <a:lvl1pPr marL="0" indent="0" algn="r">
              <a:spcBef>
                <a:spcPts val="0"/>
              </a:spcBef>
              <a:buFontTx/>
              <a:buNone/>
              <a:defRPr sz="1200" b="0">
                <a:solidFill>
                  <a:srgbClr val="FFFFFF"/>
                </a:solidFill>
              </a:defRPr>
            </a:lvl1pPr>
          </a:lstStyle>
          <a:p>
            <a:pPr lvl="0"/>
            <a:r>
              <a:rPr lang="en-US" dirty="0" smtClean="0"/>
              <a:t>Cliquez pour modifier les styles du texte du masque</a:t>
            </a:r>
          </a:p>
        </p:txBody>
      </p:sp>
      <p:sp>
        <p:nvSpPr>
          <p:cNvPr id="6" name="Picture Placeholder 3"/>
          <p:cNvSpPr>
            <a:spLocks noGrp="1"/>
          </p:cNvSpPr>
          <p:nvPr>
            <p:ph type="pic" sz="quarter" idx="10"/>
          </p:nvPr>
        </p:nvSpPr>
        <p:spPr bwMode="auto">
          <a:xfrm>
            <a:off x="4934169" y="865130"/>
            <a:ext cx="1913083" cy="1349696"/>
          </a:xfrm>
          <a:custGeom>
            <a:avLst/>
            <a:gdLst>
              <a:gd name="connsiteX0" fmla="*/ 0 w 2871788"/>
              <a:gd name="connsiteY0" fmla="*/ 0 h 3617912"/>
              <a:gd name="connsiteX1" fmla="*/ 2871788 w 2871788"/>
              <a:gd name="connsiteY1" fmla="*/ 0 h 3617912"/>
              <a:gd name="connsiteX2" fmla="*/ 2871788 w 2871788"/>
              <a:gd name="connsiteY2" fmla="*/ 3617912 h 3617912"/>
              <a:gd name="connsiteX3" fmla="*/ 0 w 2871788"/>
              <a:gd name="connsiteY3" fmla="*/ 3617912 h 3617912"/>
              <a:gd name="connsiteX4" fmla="*/ 0 w 2871788"/>
              <a:gd name="connsiteY4" fmla="*/ 0 h 3617912"/>
              <a:gd name="connsiteX0" fmla="*/ 0 w 2871788"/>
              <a:gd name="connsiteY0" fmla="*/ 0 h 3883583"/>
              <a:gd name="connsiteX1" fmla="*/ 2871788 w 2871788"/>
              <a:gd name="connsiteY1" fmla="*/ 0 h 3883583"/>
              <a:gd name="connsiteX2" fmla="*/ 2871788 w 2871788"/>
              <a:gd name="connsiteY2" fmla="*/ 3883583 h 3883583"/>
              <a:gd name="connsiteX3" fmla="*/ 0 w 2871788"/>
              <a:gd name="connsiteY3" fmla="*/ 3617912 h 3883583"/>
              <a:gd name="connsiteX4" fmla="*/ 0 w 2871788"/>
              <a:gd name="connsiteY4" fmla="*/ 0 h 3883583"/>
              <a:gd name="connsiteX0" fmla="*/ 0 w 2871788"/>
              <a:gd name="connsiteY0" fmla="*/ 0 h 3883583"/>
              <a:gd name="connsiteX1" fmla="*/ 2871788 w 2871788"/>
              <a:gd name="connsiteY1" fmla="*/ 0 h 3883583"/>
              <a:gd name="connsiteX2" fmla="*/ 2871788 w 2871788"/>
              <a:gd name="connsiteY2" fmla="*/ 3883583 h 3883583"/>
              <a:gd name="connsiteX3" fmla="*/ 0 w 2871788"/>
              <a:gd name="connsiteY3" fmla="*/ 3716766 h 3883583"/>
              <a:gd name="connsiteX4" fmla="*/ 0 w 2871788"/>
              <a:gd name="connsiteY4" fmla="*/ 0 h 3883583"/>
              <a:gd name="connsiteX0" fmla="*/ 0 w 2871788"/>
              <a:gd name="connsiteY0" fmla="*/ 0 h 3930717"/>
              <a:gd name="connsiteX1" fmla="*/ 2871788 w 2871788"/>
              <a:gd name="connsiteY1" fmla="*/ 0 h 3930717"/>
              <a:gd name="connsiteX2" fmla="*/ 2871788 w 2871788"/>
              <a:gd name="connsiteY2" fmla="*/ 3930717 h 3930717"/>
              <a:gd name="connsiteX3" fmla="*/ 0 w 2871788"/>
              <a:gd name="connsiteY3" fmla="*/ 3716766 h 3930717"/>
              <a:gd name="connsiteX4" fmla="*/ 0 w 2871788"/>
              <a:gd name="connsiteY4" fmla="*/ 0 h 3930717"/>
              <a:gd name="connsiteX0" fmla="*/ 6724 w 2878512"/>
              <a:gd name="connsiteY0" fmla="*/ 0 h 3931919"/>
              <a:gd name="connsiteX1" fmla="*/ 2878512 w 2878512"/>
              <a:gd name="connsiteY1" fmla="*/ 0 h 3931919"/>
              <a:gd name="connsiteX2" fmla="*/ 2878512 w 2878512"/>
              <a:gd name="connsiteY2" fmla="*/ 3930717 h 3931919"/>
              <a:gd name="connsiteX3" fmla="*/ 0 w 2878512"/>
              <a:gd name="connsiteY3" fmla="*/ 3931919 h 3931919"/>
              <a:gd name="connsiteX4" fmla="*/ 6724 w 2878512"/>
              <a:gd name="connsiteY4" fmla="*/ 0 h 3931919"/>
              <a:gd name="connsiteX0" fmla="*/ 6724 w 2878512"/>
              <a:gd name="connsiteY0" fmla="*/ 0 h 3931919"/>
              <a:gd name="connsiteX1" fmla="*/ 2878512 w 2878512"/>
              <a:gd name="connsiteY1" fmla="*/ 0 h 3931919"/>
              <a:gd name="connsiteX2" fmla="*/ 2878512 w 2878512"/>
              <a:gd name="connsiteY2" fmla="*/ 3930717 h 3931919"/>
              <a:gd name="connsiteX3" fmla="*/ 0 w 2878512"/>
              <a:gd name="connsiteY3" fmla="*/ 3931919 h 3931919"/>
              <a:gd name="connsiteX4" fmla="*/ 6724 w 2878512"/>
              <a:gd name="connsiteY4" fmla="*/ 0 h 3931919"/>
              <a:gd name="connsiteX0" fmla="*/ 232246 w 3104034"/>
              <a:gd name="connsiteY0" fmla="*/ 0 h 3938217"/>
              <a:gd name="connsiteX1" fmla="*/ 3104034 w 3104034"/>
              <a:gd name="connsiteY1" fmla="*/ 0 h 3938217"/>
              <a:gd name="connsiteX2" fmla="*/ 3104034 w 3104034"/>
              <a:gd name="connsiteY2" fmla="*/ 3930717 h 3938217"/>
              <a:gd name="connsiteX3" fmla="*/ 0 w 3104034"/>
              <a:gd name="connsiteY3" fmla="*/ 3938217 h 3938217"/>
              <a:gd name="connsiteX4" fmla="*/ 232246 w 3104034"/>
              <a:gd name="connsiteY4" fmla="*/ 0 h 3938217"/>
              <a:gd name="connsiteX0" fmla="*/ 232246 w 3104034"/>
              <a:gd name="connsiteY0" fmla="*/ 0 h 3938217"/>
              <a:gd name="connsiteX1" fmla="*/ 3104034 w 3104034"/>
              <a:gd name="connsiteY1" fmla="*/ 0 h 3938217"/>
              <a:gd name="connsiteX2" fmla="*/ 3104034 w 3104034"/>
              <a:gd name="connsiteY2" fmla="*/ 3930717 h 3938217"/>
              <a:gd name="connsiteX3" fmla="*/ 0 w 3104034"/>
              <a:gd name="connsiteY3" fmla="*/ 3938217 h 3938217"/>
              <a:gd name="connsiteX4" fmla="*/ 232246 w 3104034"/>
              <a:gd name="connsiteY4" fmla="*/ 0 h 3938217"/>
              <a:gd name="connsiteX0" fmla="*/ 232246 w 3104034"/>
              <a:gd name="connsiteY0" fmla="*/ 0 h 3938217"/>
              <a:gd name="connsiteX1" fmla="*/ 3104034 w 3104034"/>
              <a:gd name="connsiteY1" fmla="*/ 0 h 3938217"/>
              <a:gd name="connsiteX2" fmla="*/ 3104034 w 3104034"/>
              <a:gd name="connsiteY2" fmla="*/ 3930717 h 3938217"/>
              <a:gd name="connsiteX3" fmla="*/ 0 w 3104034"/>
              <a:gd name="connsiteY3" fmla="*/ 3938217 h 3938217"/>
              <a:gd name="connsiteX4" fmla="*/ 232246 w 3104034"/>
              <a:gd name="connsiteY4" fmla="*/ 0 h 3938217"/>
              <a:gd name="connsiteX0" fmla="*/ 239295 w 3104034"/>
              <a:gd name="connsiteY0" fmla="*/ 97081 h 3938217"/>
              <a:gd name="connsiteX1" fmla="*/ 3104034 w 3104034"/>
              <a:gd name="connsiteY1" fmla="*/ 0 h 3938217"/>
              <a:gd name="connsiteX2" fmla="*/ 3104034 w 3104034"/>
              <a:gd name="connsiteY2" fmla="*/ 3930717 h 3938217"/>
              <a:gd name="connsiteX3" fmla="*/ 0 w 3104034"/>
              <a:gd name="connsiteY3" fmla="*/ 3938217 h 3938217"/>
              <a:gd name="connsiteX4" fmla="*/ 239295 w 3104034"/>
              <a:gd name="connsiteY4" fmla="*/ 97081 h 3938217"/>
              <a:gd name="connsiteX0" fmla="*/ 239295 w 3104034"/>
              <a:gd name="connsiteY0" fmla="*/ 97081 h 3938217"/>
              <a:gd name="connsiteX1" fmla="*/ 3104034 w 3104034"/>
              <a:gd name="connsiteY1" fmla="*/ 0 h 3938217"/>
              <a:gd name="connsiteX2" fmla="*/ 3104034 w 3104034"/>
              <a:gd name="connsiteY2" fmla="*/ 3930717 h 3938217"/>
              <a:gd name="connsiteX3" fmla="*/ 0 w 3104034"/>
              <a:gd name="connsiteY3" fmla="*/ 3938217 h 3938217"/>
              <a:gd name="connsiteX4" fmla="*/ 239295 w 3104034"/>
              <a:gd name="connsiteY4" fmla="*/ 97081 h 3938217"/>
              <a:gd name="connsiteX0" fmla="*/ 239295 w 3104034"/>
              <a:gd name="connsiteY0" fmla="*/ 97081 h 3938217"/>
              <a:gd name="connsiteX1" fmla="*/ 3104034 w 3104034"/>
              <a:gd name="connsiteY1" fmla="*/ 0 h 3938217"/>
              <a:gd name="connsiteX2" fmla="*/ 3104034 w 3104034"/>
              <a:gd name="connsiteY2" fmla="*/ 3930717 h 3938217"/>
              <a:gd name="connsiteX3" fmla="*/ 0 w 3104034"/>
              <a:gd name="connsiteY3" fmla="*/ 3938217 h 3938217"/>
              <a:gd name="connsiteX4" fmla="*/ 239295 w 3104034"/>
              <a:gd name="connsiteY4" fmla="*/ 97081 h 3938217"/>
              <a:gd name="connsiteX0" fmla="*/ 394341 w 3104034"/>
              <a:gd name="connsiteY0" fmla="*/ 97081 h 3938217"/>
              <a:gd name="connsiteX1" fmla="*/ 3104034 w 3104034"/>
              <a:gd name="connsiteY1" fmla="*/ 0 h 3938217"/>
              <a:gd name="connsiteX2" fmla="*/ 3104034 w 3104034"/>
              <a:gd name="connsiteY2" fmla="*/ 3930717 h 3938217"/>
              <a:gd name="connsiteX3" fmla="*/ 0 w 3104034"/>
              <a:gd name="connsiteY3" fmla="*/ 3938217 h 3938217"/>
              <a:gd name="connsiteX4" fmla="*/ 394341 w 3104034"/>
              <a:gd name="connsiteY4" fmla="*/ 97081 h 3938217"/>
              <a:gd name="connsiteX0" fmla="*/ 443673 w 3104034"/>
              <a:gd name="connsiteY0" fmla="*/ 103553 h 3938217"/>
              <a:gd name="connsiteX1" fmla="*/ 3104034 w 3104034"/>
              <a:gd name="connsiteY1" fmla="*/ 0 h 3938217"/>
              <a:gd name="connsiteX2" fmla="*/ 3104034 w 3104034"/>
              <a:gd name="connsiteY2" fmla="*/ 3930717 h 3938217"/>
              <a:gd name="connsiteX3" fmla="*/ 0 w 3104034"/>
              <a:gd name="connsiteY3" fmla="*/ 3938217 h 3938217"/>
              <a:gd name="connsiteX4" fmla="*/ 443673 w 3104034"/>
              <a:gd name="connsiteY4" fmla="*/ 103553 h 3938217"/>
              <a:gd name="connsiteX0" fmla="*/ 443673 w 3104034"/>
              <a:gd name="connsiteY0" fmla="*/ 103553 h 3938217"/>
              <a:gd name="connsiteX1" fmla="*/ 3104034 w 3104034"/>
              <a:gd name="connsiteY1" fmla="*/ 0 h 3938217"/>
              <a:gd name="connsiteX2" fmla="*/ 3104034 w 3104034"/>
              <a:gd name="connsiteY2" fmla="*/ 3930717 h 3938217"/>
              <a:gd name="connsiteX3" fmla="*/ 0 w 3104034"/>
              <a:gd name="connsiteY3" fmla="*/ 3938217 h 3938217"/>
              <a:gd name="connsiteX4" fmla="*/ 443673 w 3104034"/>
              <a:gd name="connsiteY4" fmla="*/ 103553 h 3938217"/>
              <a:gd name="connsiteX0" fmla="*/ 443673 w 3104034"/>
              <a:gd name="connsiteY0" fmla="*/ 0 h 3834664"/>
              <a:gd name="connsiteX1" fmla="*/ 3104034 w 3104034"/>
              <a:gd name="connsiteY1" fmla="*/ 0 h 3834664"/>
              <a:gd name="connsiteX2" fmla="*/ 3104034 w 3104034"/>
              <a:gd name="connsiteY2" fmla="*/ 3827164 h 3834664"/>
              <a:gd name="connsiteX3" fmla="*/ 0 w 3104034"/>
              <a:gd name="connsiteY3" fmla="*/ 3834664 h 3834664"/>
              <a:gd name="connsiteX4" fmla="*/ 443673 w 3104034"/>
              <a:gd name="connsiteY4" fmla="*/ 0 h 3834664"/>
              <a:gd name="connsiteX0" fmla="*/ 443673 w 3104034"/>
              <a:gd name="connsiteY0" fmla="*/ 0 h 3834664"/>
              <a:gd name="connsiteX1" fmla="*/ 3104034 w 3104034"/>
              <a:gd name="connsiteY1" fmla="*/ 0 h 3834664"/>
              <a:gd name="connsiteX2" fmla="*/ 3104034 w 3104034"/>
              <a:gd name="connsiteY2" fmla="*/ 3827164 h 3834664"/>
              <a:gd name="connsiteX3" fmla="*/ 0 w 3104034"/>
              <a:gd name="connsiteY3" fmla="*/ 3834664 h 3834664"/>
              <a:gd name="connsiteX4" fmla="*/ 443673 w 3104034"/>
              <a:gd name="connsiteY4" fmla="*/ 0 h 3834664"/>
              <a:gd name="connsiteX0" fmla="*/ 464021 w 3124382"/>
              <a:gd name="connsiteY0" fmla="*/ 0 h 4009409"/>
              <a:gd name="connsiteX1" fmla="*/ 3124382 w 3124382"/>
              <a:gd name="connsiteY1" fmla="*/ 0 h 4009409"/>
              <a:gd name="connsiteX2" fmla="*/ 3124382 w 3124382"/>
              <a:gd name="connsiteY2" fmla="*/ 3827164 h 4009409"/>
              <a:gd name="connsiteX3" fmla="*/ 0 w 3124382"/>
              <a:gd name="connsiteY3" fmla="*/ 4009409 h 4009409"/>
              <a:gd name="connsiteX4" fmla="*/ 464021 w 3124382"/>
              <a:gd name="connsiteY4" fmla="*/ 0 h 4009409"/>
              <a:gd name="connsiteX0" fmla="*/ 464021 w 3131164"/>
              <a:gd name="connsiteY0" fmla="*/ 0 h 4009409"/>
              <a:gd name="connsiteX1" fmla="*/ 3124382 w 3131164"/>
              <a:gd name="connsiteY1" fmla="*/ 0 h 4009409"/>
              <a:gd name="connsiteX2" fmla="*/ 3131164 w 3131164"/>
              <a:gd name="connsiteY2" fmla="*/ 4008382 h 4009409"/>
              <a:gd name="connsiteX3" fmla="*/ 0 w 3131164"/>
              <a:gd name="connsiteY3" fmla="*/ 4009409 h 4009409"/>
              <a:gd name="connsiteX4" fmla="*/ 464021 w 3131164"/>
              <a:gd name="connsiteY4" fmla="*/ 0 h 4009409"/>
              <a:gd name="connsiteX0" fmla="*/ 464021 w 3131164"/>
              <a:gd name="connsiteY0" fmla="*/ 0 h 4009409"/>
              <a:gd name="connsiteX1" fmla="*/ 3124382 w 3131164"/>
              <a:gd name="connsiteY1" fmla="*/ 0 h 4009409"/>
              <a:gd name="connsiteX2" fmla="*/ 3131164 w 3131164"/>
              <a:gd name="connsiteY2" fmla="*/ 4008382 h 4009409"/>
              <a:gd name="connsiteX3" fmla="*/ 0 w 3131164"/>
              <a:gd name="connsiteY3" fmla="*/ 4009409 h 4009409"/>
              <a:gd name="connsiteX4" fmla="*/ 464021 w 3131164"/>
              <a:gd name="connsiteY4" fmla="*/ 0 h 4009409"/>
              <a:gd name="connsiteX0" fmla="*/ 464021 w 3131164"/>
              <a:gd name="connsiteY0" fmla="*/ 0 h 4009409"/>
              <a:gd name="connsiteX1" fmla="*/ 3124382 w 3131164"/>
              <a:gd name="connsiteY1" fmla="*/ 0 h 4009409"/>
              <a:gd name="connsiteX2" fmla="*/ 3131164 w 3131164"/>
              <a:gd name="connsiteY2" fmla="*/ 4008382 h 4009409"/>
              <a:gd name="connsiteX3" fmla="*/ 0 w 3131164"/>
              <a:gd name="connsiteY3" fmla="*/ 4009409 h 4009409"/>
              <a:gd name="connsiteX4" fmla="*/ 464021 w 3131164"/>
              <a:gd name="connsiteY4" fmla="*/ 0 h 4009409"/>
              <a:gd name="connsiteX0" fmla="*/ 29946 w 3131164"/>
              <a:gd name="connsiteY0" fmla="*/ 0 h 4009409"/>
              <a:gd name="connsiteX1" fmla="*/ 3124382 w 3131164"/>
              <a:gd name="connsiteY1" fmla="*/ 0 h 4009409"/>
              <a:gd name="connsiteX2" fmla="*/ 3131164 w 3131164"/>
              <a:gd name="connsiteY2" fmla="*/ 4008382 h 4009409"/>
              <a:gd name="connsiteX3" fmla="*/ 0 w 3131164"/>
              <a:gd name="connsiteY3" fmla="*/ 4009409 h 4009409"/>
              <a:gd name="connsiteX4" fmla="*/ 29946 w 3131164"/>
              <a:gd name="connsiteY4" fmla="*/ 0 h 4009409"/>
              <a:gd name="connsiteX0" fmla="*/ 9599 w 3131164"/>
              <a:gd name="connsiteY0" fmla="*/ 0 h 4009409"/>
              <a:gd name="connsiteX1" fmla="*/ 3124382 w 3131164"/>
              <a:gd name="connsiteY1" fmla="*/ 0 h 4009409"/>
              <a:gd name="connsiteX2" fmla="*/ 3131164 w 3131164"/>
              <a:gd name="connsiteY2" fmla="*/ 4008382 h 4009409"/>
              <a:gd name="connsiteX3" fmla="*/ 0 w 3131164"/>
              <a:gd name="connsiteY3" fmla="*/ 4009409 h 4009409"/>
              <a:gd name="connsiteX4" fmla="*/ 9599 w 3131164"/>
              <a:gd name="connsiteY4" fmla="*/ 0 h 4009409"/>
              <a:gd name="connsiteX0" fmla="*/ 399 w 3142312"/>
              <a:gd name="connsiteY0" fmla="*/ 0 h 4009409"/>
              <a:gd name="connsiteX1" fmla="*/ 3135530 w 3142312"/>
              <a:gd name="connsiteY1" fmla="*/ 0 h 4009409"/>
              <a:gd name="connsiteX2" fmla="*/ 3142312 w 3142312"/>
              <a:gd name="connsiteY2" fmla="*/ 4008382 h 4009409"/>
              <a:gd name="connsiteX3" fmla="*/ 11148 w 3142312"/>
              <a:gd name="connsiteY3" fmla="*/ 4009409 h 4009409"/>
              <a:gd name="connsiteX4" fmla="*/ 399 w 3142312"/>
              <a:gd name="connsiteY4" fmla="*/ 0 h 4009409"/>
              <a:gd name="connsiteX0" fmla="*/ 622 w 3135753"/>
              <a:gd name="connsiteY0" fmla="*/ 0 h 4009409"/>
              <a:gd name="connsiteX1" fmla="*/ 3128971 w 3135753"/>
              <a:gd name="connsiteY1" fmla="*/ 0 h 4009409"/>
              <a:gd name="connsiteX2" fmla="*/ 3135753 w 3135753"/>
              <a:gd name="connsiteY2" fmla="*/ 4008382 h 4009409"/>
              <a:gd name="connsiteX3" fmla="*/ 4589 w 3135753"/>
              <a:gd name="connsiteY3" fmla="*/ 4009409 h 4009409"/>
              <a:gd name="connsiteX4" fmla="*/ 622 w 3135753"/>
              <a:gd name="connsiteY4" fmla="*/ 0 h 4009409"/>
              <a:gd name="connsiteX0" fmla="*/ 0 w 3135131"/>
              <a:gd name="connsiteY0" fmla="*/ 0 h 4009409"/>
              <a:gd name="connsiteX1" fmla="*/ 3128349 w 3135131"/>
              <a:gd name="connsiteY1" fmla="*/ 0 h 4009409"/>
              <a:gd name="connsiteX2" fmla="*/ 3135131 w 3135131"/>
              <a:gd name="connsiteY2" fmla="*/ 4008382 h 4009409"/>
              <a:gd name="connsiteX3" fmla="*/ 3967 w 3135131"/>
              <a:gd name="connsiteY3" fmla="*/ 4009409 h 4009409"/>
              <a:gd name="connsiteX4" fmla="*/ 0 w 3135131"/>
              <a:gd name="connsiteY4" fmla="*/ 0 h 40094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35131" h="4009409">
                <a:moveTo>
                  <a:pt x="0" y="0"/>
                </a:moveTo>
                <a:lnTo>
                  <a:pt x="3128349" y="0"/>
                </a:lnTo>
                <a:cubicBezTo>
                  <a:pt x="3130610" y="1336127"/>
                  <a:pt x="3131740" y="2004191"/>
                  <a:pt x="3135131" y="4008382"/>
                </a:cubicBezTo>
                <a:lnTo>
                  <a:pt x="3967" y="4009409"/>
                </a:lnTo>
                <a:cubicBezTo>
                  <a:pt x="7167" y="2672939"/>
                  <a:pt x="1983" y="2004704"/>
                  <a:pt x="0" y="0"/>
                </a:cubicBezTo>
                <a:close/>
              </a:path>
            </a:pathLst>
          </a:custGeom>
          <a:solidFill>
            <a:schemeClr val="bg1">
              <a:lumMod val="85000"/>
            </a:schemeClr>
          </a:solidFill>
          <a:ln>
            <a:noFill/>
          </a:ln>
          <a:effectLst/>
          <a:extLst/>
        </p:spPr>
        <p:txBody>
          <a:bodyPr rtlCol="0" anchor="ctr">
            <a:noAutofit/>
          </a:bodyPr>
          <a:lstStyle>
            <a:lvl1pPr marL="0" indent="0" algn="ctr">
              <a:buFontTx/>
              <a:buNone/>
              <a:defRPr sz="1600" b="0">
                <a:solidFill>
                  <a:schemeClr val="bg1"/>
                </a:solidFill>
              </a:defRPr>
            </a:lvl1pPr>
          </a:lstStyle>
          <a:p>
            <a:pPr lvl="0"/>
            <a:r>
              <a:rPr lang="fr-FR" noProof="0" smtClean="0"/>
              <a:t>Cliquez sur l'icône pour ajouter une image</a:t>
            </a:r>
            <a:endParaRPr lang="en-AU" noProof="0" dirty="0"/>
          </a:p>
        </p:txBody>
      </p:sp>
      <p:sp>
        <p:nvSpPr>
          <p:cNvPr id="8" name="Picture Placeholder 3"/>
          <p:cNvSpPr>
            <a:spLocks noGrp="1"/>
          </p:cNvSpPr>
          <p:nvPr>
            <p:ph type="pic" sz="quarter" idx="16"/>
          </p:nvPr>
        </p:nvSpPr>
        <p:spPr bwMode="auto">
          <a:xfrm>
            <a:off x="6904737" y="1914673"/>
            <a:ext cx="1913083" cy="1349696"/>
          </a:xfrm>
          <a:custGeom>
            <a:avLst/>
            <a:gdLst>
              <a:gd name="connsiteX0" fmla="*/ 0 w 2871788"/>
              <a:gd name="connsiteY0" fmla="*/ 0 h 3617912"/>
              <a:gd name="connsiteX1" fmla="*/ 2871788 w 2871788"/>
              <a:gd name="connsiteY1" fmla="*/ 0 h 3617912"/>
              <a:gd name="connsiteX2" fmla="*/ 2871788 w 2871788"/>
              <a:gd name="connsiteY2" fmla="*/ 3617912 h 3617912"/>
              <a:gd name="connsiteX3" fmla="*/ 0 w 2871788"/>
              <a:gd name="connsiteY3" fmla="*/ 3617912 h 3617912"/>
              <a:gd name="connsiteX4" fmla="*/ 0 w 2871788"/>
              <a:gd name="connsiteY4" fmla="*/ 0 h 3617912"/>
              <a:gd name="connsiteX0" fmla="*/ 0 w 2871788"/>
              <a:gd name="connsiteY0" fmla="*/ 0 h 3883583"/>
              <a:gd name="connsiteX1" fmla="*/ 2871788 w 2871788"/>
              <a:gd name="connsiteY1" fmla="*/ 0 h 3883583"/>
              <a:gd name="connsiteX2" fmla="*/ 2871788 w 2871788"/>
              <a:gd name="connsiteY2" fmla="*/ 3883583 h 3883583"/>
              <a:gd name="connsiteX3" fmla="*/ 0 w 2871788"/>
              <a:gd name="connsiteY3" fmla="*/ 3617912 h 3883583"/>
              <a:gd name="connsiteX4" fmla="*/ 0 w 2871788"/>
              <a:gd name="connsiteY4" fmla="*/ 0 h 3883583"/>
              <a:gd name="connsiteX0" fmla="*/ 0 w 2871788"/>
              <a:gd name="connsiteY0" fmla="*/ 0 h 3883583"/>
              <a:gd name="connsiteX1" fmla="*/ 2871788 w 2871788"/>
              <a:gd name="connsiteY1" fmla="*/ 0 h 3883583"/>
              <a:gd name="connsiteX2" fmla="*/ 2871788 w 2871788"/>
              <a:gd name="connsiteY2" fmla="*/ 3883583 h 3883583"/>
              <a:gd name="connsiteX3" fmla="*/ 0 w 2871788"/>
              <a:gd name="connsiteY3" fmla="*/ 3716766 h 3883583"/>
              <a:gd name="connsiteX4" fmla="*/ 0 w 2871788"/>
              <a:gd name="connsiteY4" fmla="*/ 0 h 3883583"/>
              <a:gd name="connsiteX0" fmla="*/ 0 w 2871788"/>
              <a:gd name="connsiteY0" fmla="*/ 0 h 3930717"/>
              <a:gd name="connsiteX1" fmla="*/ 2871788 w 2871788"/>
              <a:gd name="connsiteY1" fmla="*/ 0 h 3930717"/>
              <a:gd name="connsiteX2" fmla="*/ 2871788 w 2871788"/>
              <a:gd name="connsiteY2" fmla="*/ 3930717 h 3930717"/>
              <a:gd name="connsiteX3" fmla="*/ 0 w 2871788"/>
              <a:gd name="connsiteY3" fmla="*/ 3716766 h 3930717"/>
              <a:gd name="connsiteX4" fmla="*/ 0 w 2871788"/>
              <a:gd name="connsiteY4" fmla="*/ 0 h 3930717"/>
              <a:gd name="connsiteX0" fmla="*/ 6724 w 2878512"/>
              <a:gd name="connsiteY0" fmla="*/ 0 h 3931919"/>
              <a:gd name="connsiteX1" fmla="*/ 2878512 w 2878512"/>
              <a:gd name="connsiteY1" fmla="*/ 0 h 3931919"/>
              <a:gd name="connsiteX2" fmla="*/ 2878512 w 2878512"/>
              <a:gd name="connsiteY2" fmla="*/ 3930717 h 3931919"/>
              <a:gd name="connsiteX3" fmla="*/ 0 w 2878512"/>
              <a:gd name="connsiteY3" fmla="*/ 3931919 h 3931919"/>
              <a:gd name="connsiteX4" fmla="*/ 6724 w 2878512"/>
              <a:gd name="connsiteY4" fmla="*/ 0 h 3931919"/>
              <a:gd name="connsiteX0" fmla="*/ 6724 w 2878512"/>
              <a:gd name="connsiteY0" fmla="*/ 0 h 3931919"/>
              <a:gd name="connsiteX1" fmla="*/ 2878512 w 2878512"/>
              <a:gd name="connsiteY1" fmla="*/ 0 h 3931919"/>
              <a:gd name="connsiteX2" fmla="*/ 2878512 w 2878512"/>
              <a:gd name="connsiteY2" fmla="*/ 3930717 h 3931919"/>
              <a:gd name="connsiteX3" fmla="*/ 0 w 2878512"/>
              <a:gd name="connsiteY3" fmla="*/ 3931919 h 3931919"/>
              <a:gd name="connsiteX4" fmla="*/ 6724 w 2878512"/>
              <a:gd name="connsiteY4" fmla="*/ 0 h 3931919"/>
              <a:gd name="connsiteX0" fmla="*/ 232246 w 3104034"/>
              <a:gd name="connsiteY0" fmla="*/ 0 h 3938217"/>
              <a:gd name="connsiteX1" fmla="*/ 3104034 w 3104034"/>
              <a:gd name="connsiteY1" fmla="*/ 0 h 3938217"/>
              <a:gd name="connsiteX2" fmla="*/ 3104034 w 3104034"/>
              <a:gd name="connsiteY2" fmla="*/ 3930717 h 3938217"/>
              <a:gd name="connsiteX3" fmla="*/ 0 w 3104034"/>
              <a:gd name="connsiteY3" fmla="*/ 3938217 h 3938217"/>
              <a:gd name="connsiteX4" fmla="*/ 232246 w 3104034"/>
              <a:gd name="connsiteY4" fmla="*/ 0 h 3938217"/>
              <a:gd name="connsiteX0" fmla="*/ 232246 w 3104034"/>
              <a:gd name="connsiteY0" fmla="*/ 0 h 3938217"/>
              <a:gd name="connsiteX1" fmla="*/ 3104034 w 3104034"/>
              <a:gd name="connsiteY1" fmla="*/ 0 h 3938217"/>
              <a:gd name="connsiteX2" fmla="*/ 3104034 w 3104034"/>
              <a:gd name="connsiteY2" fmla="*/ 3930717 h 3938217"/>
              <a:gd name="connsiteX3" fmla="*/ 0 w 3104034"/>
              <a:gd name="connsiteY3" fmla="*/ 3938217 h 3938217"/>
              <a:gd name="connsiteX4" fmla="*/ 232246 w 3104034"/>
              <a:gd name="connsiteY4" fmla="*/ 0 h 3938217"/>
              <a:gd name="connsiteX0" fmla="*/ 232246 w 3104034"/>
              <a:gd name="connsiteY0" fmla="*/ 0 h 3938217"/>
              <a:gd name="connsiteX1" fmla="*/ 3104034 w 3104034"/>
              <a:gd name="connsiteY1" fmla="*/ 0 h 3938217"/>
              <a:gd name="connsiteX2" fmla="*/ 3104034 w 3104034"/>
              <a:gd name="connsiteY2" fmla="*/ 3930717 h 3938217"/>
              <a:gd name="connsiteX3" fmla="*/ 0 w 3104034"/>
              <a:gd name="connsiteY3" fmla="*/ 3938217 h 3938217"/>
              <a:gd name="connsiteX4" fmla="*/ 232246 w 3104034"/>
              <a:gd name="connsiteY4" fmla="*/ 0 h 3938217"/>
              <a:gd name="connsiteX0" fmla="*/ 239295 w 3104034"/>
              <a:gd name="connsiteY0" fmla="*/ 97081 h 3938217"/>
              <a:gd name="connsiteX1" fmla="*/ 3104034 w 3104034"/>
              <a:gd name="connsiteY1" fmla="*/ 0 h 3938217"/>
              <a:gd name="connsiteX2" fmla="*/ 3104034 w 3104034"/>
              <a:gd name="connsiteY2" fmla="*/ 3930717 h 3938217"/>
              <a:gd name="connsiteX3" fmla="*/ 0 w 3104034"/>
              <a:gd name="connsiteY3" fmla="*/ 3938217 h 3938217"/>
              <a:gd name="connsiteX4" fmla="*/ 239295 w 3104034"/>
              <a:gd name="connsiteY4" fmla="*/ 97081 h 3938217"/>
              <a:gd name="connsiteX0" fmla="*/ 239295 w 3104034"/>
              <a:gd name="connsiteY0" fmla="*/ 97081 h 3938217"/>
              <a:gd name="connsiteX1" fmla="*/ 3104034 w 3104034"/>
              <a:gd name="connsiteY1" fmla="*/ 0 h 3938217"/>
              <a:gd name="connsiteX2" fmla="*/ 3104034 w 3104034"/>
              <a:gd name="connsiteY2" fmla="*/ 3930717 h 3938217"/>
              <a:gd name="connsiteX3" fmla="*/ 0 w 3104034"/>
              <a:gd name="connsiteY3" fmla="*/ 3938217 h 3938217"/>
              <a:gd name="connsiteX4" fmla="*/ 239295 w 3104034"/>
              <a:gd name="connsiteY4" fmla="*/ 97081 h 3938217"/>
              <a:gd name="connsiteX0" fmla="*/ 239295 w 3104034"/>
              <a:gd name="connsiteY0" fmla="*/ 97081 h 3938217"/>
              <a:gd name="connsiteX1" fmla="*/ 3104034 w 3104034"/>
              <a:gd name="connsiteY1" fmla="*/ 0 h 3938217"/>
              <a:gd name="connsiteX2" fmla="*/ 3104034 w 3104034"/>
              <a:gd name="connsiteY2" fmla="*/ 3930717 h 3938217"/>
              <a:gd name="connsiteX3" fmla="*/ 0 w 3104034"/>
              <a:gd name="connsiteY3" fmla="*/ 3938217 h 3938217"/>
              <a:gd name="connsiteX4" fmla="*/ 239295 w 3104034"/>
              <a:gd name="connsiteY4" fmla="*/ 97081 h 3938217"/>
              <a:gd name="connsiteX0" fmla="*/ 394341 w 3104034"/>
              <a:gd name="connsiteY0" fmla="*/ 97081 h 3938217"/>
              <a:gd name="connsiteX1" fmla="*/ 3104034 w 3104034"/>
              <a:gd name="connsiteY1" fmla="*/ 0 h 3938217"/>
              <a:gd name="connsiteX2" fmla="*/ 3104034 w 3104034"/>
              <a:gd name="connsiteY2" fmla="*/ 3930717 h 3938217"/>
              <a:gd name="connsiteX3" fmla="*/ 0 w 3104034"/>
              <a:gd name="connsiteY3" fmla="*/ 3938217 h 3938217"/>
              <a:gd name="connsiteX4" fmla="*/ 394341 w 3104034"/>
              <a:gd name="connsiteY4" fmla="*/ 97081 h 3938217"/>
              <a:gd name="connsiteX0" fmla="*/ 443673 w 3104034"/>
              <a:gd name="connsiteY0" fmla="*/ 103553 h 3938217"/>
              <a:gd name="connsiteX1" fmla="*/ 3104034 w 3104034"/>
              <a:gd name="connsiteY1" fmla="*/ 0 h 3938217"/>
              <a:gd name="connsiteX2" fmla="*/ 3104034 w 3104034"/>
              <a:gd name="connsiteY2" fmla="*/ 3930717 h 3938217"/>
              <a:gd name="connsiteX3" fmla="*/ 0 w 3104034"/>
              <a:gd name="connsiteY3" fmla="*/ 3938217 h 3938217"/>
              <a:gd name="connsiteX4" fmla="*/ 443673 w 3104034"/>
              <a:gd name="connsiteY4" fmla="*/ 103553 h 3938217"/>
              <a:gd name="connsiteX0" fmla="*/ 443673 w 3104034"/>
              <a:gd name="connsiteY0" fmla="*/ 103553 h 3938217"/>
              <a:gd name="connsiteX1" fmla="*/ 3104034 w 3104034"/>
              <a:gd name="connsiteY1" fmla="*/ 0 h 3938217"/>
              <a:gd name="connsiteX2" fmla="*/ 3104034 w 3104034"/>
              <a:gd name="connsiteY2" fmla="*/ 3930717 h 3938217"/>
              <a:gd name="connsiteX3" fmla="*/ 0 w 3104034"/>
              <a:gd name="connsiteY3" fmla="*/ 3938217 h 3938217"/>
              <a:gd name="connsiteX4" fmla="*/ 443673 w 3104034"/>
              <a:gd name="connsiteY4" fmla="*/ 103553 h 3938217"/>
              <a:gd name="connsiteX0" fmla="*/ 443673 w 3104034"/>
              <a:gd name="connsiteY0" fmla="*/ 0 h 3834664"/>
              <a:gd name="connsiteX1" fmla="*/ 3104034 w 3104034"/>
              <a:gd name="connsiteY1" fmla="*/ 0 h 3834664"/>
              <a:gd name="connsiteX2" fmla="*/ 3104034 w 3104034"/>
              <a:gd name="connsiteY2" fmla="*/ 3827164 h 3834664"/>
              <a:gd name="connsiteX3" fmla="*/ 0 w 3104034"/>
              <a:gd name="connsiteY3" fmla="*/ 3834664 h 3834664"/>
              <a:gd name="connsiteX4" fmla="*/ 443673 w 3104034"/>
              <a:gd name="connsiteY4" fmla="*/ 0 h 3834664"/>
              <a:gd name="connsiteX0" fmla="*/ 443673 w 3104034"/>
              <a:gd name="connsiteY0" fmla="*/ 0 h 3834664"/>
              <a:gd name="connsiteX1" fmla="*/ 3104034 w 3104034"/>
              <a:gd name="connsiteY1" fmla="*/ 0 h 3834664"/>
              <a:gd name="connsiteX2" fmla="*/ 3104034 w 3104034"/>
              <a:gd name="connsiteY2" fmla="*/ 3827164 h 3834664"/>
              <a:gd name="connsiteX3" fmla="*/ 0 w 3104034"/>
              <a:gd name="connsiteY3" fmla="*/ 3834664 h 3834664"/>
              <a:gd name="connsiteX4" fmla="*/ 443673 w 3104034"/>
              <a:gd name="connsiteY4" fmla="*/ 0 h 3834664"/>
              <a:gd name="connsiteX0" fmla="*/ 464021 w 3124382"/>
              <a:gd name="connsiteY0" fmla="*/ 0 h 4009409"/>
              <a:gd name="connsiteX1" fmla="*/ 3124382 w 3124382"/>
              <a:gd name="connsiteY1" fmla="*/ 0 h 4009409"/>
              <a:gd name="connsiteX2" fmla="*/ 3124382 w 3124382"/>
              <a:gd name="connsiteY2" fmla="*/ 3827164 h 4009409"/>
              <a:gd name="connsiteX3" fmla="*/ 0 w 3124382"/>
              <a:gd name="connsiteY3" fmla="*/ 4009409 h 4009409"/>
              <a:gd name="connsiteX4" fmla="*/ 464021 w 3124382"/>
              <a:gd name="connsiteY4" fmla="*/ 0 h 4009409"/>
              <a:gd name="connsiteX0" fmla="*/ 464021 w 3131164"/>
              <a:gd name="connsiteY0" fmla="*/ 0 h 4009409"/>
              <a:gd name="connsiteX1" fmla="*/ 3124382 w 3131164"/>
              <a:gd name="connsiteY1" fmla="*/ 0 h 4009409"/>
              <a:gd name="connsiteX2" fmla="*/ 3131164 w 3131164"/>
              <a:gd name="connsiteY2" fmla="*/ 4008382 h 4009409"/>
              <a:gd name="connsiteX3" fmla="*/ 0 w 3131164"/>
              <a:gd name="connsiteY3" fmla="*/ 4009409 h 4009409"/>
              <a:gd name="connsiteX4" fmla="*/ 464021 w 3131164"/>
              <a:gd name="connsiteY4" fmla="*/ 0 h 4009409"/>
              <a:gd name="connsiteX0" fmla="*/ 464021 w 3131164"/>
              <a:gd name="connsiteY0" fmla="*/ 0 h 4009409"/>
              <a:gd name="connsiteX1" fmla="*/ 3124382 w 3131164"/>
              <a:gd name="connsiteY1" fmla="*/ 0 h 4009409"/>
              <a:gd name="connsiteX2" fmla="*/ 3131164 w 3131164"/>
              <a:gd name="connsiteY2" fmla="*/ 4008382 h 4009409"/>
              <a:gd name="connsiteX3" fmla="*/ 0 w 3131164"/>
              <a:gd name="connsiteY3" fmla="*/ 4009409 h 4009409"/>
              <a:gd name="connsiteX4" fmla="*/ 464021 w 3131164"/>
              <a:gd name="connsiteY4" fmla="*/ 0 h 4009409"/>
              <a:gd name="connsiteX0" fmla="*/ 464021 w 3131164"/>
              <a:gd name="connsiteY0" fmla="*/ 0 h 4009409"/>
              <a:gd name="connsiteX1" fmla="*/ 3124382 w 3131164"/>
              <a:gd name="connsiteY1" fmla="*/ 0 h 4009409"/>
              <a:gd name="connsiteX2" fmla="*/ 3131164 w 3131164"/>
              <a:gd name="connsiteY2" fmla="*/ 4008382 h 4009409"/>
              <a:gd name="connsiteX3" fmla="*/ 0 w 3131164"/>
              <a:gd name="connsiteY3" fmla="*/ 4009409 h 4009409"/>
              <a:gd name="connsiteX4" fmla="*/ 464021 w 3131164"/>
              <a:gd name="connsiteY4" fmla="*/ 0 h 4009409"/>
              <a:gd name="connsiteX0" fmla="*/ 29946 w 3131164"/>
              <a:gd name="connsiteY0" fmla="*/ 0 h 4009409"/>
              <a:gd name="connsiteX1" fmla="*/ 3124382 w 3131164"/>
              <a:gd name="connsiteY1" fmla="*/ 0 h 4009409"/>
              <a:gd name="connsiteX2" fmla="*/ 3131164 w 3131164"/>
              <a:gd name="connsiteY2" fmla="*/ 4008382 h 4009409"/>
              <a:gd name="connsiteX3" fmla="*/ 0 w 3131164"/>
              <a:gd name="connsiteY3" fmla="*/ 4009409 h 4009409"/>
              <a:gd name="connsiteX4" fmla="*/ 29946 w 3131164"/>
              <a:gd name="connsiteY4" fmla="*/ 0 h 4009409"/>
              <a:gd name="connsiteX0" fmla="*/ 9599 w 3131164"/>
              <a:gd name="connsiteY0" fmla="*/ 0 h 4009409"/>
              <a:gd name="connsiteX1" fmla="*/ 3124382 w 3131164"/>
              <a:gd name="connsiteY1" fmla="*/ 0 h 4009409"/>
              <a:gd name="connsiteX2" fmla="*/ 3131164 w 3131164"/>
              <a:gd name="connsiteY2" fmla="*/ 4008382 h 4009409"/>
              <a:gd name="connsiteX3" fmla="*/ 0 w 3131164"/>
              <a:gd name="connsiteY3" fmla="*/ 4009409 h 4009409"/>
              <a:gd name="connsiteX4" fmla="*/ 9599 w 3131164"/>
              <a:gd name="connsiteY4" fmla="*/ 0 h 4009409"/>
              <a:gd name="connsiteX0" fmla="*/ 399 w 3142312"/>
              <a:gd name="connsiteY0" fmla="*/ 0 h 4009409"/>
              <a:gd name="connsiteX1" fmla="*/ 3135530 w 3142312"/>
              <a:gd name="connsiteY1" fmla="*/ 0 h 4009409"/>
              <a:gd name="connsiteX2" fmla="*/ 3142312 w 3142312"/>
              <a:gd name="connsiteY2" fmla="*/ 4008382 h 4009409"/>
              <a:gd name="connsiteX3" fmla="*/ 11148 w 3142312"/>
              <a:gd name="connsiteY3" fmla="*/ 4009409 h 4009409"/>
              <a:gd name="connsiteX4" fmla="*/ 399 w 3142312"/>
              <a:gd name="connsiteY4" fmla="*/ 0 h 4009409"/>
              <a:gd name="connsiteX0" fmla="*/ 622 w 3135753"/>
              <a:gd name="connsiteY0" fmla="*/ 0 h 4009409"/>
              <a:gd name="connsiteX1" fmla="*/ 3128971 w 3135753"/>
              <a:gd name="connsiteY1" fmla="*/ 0 h 4009409"/>
              <a:gd name="connsiteX2" fmla="*/ 3135753 w 3135753"/>
              <a:gd name="connsiteY2" fmla="*/ 4008382 h 4009409"/>
              <a:gd name="connsiteX3" fmla="*/ 4589 w 3135753"/>
              <a:gd name="connsiteY3" fmla="*/ 4009409 h 4009409"/>
              <a:gd name="connsiteX4" fmla="*/ 622 w 3135753"/>
              <a:gd name="connsiteY4" fmla="*/ 0 h 4009409"/>
              <a:gd name="connsiteX0" fmla="*/ 0 w 3135131"/>
              <a:gd name="connsiteY0" fmla="*/ 0 h 4009409"/>
              <a:gd name="connsiteX1" fmla="*/ 3128349 w 3135131"/>
              <a:gd name="connsiteY1" fmla="*/ 0 h 4009409"/>
              <a:gd name="connsiteX2" fmla="*/ 3135131 w 3135131"/>
              <a:gd name="connsiteY2" fmla="*/ 4008382 h 4009409"/>
              <a:gd name="connsiteX3" fmla="*/ 3967 w 3135131"/>
              <a:gd name="connsiteY3" fmla="*/ 4009409 h 4009409"/>
              <a:gd name="connsiteX4" fmla="*/ 0 w 3135131"/>
              <a:gd name="connsiteY4" fmla="*/ 0 h 40094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35131" h="4009409">
                <a:moveTo>
                  <a:pt x="0" y="0"/>
                </a:moveTo>
                <a:lnTo>
                  <a:pt x="3128349" y="0"/>
                </a:lnTo>
                <a:cubicBezTo>
                  <a:pt x="3130610" y="1336127"/>
                  <a:pt x="3131740" y="2004191"/>
                  <a:pt x="3135131" y="4008382"/>
                </a:cubicBezTo>
                <a:lnTo>
                  <a:pt x="3967" y="4009409"/>
                </a:lnTo>
                <a:cubicBezTo>
                  <a:pt x="7167" y="2672939"/>
                  <a:pt x="1983" y="2004704"/>
                  <a:pt x="0" y="0"/>
                </a:cubicBezTo>
                <a:close/>
              </a:path>
            </a:pathLst>
          </a:custGeom>
          <a:solidFill>
            <a:schemeClr val="bg1">
              <a:lumMod val="85000"/>
            </a:schemeClr>
          </a:solidFill>
          <a:ln>
            <a:noFill/>
          </a:ln>
          <a:effectLst/>
          <a:extLst/>
        </p:spPr>
        <p:txBody>
          <a:bodyPr rtlCol="0" anchor="ctr">
            <a:noAutofit/>
          </a:bodyPr>
          <a:lstStyle>
            <a:lvl1pPr marL="0" indent="0" algn="ctr">
              <a:buFontTx/>
              <a:buNone/>
              <a:defRPr sz="1600" b="0">
                <a:solidFill>
                  <a:schemeClr val="bg1"/>
                </a:solidFill>
              </a:defRPr>
            </a:lvl1pPr>
          </a:lstStyle>
          <a:p>
            <a:pPr lvl="0"/>
            <a:r>
              <a:rPr lang="fr-FR" noProof="0" smtClean="0"/>
              <a:t>Cliquez sur l'icône pour ajouter une image</a:t>
            </a:r>
            <a:endParaRPr lang="en-AU" noProof="0" dirty="0"/>
          </a:p>
        </p:txBody>
      </p:sp>
      <p:sp>
        <p:nvSpPr>
          <p:cNvPr id="9" name="Espace réservé du texte 2"/>
          <p:cNvSpPr>
            <a:spLocks noGrp="1"/>
          </p:cNvSpPr>
          <p:nvPr>
            <p:ph idx="1"/>
          </p:nvPr>
        </p:nvSpPr>
        <p:spPr>
          <a:xfrm>
            <a:off x="179515" y="696542"/>
            <a:ext cx="4639968" cy="3934455"/>
          </a:xfrm>
          <a:prstGeom prst="rect">
            <a:avLst/>
          </a:prstGeom>
        </p:spPr>
        <p:txBody>
          <a:bodyPr rtlCol="0">
            <a:noAutofit/>
          </a:bodyPr>
          <a:lstStyle/>
          <a:p>
            <a:pPr lvl="0"/>
            <a:r>
              <a:rPr lang="fr-FR" smtClean="0"/>
              <a:t>Modifiez les styles du texte du masque</a:t>
            </a:r>
          </a:p>
          <a:p>
            <a:pPr lvl="1"/>
            <a:r>
              <a:rPr lang="fr-FR" smtClean="0"/>
              <a:t>Deuxième niveau</a:t>
            </a:r>
          </a:p>
          <a:p>
            <a:pPr lvl="2"/>
            <a:r>
              <a:rPr lang="fr-FR" smtClean="0"/>
              <a:t>Troisième niveau</a:t>
            </a:r>
          </a:p>
        </p:txBody>
      </p:sp>
    </p:spTree>
    <p:extLst>
      <p:ext uri="{BB962C8B-B14F-4D97-AF65-F5344CB8AC3E}">
        <p14:creationId xmlns:p14="http://schemas.microsoft.com/office/powerpoint/2010/main" val="1151700661"/>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preserve="1" userDrawn="1">
  <p:cSld name="4_Titre et contenu">
    <p:spTree>
      <p:nvGrpSpPr>
        <p:cNvPr id="1" name=""/>
        <p:cNvGrpSpPr/>
        <p:nvPr/>
      </p:nvGrpSpPr>
      <p:grpSpPr>
        <a:xfrm>
          <a:off x="0" y="0"/>
          <a:ext cx="0" cy="0"/>
          <a:chOff x="0" y="0"/>
          <a:chExt cx="0" cy="0"/>
        </a:xfrm>
      </p:grpSpPr>
      <p:sp>
        <p:nvSpPr>
          <p:cNvPr id="8" name="Rectangle 1"/>
          <p:cNvSpPr>
            <a:spLocks/>
          </p:cNvSpPr>
          <p:nvPr userDrawn="1"/>
        </p:nvSpPr>
        <p:spPr bwMode="auto">
          <a:xfrm>
            <a:off x="5502275" y="-15875"/>
            <a:ext cx="3641725" cy="5165725"/>
          </a:xfrm>
          <a:custGeom>
            <a:avLst/>
            <a:gdLst>
              <a:gd name="T0" fmla="*/ 1707376 w 3642050"/>
              <a:gd name="T1" fmla="*/ 0 h 5165725"/>
              <a:gd name="T2" fmla="*/ 3632960 w 3642050"/>
              <a:gd name="T3" fmla="*/ 15875 h 5165725"/>
              <a:gd name="T4" fmla="*/ 3632960 w 3642050"/>
              <a:gd name="T5" fmla="*/ 5159375 h 5165725"/>
              <a:gd name="T6" fmla="*/ 104848 w 3642050"/>
              <a:gd name="T7" fmla="*/ 5165725 h 5165725"/>
              <a:gd name="T8" fmla="*/ 1707376 w 3642050"/>
              <a:gd name="T9" fmla="*/ 0 h 516572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642050" h="5165725">
                <a:moveTo>
                  <a:pt x="1711650" y="0"/>
                </a:moveTo>
                <a:lnTo>
                  <a:pt x="3642050" y="15875"/>
                </a:lnTo>
                <a:lnTo>
                  <a:pt x="3642050" y="5159375"/>
                </a:lnTo>
                <a:lnTo>
                  <a:pt x="105100" y="5165725"/>
                </a:lnTo>
                <a:cubicBezTo>
                  <a:pt x="-374325" y="2705100"/>
                  <a:pt x="895675" y="796925"/>
                  <a:pt x="1711650" y="0"/>
                </a:cubicBezTo>
                <a:close/>
              </a:path>
            </a:pathLst>
          </a:custGeom>
          <a:solidFill>
            <a:srgbClr val="5DBFD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13" name="Oval 41"/>
          <p:cNvSpPr>
            <a:spLocks noChangeArrowheads="1"/>
          </p:cNvSpPr>
          <p:nvPr userDrawn="1"/>
        </p:nvSpPr>
        <p:spPr bwMode="auto">
          <a:xfrm>
            <a:off x="5024438" y="-2908300"/>
            <a:ext cx="11339512" cy="11544300"/>
          </a:xfrm>
          <a:prstGeom prst="ellipse">
            <a:avLst/>
          </a:prstGeom>
          <a:noFill/>
          <a:ln w="6350">
            <a:solidFill>
              <a:schemeClr val="bg1">
                <a:lumMod val="85000"/>
              </a:schemeClr>
            </a:solidFill>
            <a:round/>
            <a:headEnd/>
            <a:tailEnd/>
          </a:ln>
        </p:spPr>
        <p:txBody>
          <a:bodyPr/>
          <a:lstStyle/>
          <a:p>
            <a:pPr eaLnBrk="1" fontAlgn="auto" hangingPunct="1">
              <a:spcBef>
                <a:spcPts val="0"/>
              </a:spcBef>
              <a:spcAft>
                <a:spcPts val="0"/>
              </a:spcAft>
              <a:defRPr/>
            </a:pPr>
            <a:endParaRPr lang="en-AU">
              <a:solidFill>
                <a:srgbClr val="333366"/>
              </a:solidFill>
              <a:latin typeface="+mn-lt"/>
            </a:endParaRPr>
          </a:p>
        </p:txBody>
      </p:sp>
      <p:sp>
        <p:nvSpPr>
          <p:cNvPr id="14" name="Oval 41"/>
          <p:cNvSpPr>
            <a:spLocks noChangeArrowheads="1"/>
          </p:cNvSpPr>
          <p:nvPr userDrawn="1"/>
        </p:nvSpPr>
        <p:spPr bwMode="auto">
          <a:xfrm>
            <a:off x="5429250" y="-1897063"/>
            <a:ext cx="11339513" cy="11544301"/>
          </a:xfrm>
          <a:prstGeom prst="ellipse">
            <a:avLst/>
          </a:prstGeom>
          <a:noFill/>
          <a:ln w="6350">
            <a:solidFill>
              <a:schemeClr val="bg1">
                <a:lumMod val="75000"/>
              </a:schemeClr>
            </a:solidFill>
            <a:round/>
            <a:headEnd/>
            <a:tailEnd/>
          </a:ln>
        </p:spPr>
        <p:txBody>
          <a:bodyPr/>
          <a:lstStyle/>
          <a:p>
            <a:pPr eaLnBrk="1" fontAlgn="auto" hangingPunct="1">
              <a:spcBef>
                <a:spcPts val="0"/>
              </a:spcBef>
              <a:spcAft>
                <a:spcPts val="0"/>
              </a:spcAft>
              <a:defRPr/>
            </a:pPr>
            <a:endParaRPr lang="en-AU">
              <a:solidFill>
                <a:srgbClr val="333366"/>
              </a:solidFill>
              <a:latin typeface="+mn-lt"/>
            </a:endParaRPr>
          </a:p>
        </p:txBody>
      </p:sp>
      <p:grpSp>
        <p:nvGrpSpPr>
          <p:cNvPr id="15" name="Group 25"/>
          <p:cNvGrpSpPr>
            <a:grpSpLocks/>
          </p:cNvGrpSpPr>
          <p:nvPr userDrawn="1"/>
        </p:nvGrpSpPr>
        <p:grpSpPr bwMode="auto">
          <a:xfrm>
            <a:off x="7262813" y="4811713"/>
            <a:ext cx="1631950" cy="198437"/>
            <a:chOff x="2619375" y="-595312"/>
            <a:chExt cx="1785938" cy="215899"/>
          </a:xfrm>
        </p:grpSpPr>
        <p:sp>
          <p:nvSpPr>
            <p:cNvPr id="16" name="Freeform 12"/>
            <p:cNvSpPr>
              <a:spLocks/>
            </p:cNvSpPr>
            <p:nvPr userDrawn="1"/>
          </p:nvSpPr>
          <p:spPr bwMode="auto">
            <a:xfrm>
              <a:off x="4175990" y="-595312"/>
              <a:ext cx="229323" cy="215899"/>
            </a:xfrm>
            <a:custGeom>
              <a:avLst/>
              <a:gdLst>
                <a:gd name="T0" fmla="*/ 2147483647 w 180"/>
                <a:gd name="T1" fmla="*/ 2147483647 h 166"/>
                <a:gd name="T2" fmla="*/ 2147483647 w 180"/>
                <a:gd name="T3" fmla="*/ 2147483647 h 166"/>
                <a:gd name="T4" fmla="*/ 2147483647 w 180"/>
                <a:gd name="T5" fmla="*/ 2147483647 h 166"/>
                <a:gd name="T6" fmla="*/ 0 w 180"/>
                <a:gd name="T7" fmla="*/ 2147483647 h 166"/>
                <a:gd name="T8" fmla="*/ 0 w 180"/>
                <a:gd name="T9" fmla="*/ 2147483647 h 166"/>
                <a:gd name="T10" fmla="*/ 2147483647 w 180"/>
                <a:gd name="T11" fmla="*/ 2147483647 h 166"/>
                <a:gd name="T12" fmla="*/ 2147483647 w 180"/>
                <a:gd name="T13" fmla="*/ 2147483647 h 166"/>
                <a:gd name="T14" fmla="*/ 2147483647 w 180"/>
                <a:gd name="T15" fmla="*/ 2147483647 h 166"/>
                <a:gd name="T16" fmla="*/ 2147483647 w 180"/>
                <a:gd name="T17" fmla="*/ 2147483647 h 166"/>
                <a:gd name="T18" fmla="*/ 2147483647 w 180"/>
                <a:gd name="T19" fmla="*/ 2147483647 h 166"/>
                <a:gd name="T20" fmla="*/ 2147483647 w 180"/>
                <a:gd name="T21" fmla="*/ 2147483647 h 166"/>
                <a:gd name="T22" fmla="*/ 2147483647 w 180"/>
                <a:gd name="T23" fmla="*/ 0 h 166"/>
                <a:gd name="T24" fmla="*/ 2147483647 w 180"/>
                <a:gd name="T25" fmla="*/ 2147483647 h 166"/>
                <a:gd name="T26" fmla="*/ 2147483647 w 180"/>
                <a:gd name="T27" fmla="*/ 2147483647 h 166"/>
                <a:gd name="T28" fmla="*/ 2147483647 w 180"/>
                <a:gd name="T29" fmla="*/ 2147483647 h 166"/>
                <a:gd name="T30" fmla="*/ 2147483647 w 180"/>
                <a:gd name="T31" fmla="*/ 2147483647 h 166"/>
                <a:gd name="T32" fmla="*/ 2147483647 w 180"/>
                <a:gd name="T33" fmla="*/ 2147483647 h 166"/>
                <a:gd name="T34" fmla="*/ 2147483647 w 180"/>
                <a:gd name="T35" fmla="*/ 2147483647 h 166"/>
                <a:gd name="T36" fmla="*/ 2147483647 w 180"/>
                <a:gd name="T37" fmla="*/ 2147483647 h 16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180" h="166">
                  <a:moveTo>
                    <a:pt x="180" y="122"/>
                  </a:moveTo>
                  <a:cubicBezTo>
                    <a:pt x="180" y="144"/>
                    <a:pt x="173" y="151"/>
                    <a:pt x="155" y="156"/>
                  </a:cubicBezTo>
                  <a:cubicBezTo>
                    <a:pt x="136" y="162"/>
                    <a:pt x="101" y="166"/>
                    <a:pt x="81" y="166"/>
                  </a:cubicBezTo>
                  <a:cubicBezTo>
                    <a:pt x="57" y="166"/>
                    <a:pt x="26" y="164"/>
                    <a:pt x="0" y="158"/>
                  </a:cubicBezTo>
                  <a:cubicBezTo>
                    <a:pt x="0" y="132"/>
                    <a:pt x="0" y="132"/>
                    <a:pt x="0" y="132"/>
                  </a:cubicBezTo>
                  <a:cubicBezTo>
                    <a:pt x="143" y="132"/>
                    <a:pt x="143" y="132"/>
                    <a:pt x="143" y="132"/>
                  </a:cubicBezTo>
                  <a:cubicBezTo>
                    <a:pt x="143" y="97"/>
                    <a:pt x="143" y="97"/>
                    <a:pt x="143" y="97"/>
                  </a:cubicBezTo>
                  <a:cubicBezTo>
                    <a:pt x="42" y="97"/>
                    <a:pt x="42" y="97"/>
                    <a:pt x="42" y="97"/>
                  </a:cubicBezTo>
                  <a:cubicBezTo>
                    <a:pt x="12" y="97"/>
                    <a:pt x="1" y="89"/>
                    <a:pt x="1" y="59"/>
                  </a:cubicBezTo>
                  <a:cubicBezTo>
                    <a:pt x="1" y="44"/>
                    <a:pt x="1" y="44"/>
                    <a:pt x="1" y="44"/>
                  </a:cubicBezTo>
                  <a:cubicBezTo>
                    <a:pt x="1" y="20"/>
                    <a:pt x="7" y="13"/>
                    <a:pt x="26" y="9"/>
                  </a:cubicBezTo>
                  <a:cubicBezTo>
                    <a:pt x="45" y="4"/>
                    <a:pt x="77" y="0"/>
                    <a:pt x="97" y="0"/>
                  </a:cubicBezTo>
                  <a:cubicBezTo>
                    <a:pt x="122" y="0"/>
                    <a:pt x="151" y="2"/>
                    <a:pt x="177" y="8"/>
                  </a:cubicBezTo>
                  <a:cubicBezTo>
                    <a:pt x="177" y="34"/>
                    <a:pt x="177" y="34"/>
                    <a:pt x="177" y="34"/>
                  </a:cubicBezTo>
                  <a:cubicBezTo>
                    <a:pt x="37" y="34"/>
                    <a:pt x="37" y="34"/>
                    <a:pt x="37" y="34"/>
                  </a:cubicBezTo>
                  <a:cubicBezTo>
                    <a:pt x="37" y="64"/>
                    <a:pt x="37" y="64"/>
                    <a:pt x="37" y="64"/>
                  </a:cubicBezTo>
                  <a:cubicBezTo>
                    <a:pt x="138" y="64"/>
                    <a:pt x="138" y="64"/>
                    <a:pt x="138" y="64"/>
                  </a:cubicBezTo>
                  <a:cubicBezTo>
                    <a:pt x="168" y="64"/>
                    <a:pt x="180" y="72"/>
                    <a:pt x="180" y="102"/>
                  </a:cubicBezTo>
                  <a:cubicBezTo>
                    <a:pt x="180" y="122"/>
                    <a:pt x="180" y="122"/>
                    <a:pt x="180" y="122"/>
                  </a:cubicBezTo>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17" name="Freeform 13"/>
            <p:cNvSpPr>
              <a:spLocks/>
            </p:cNvSpPr>
            <p:nvPr userDrawn="1"/>
          </p:nvSpPr>
          <p:spPr bwMode="auto">
            <a:xfrm>
              <a:off x="3868489" y="-595312"/>
              <a:ext cx="225848" cy="215899"/>
            </a:xfrm>
            <a:custGeom>
              <a:avLst/>
              <a:gdLst>
                <a:gd name="T0" fmla="*/ 2147483647 w 177"/>
                <a:gd name="T1" fmla="*/ 2147483647 h 166"/>
                <a:gd name="T2" fmla="*/ 2147483647 w 177"/>
                <a:gd name="T3" fmla="*/ 2147483647 h 166"/>
                <a:gd name="T4" fmla="*/ 0 w 177"/>
                <a:gd name="T5" fmla="*/ 2147483647 h 166"/>
                <a:gd name="T6" fmla="*/ 0 w 177"/>
                <a:gd name="T7" fmla="*/ 2147483647 h 166"/>
                <a:gd name="T8" fmla="*/ 2147483647 w 177"/>
                <a:gd name="T9" fmla="*/ 0 h 166"/>
                <a:gd name="T10" fmla="*/ 2147483647 w 177"/>
                <a:gd name="T11" fmla="*/ 2147483647 h 166"/>
                <a:gd name="T12" fmla="*/ 2147483647 w 177"/>
                <a:gd name="T13" fmla="*/ 2147483647 h 166"/>
                <a:gd name="T14" fmla="*/ 2147483647 w 177"/>
                <a:gd name="T15" fmla="*/ 2147483647 h 166"/>
                <a:gd name="T16" fmla="*/ 2147483647 w 177"/>
                <a:gd name="T17" fmla="*/ 2147483647 h 166"/>
                <a:gd name="T18" fmla="*/ 2147483647 w 177"/>
                <a:gd name="T19" fmla="*/ 2147483647 h 166"/>
                <a:gd name="T20" fmla="*/ 2147483647 w 177"/>
                <a:gd name="T21" fmla="*/ 2147483647 h 166"/>
                <a:gd name="T22" fmla="*/ 2147483647 w 177"/>
                <a:gd name="T23" fmla="*/ 2147483647 h 166"/>
                <a:gd name="T24" fmla="*/ 2147483647 w 177"/>
                <a:gd name="T25" fmla="*/ 2147483647 h 166"/>
                <a:gd name="T26" fmla="*/ 2147483647 w 177"/>
                <a:gd name="T27" fmla="*/ 2147483647 h 166"/>
                <a:gd name="T28" fmla="*/ 2147483647 w 177"/>
                <a:gd name="T29" fmla="*/ 2147483647 h 16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177" h="166">
                  <a:moveTo>
                    <a:pt x="177" y="158"/>
                  </a:moveTo>
                  <a:cubicBezTo>
                    <a:pt x="147" y="164"/>
                    <a:pt x="118" y="166"/>
                    <a:pt x="89" y="166"/>
                  </a:cubicBezTo>
                  <a:cubicBezTo>
                    <a:pt x="60" y="166"/>
                    <a:pt x="30" y="164"/>
                    <a:pt x="0" y="158"/>
                  </a:cubicBezTo>
                  <a:cubicBezTo>
                    <a:pt x="0" y="8"/>
                    <a:pt x="0" y="8"/>
                    <a:pt x="0" y="8"/>
                  </a:cubicBezTo>
                  <a:cubicBezTo>
                    <a:pt x="30" y="2"/>
                    <a:pt x="60" y="0"/>
                    <a:pt x="88" y="0"/>
                  </a:cubicBezTo>
                  <a:cubicBezTo>
                    <a:pt x="117" y="0"/>
                    <a:pt x="147" y="2"/>
                    <a:pt x="176" y="8"/>
                  </a:cubicBezTo>
                  <a:cubicBezTo>
                    <a:pt x="176" y="35"/>
                    <a:pt x="176" y="35"/>
                    <a:pt x="176" y="35"/>
                  </a:cubicBezTo>
                  <a:cubicBezTo>
                    <a:pt x="43" y="35"/>
                    <a:pt x="43" y="35"/>
                    <a:pt x="43" y="35"/>
                  </a:cubicBezTo>
                  <a:cubicBezTo>
                    <a:pt x="43" y="65"/>
                    <a:pt x="43" y="65"/>
                    <a:pt x="43" y="65"/>
                  </a:cubicBezTo>
                  <a:cubicBezTo>
                    <a:pt x="130" y="65"/>
                    <a:pt x="130" y="65"/>
                    <a:pt x="130" y="65"/>
                  </a:cubicBezTo>
                  <a:cubicBezTo>
                    <a:pt x="130" y="96"/>
                    <a:pt x="130" y="96"/>
                    <a:pt x="130" y="96"/>
                  </a:cubicBezTo>
                  <a:cubicBezTo>
                    <a:pt x="43" y="96"/>
                    <a:pt x="43" y="96"/>
                    <a:pt x="43" y="96"/>
                  </a:cubicBezTo>
                  <a:cubicBezTo>
                    <a:pt x="43" y="132"/>
                    <a:pt x="43" y="132"/>
                    <a:pt x="43" y="132"/>
                  </a:cubicBezTo>
                  <a:cubicBezTo>
                    <a:pt x="177" y="132"/>
                    <a:pt x="177" y="132"/>
                    <a:pt x="177" y="132"/>
                  </a:cubicBezTo>
                  <a:cubicBezTo>
                    <a:pt x="177" y="158"/>
                    <a:pt x="177" y="158"/>
                    <a:pt x="177" y="158"/>
                  </a:cubicBezTo>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18" name="Freeform 14"/>
            <p:cNvSpPr>
              <a:spLocks/>
            </p:cNvSpPr>
            <p:nvPr userDrawn="1"/>
          </p:nvSpPr>
          <p:spPr bwMode="auto">
            <a:xfrm>
              <a:off x="3602683" y="-588403"/>
              <a:ext cx="201526" cy="208990"/>
            </a:xfrm>
            <a:custGeom>
              <a:avLst/>
              <a:gdLst>
                <a:gd name="T0" fmla="*/ 2147483647 w 158"/>
                <a:gd name="T1" fmla="*/ 2147483647 h 162"/>
                <a:gd name="T2" fmla="*/ 2147483647 w 158"/>
                <a:gd name="T3" fmla="*/ 2147483647 h 162"/>
                <a:gd name="T4" fmla="*/ 0 w 158"/>
                <a:gd name="T5" fmla="*/ 2147483647 h 162"/>
                <a:gd name="T6" fmla="*/ 0 w 158"/>
                <a:gd name="T7" fmla="*/ 0 h 162"/>
                <a:gd name="T8" fmla="*/ 2147483647 w 158"/>
                <a:gd name="T9" fmla="*/ 0 h 162"/>
                <a:gd name="T10" fmla="*/ 2147483647 w 158"/>
                <a:gd name="T11" fmla="*/ 2147483647 h 162"/>
                <a:gd name="T12" fmla="*/ 2147483647 w 158"/>
                <a:gd name="T13" fmla="*/ 2147483647 h 162"/>
                <a:gd name="T14" fmla="*/ 2147483647 w 158"/>
                <a:gd name="T15" fmla="*/ 2147483647 h 162"/>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58" h="162">
                  <a:moveTo>
                    <a:pt x="158" y="154"/>
                  </a:moveTo>
                  <a:cubicBezTo>
                    <a:pt x="132" y="160"/>
                    <a:pt x="105" y="162"/>
                    <a:pt x="80" y="162"/>
                  </a:cubicBezTo>
                  <a:cubicBezTo>
                    <a:pt x="54" y="162"/>
                    <a:pt x="27" y="160"/>
                    <a:pt x="0" y="154"/>
                  </a:cubicBezTo>
                  <a:cubicBezTo>
                    <a:pt x="0" y="0"/>
                    <a:pt x="0" y="0"/>
                    <a:pt x="0" y="0"/>
                  </a:cubicBezTo>
                  <a:cubicBezTo>
                    <a:pt x="43" y="0"/>
                    <a:pt x="43" y="0"/>
                    <a:pt x="43" y="0"/>
                  </a:cubicBezTo>
                  <a:cubicBezTo>
                    <a:pt x="43" y="126"/>
                    <a:pt x="43" y="126"/>
                    <a:pt x="43" y="126"/>
                  </a:cubicBezTo>
                  <a:cubicBezTo>
                    <a:pt x="158" y="126"/>
                    <a:pt x="158" y="126"/>
                    <a:pt x="158" y="126"/>
                  </a:cubicBezTo>
                  <a:cubicBezTo>
                    <a:pt x="158" y="154"/>
                    <a:pt x="158" y="154"/>
                    <a:pt x="158" y="154"/>
                  </a:cubicBezTo>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19" name="Freeform 15"/>
            <p:cNvSpPr>
              <a:spLocks/>
            </p:cNvSpPr>
            <p:nvPr userDrawn="1"/>
          </p:nvSpPr>
          <p:spPr bwMode="auto">
            <a:xfrm>
              <a:off x="3248275" y="-588403"/>
              <a:ext cx="288391" cy="207264"/>
            </a:xfrm>
            <a:custGeom>
              <a:avLst/>
              <a:gdLst>
                <a:gd name="T0" fmla="*/ 2147483647 w 226"/>
                <a:gd name="T1" fmla="*/ 2147483647 h 161"/>
                <a:gd name="T2" fmla="*/ 2147483647 w 226"/>
                <a:gd name="T3" fmla="*/ 2147483647 h 161"/>
                <a:gd name="T4" fmla="*/ 2147483647 w 226"/>
                <a:gd name="T5" fmla="*/ 2147483647 h 161"/>
                <a:gd name="T6" fmla="*/ 2147483647 w 226"/>
                <a:gd name="T7" fmla="*/ 2147483647 h 161"/>
                <a:gd name="T8" fmla="*/ 2147483647 w 226"/>
                <a:gd name="T9" fmla="*/ 2147483647 h 161"/>
                <a:gd name="T10" fmla="*/ 0 w 226"/>
                <a:gd name="T11" fmla="*/ 2147483647 h 161"/>
                <a:gd name="T12" fmla="*/ 2147483647 w 226"/>
                <a:gd name="T13" fmla="*/ 0 h 161"/>
                <a:gd name="T14" fmla="*/ 2147483647 w 226"/>
                <a:gd name="T15" fmla="*/ 0 h 161"/>
                <a:gd name="T16" fmla="*/ 2147483647 w 226"/>
                <a:gd name="T17" fmla="*/ 2147483647 h 16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26" h="161">
                  <a:moveTo>
                    <a:pt x="226" y="155"/>
                  </a:moveTo>
                  <a:cubicBezTo>
                    <a:pt x="212" y="159"/>
                    <a:pt x="193" y="161"/>
                    <a:pt x="179" y="161"/>
                  </a:cubicBezTo>
                  <a:cubicBezTo>
                    <a:pt x="114" y="29"/>
                    <a:pt x="114" y="29"/>
                    <a:pt x="114" y="29"/>
                  </a:cubicBezTo>
                  <a:cubicBezTo>
                    <a:pt x="110" y="29"/>
                    <a:pt x="110" y="29"/>
                    <a:pt x="110" y="29"/>
                  </a:cubicBezTo>
                  <a:cubicBezTo>
                    <a:pt x="45" y="161"/>
                    <a:pt x="45" y="161"/>
                    <a:pt x="45" y="161"/>
                  </a:cubicBezTo>
                  <a:cubicBezTo>
                    <a:pt x="31" y="161"/>
                    <a:pt x="15" y="159"/>
                    <a:pt x="0" y="155"/>
                  </a:cubicBezTo>
                  <a:cubicBezTo>
                    <a:pt x="83" y="0"/>
                    <a:pt x="83" y="0"/>
                    <a:pt x="83" y="0"/>
                  </a:cubicBezTo>
                  <a:cubicBezTo>
                    <a:pt x="142" y="0"/>
                    <a:pt x="142" y="0"/>
                    <a:pt x="142" y="0"/>
                  </a:cubicBezTo>
                  <a:cubicBezTo>
                    <a:pt x="226" y="155"/>
                    <a:pt x="226" y="155"/>
                    <a:pt x="226" y="155"/>
                  </a:cubicBezTo>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20" name="Oval 16"/>
            <p:cNvSpPr>
              <a:spLocks noChangeArrowheads="1"/>
            </p:cNvSpPr>
            <p:nvPr userDrawn="1"/>
          </p:nvSpPr>
          <p:spPr bwMode="auto">
            <a:xfrm>
              <a:off x="3355988" y="-474408"/>
              <a:ext cx="71228" cy="70815"/>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defRPr>
              </a:lvl9pPr>
            </a:lstStyle>
            <a:p>
              <a:pPr eaLnBrk="1" hangingPunct="1">
                <a:defRPr/>
              </a:pPr>
              <a:endParaRPr lang="en-AU" altLang="fr-FR" smtClean="0">
                <a:solidFill>
                  <a:srgbClr val="333366"/>
                </a:solidFill>
                <a:latin typeface="Century Gothic" panose="020B0502020202020204" pitchFamily="34" charset="0"/>
              </a:endParaRPr>
            </a:p>
          </p:txBody>
        </p:sp>
        <p:sp>
          <p:nvSpPr>
            <p:cNvPr id="21" name="Freeform 17"/>
            <p:cNvSpPr>
              <a:spLocks/>
            </p:cNvSpPr>
            <p:nvPr userDrawn="1"/>
          </p:nvSpPr>
          <p:spPr bwMode="auto">
            <a:xfrm>
              <a:off x="2940774" y="-591858"/>
              <a:ext cx="241484" cy="210718"/>
            </a:xfrm>
            <a:custGeom>
              <a:avLst/>
              <a:gdLst>
                <a:gd name="T0" fmla="*/ 2147483647 w 190"/>
                <a:gd name="T1" fmla="*/ 2147483647 h 163"/>
                <a:gd name="T2" fmla="*/ 2147483647 w 190"/>
                <a:gd name="T3" fmla="*/ 2147483647 h 163"/>
                <a:gd name="T4" fmla="*/ 2147483647 w 190"/>
                <a:gd name="T5" fmla="*/ 2147483647 h 163"/>
                <a:gd name="T6" fmla="*/ 2147483647 w 190"/>
                <a:gd name="T7" fmla="*/ 2147483647 h 163"/>
                <a:gd name="T8" fmla="*/ 2147483647 w 190"/>
                <a:gd name="T9" fmla="*/ 2147483647 h 163"/>
                <a:gd name="T10" fmla="*/ 0 w 190"/>
                <a:gd name="T11" fmla="*/ 2147483647 h 163"/>
                <a:gd name="T12" fmla="*/ 0 w 190"/>
                <a:gd name="T13" fmla="*/ 2147483647 h 163"/>
                <a:gd name="T14" fmla="*/ 2147483647 w 190"/>
                <a:gd name="T15" fmla="*/ 0 h 163"/>
                <a:gd name="T16" fmla="*/ 2147483647 w 190"/>
                <a:gd name="T17" fmla="*/ 2147483647 h 163"/>
                <a:gd name="T18" fmla="*/ 2147483647 w 190"/>
                <a:gd name="T19" fmla="*/ 2147483647 h 163"/>
                <a:gd name="T20" fmla="*/ 2147483647 w 190"/>
                <a:gd name="T21" fmla="*/ 0 h 163"/>
                <a:gd name="T22" fmla="*/ 2147483647 w 190"/>
                <a:gd name="T23" fmla="*/ 2147483647 h 163"/>
                <a:gd name="T24" fmla="*/ 2147483647 w 190"/>
                <a:gd name="T25" fmla="*/ 2147483647 h 163"/>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190" h="163">
                  <a:moveTo>
                    <a:pt x="190" y="158"/>
                  </a:moveTo>
                  <a:cubicBezTo>
                    <a:pt x="177" y="161"/>
                    <a:pt x="162" y="163"/>
                    <a:pt x="148" y="163"/>
                  </a:cubicBezTo>
                  <a:cubicBezTo>
                    <a:pt x="148" y="96"/>
                    <a:pt x="148" y="96"/>
                    <a:pt x="148" y="96"/>
                  </a:cubicBezTo>
                  <a:cubicBezTo>
                    <a:pt x="42" y="96"/>
                    <a:pt x="42" y="96"/>
                    <a:pt x="42" y="96"/>
                  </a:cubicBezTo>
                  <a:cubicBezTo>
                    <a:pt x="42" y="163"/>
                    <a:pt x="42" y="163"/>
                    <a:pt x="42" y="163"/>
                  </a:cubicBezTo>
                  <a:cubicBezTo>
                    <a:pt x="28" y="163"/>
                    <a:pt x="13" y="161"/>
                    <a:pt x="0" y="158"/>
                  </a:cubicBezTo>
                  <a:cubicBezTo>
                    <a:pt x="0" y="5"/>
                    <a:pt x="0" y="5"/>
                    <a:pt x="0" y="5"/>
                  </a:cubicBezTo>
                  <a:cubicBezTo>
                    <a:pt x="13" y="1"/>
                    <a:pt x="28" y="0"/>
                    <a:pt x="42" y="0"/>
                  </a:cubicBezTo>
                  <a:cubicBezTo>
                    <a:pt x="42" y="65"/>
                    <a:pt x="42" y="65"/>
                    <a:pt x="42" y="65"/>
                  </a:cubicBezTo>
                  <a:cubicBezTo>
                    <a:pt x="148" y="65"/>
                    <a:pt x="148" y="65"/>
                    <a:pt x="148" y="65"/>
                  </a:cubicBezTo>
                  <a:cubicBezTo>
                    <a:pt x="148" y="0"/>
                    <a:pt x="148" y="0"/>
                    <a:pt x="148" y="0"/>
                  </a:cubicBezTo>
                  <a:cubicBezTo>
                    <a:pt x="162" y="0"/>
                    <a:pt x="177" y="1"/>
                    <a:pt x="190" y="5"/>
                  </a:cubicBezTo>
                  <a:cubicBezTo>
                    <a:pt x="190" y="158"/>
                    <a:pt x="190" y="158"/>
                    <a:pt x="190" y="158"/>
                  </a:cubicBezTo>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23" name="Freeform 18"/>
            <p:cNvSpPr>
              <a:spLocks/>
            </p:cNvSpPr>
            <p:nvPr userDrawn="1"/>
          </p:nvSpPr>
          <p:spPr bwMode="auto">
            <a:xfrm>
              <a:off x="2619375" y="-595312"/>
              <a:ext cx="244958" cy="210718"/>
            </a:xfrm>
            <a:custGeom>
              <a:avLst/>
              <a:gdLst>
                <a:gd name="T0" fmla="*/ 2147483647 w 192"/>
                <a:gd name="T1" fmla="*/ 2147483647 h 162"/>
                <a:gd name="T2" fmla="*/ 2147483647 w 192"/>
                <a:gd name="T3" fmla="*/ 2147483647 h 162"/>
                <a:gd name="T4" fmla="*/ 2147483647 w 192"/>
                <a:gd name="T5" fmla="*/ 2147483647 h 162"/>
                <a:gd name="T6" fmla="*/ 2147483647 w 192"/>
                <a:gd name="T7" fmla="*/ 2147483647 h 162"/>
                <a:gd name="T8" fmla="*/ 2147483647 w 192"/>
                <a:gd name="T9" fmla="*/ 2147483647 h 162"/>
                <a:gd name="T10" fmla="*/ 0 w 192"/>
                <a:gd name="T11" fmla="*/ 2147483647 h 162"/>
                <a:gd name="T12" fmla="*/ 0 w 192"/>
                <a:gd name="T13" fmla="*/ 2147483647 h 162"/>
                <a:gd name="T14" fmla="*/ 2147483647 w 192"/>
                <a:gd name="T15" fmla="*/ 0 h 162"/>
                <a:gd name="T16" fmla="*/ 2147483647 w 192"/>
                <a:gd name="T17" fmla="*/ 2147483647 h 162"/>
                <a:gd name="T18" fmla="*/ 2147483647 w 192"/>
                <a:gd name="T19" fmla="*/ 2147483647 h 16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92" h="162">
                  <a:moveTo>
                    <a:pt x="192" y="35"/>
                  </a:moveTo>
                  <a:cubicBezTo>
                    <a:pt x="117" y="35"/>
                    <a:pt x="117" y="35"/>
                    <a:pt x="117" y="35"/>
                  </a:cubicBezTo>
                  <a:cubicBezTo>
                    <a:pt x="117" y="162"/>
                    <a:pt x="117" y="162"/>
                    <a:pt x="117" y="162"/>
                  </a:cubicBezTo>
                  <a:cubicBezTo>
                    <a:pt x="75" y="162"/>
                    <a:pt x="75" y="162"/>
                    <a:pt x="75" y="162"/>
                  </a:cubicBezTo>
                  <a:cubicBezTo>
                    <a:pt x="75" y="35"/>
                    <a:pt x="75" y="35"/>
                    <a:pt x="75" y="35"/>
                  </a:cubicBezTo>
                  <a:cubicBezTo>
                    <a:pt x="0" y="35"/>
                    <a:pt x="0" y="35"/>
                    <a:pt x="0" y="35"/>
                  </a:cubicBezTo>
                  <a:cubicBezTo>
                    <a:pt x="0" y="8"/>
                    <a:pt x="0" y="8"/>
                    <a:pt x="0" y="8"/>
                  </a:cubicBezTo>
                  <a:cubicBezTo>
                    <a:pt x="33" y="2"/>
                    <a:pt x="65" y="0"/>
                    <a:pt x="96" y="0"/>
                  </a:cubicBezTo>
                  <a:cubicBezTo>
                    <a:pt x="127" y="0"/>
                    <a:pt x="160" y="2"/>
                    <a:pt x="192" y="8"/>
                  </a:cubicBezTo>
                  <a:cubicBezTo>
                    <a:pt x="192" y="35"/>
                    <a:pt x="192" y="35"/>
                    <a:pt x="192" y="35"/>
                  </a:cubicBezTo>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grpSp>
      <p:sp>
        <p:nvSpPr>
          <p:cNvPr id="2" name="Titre 1"/>
          <p:cNvSpPr>
            <a:spLocks noGrp="1"/>
          </p:cNvSpPr>
          <p:nvPr>
            <p:ph type="title"/>
          </p:nvPr>
        </p:nvSpPr>
        <p:spPr/>
        <p:txBody>
          <a:bodyPr/>
          <a:lstStyle/>
          <a:p>
            <a:r>
              <a:rPr lang="fr-FR" smtClean="0"/>
              <a:t>Modifiez le style du titre</a:t>
            </a:r>
            <a:endParaRPr lang="fr-FR" dirty="0"/>
          </a:p>
        </p:txBody>
      </p:sp>
      <p:sp>
        <p:nvSpPr>
          <p:cNvPr id="9" name="Picture Placeholder 3"/>
          <p:cNvSpPr>
            <a:spLocks noGrp="1"/>
          </p:cNvSpPr>
          <p:nvPr>
            <p:ph type="pic" sz="quarter" idx="10"/>
          </p:nvPr>
        </p:nvSpPr>
        <p:spPr bwMode="auto">
          <a:xfrm>
            <a:off x="7079796" y="842794"/>
            <a:ext cx="1735593" cy="1224476"/>
          </a:xfrm>
          <a:custGeom>
            <a:avLst/>
            <a:gdLst>
              <a:gd name="connsiteX0" fmla="*/ 0 w 2871788"/>
              <a:gd name="connsiteY0" fmla="*/ 0 h 3617912"/>
              <a:gd name="connsiteX1" fmla="*/ 2871788 w 2871788"/>
              <a:gd name="connsiteY1" fmla="*/ 0 h 3617912"/>
              <a:gd name="connsiteX2" fmla="*/ 2871788 w 2871788"/>
              <a:gd name="connsiteY2" fmla="*/ 3617912 h 3617912"/>
              <a:gd name="connsiteX3" fmla="*/ 0 w 2871788"/>
              <a:gd name="connsiteY3" fmla="*/ 3617912 h 3617912"/>
              <a:gd name="connsiteX4" fmla="*/ 0 w 2871788"/>
              <a:gd name="connsiteY4" fmla="*/ 0 h 3617912"/>
              <a:gd name="connsiteX0" fmla="*/ 0 w 2871788"/>
              <a:gd name="connsiteY0" fmla="*/ 0 h 3883583"/>
              <a:gd name="connsiteX1" fmla="*/ 2871788 w 2871788"/>
              <a:gd name="connsiteY1" fmla="*/ 0 h 3883583"/>
              <a:gd name="connsiteX2" fmla="*/ 2871788 w 2871788"/>
              <a:gd name="connsiteY2" fmla="*/ 3883583 h 3883583"/>
              <a:gd name="connsiteX3" fmla="*/ 0 w 2871788"/>
              <a:gd name="connsiteY3" fmla="*/ 3617912 h 3883583"/>
              <a:gd name="connsiteX4" fmla="*/ 0 w 2871788"/>
              <a:gd name="connsiteY4" fmla="*/ 0 h 3883583"/>
              <a:gd name="connsiteX0" fmla="*/ 0 w 2871788"/>
              <a:gd name="connsiteY0" fmla="*/ 0 h 3883583"/>
              <a:gd name="connsiteX1" fmla="*/ 2871788 w 2871788"/>
              <a:gd name="connsiteY1" fmla="*/ 0 h 3883583"/>
              <a:gd name="connsiteX2" fmla="*/ 2871788 w 2871788"/>
              <a:gd name="connsiteY2" fmla="*/ 3883583 h 3883583"/>
              <a:gd name="connsiteX3" fmla="*/ 0 w 2871788"/>
              <a:gd name="connsiteY3" fmla="*/ 3716766 h 3883583"/>
              <a:gd name="connsiteX4" fmla="*/ 0 w 2871788"/>
              <a:gd name="connsiteY4" fmla="*/ 0 h 3883583"/>
              <a:gd name="connsiteX0" fmla="*/ 0 w 2871788"/>
              <a:gd name="connsiteY0" fmla="*/ 0 h 3930717"/>
              <a:gd name="connsiteX1" fmla="*/ 2871788 w 2871788"/>
              <a:gd name="connsiteY1" fmla="*/ 0 h 3930717"/>
              <a:gd name="connsiteX2" fmla="*/ 2871788 w 2871788"/>
              <a:gd name="connsiteY2" fmla="*/ 3930717 h 3930717"/>
              <a:gd name="connsiteX3" fmla="*/ 0 w 2871788"/>
              <a:gd name="connsiteY3" fmla="*/ 3716766 h 3930717"/>
              <a:gd name="connsiteX4" fmla="*/ 0 w 2871788"/>
              <a:gd name="connsiteY4" fmla="*/ 0 h 3930717"/>
              <a:gd name="connsiteX0" fmla="*/ 6724 w 2878512"/>
              <a:gd name="connsiteY0" fmla="*/ 0 h 3931919"/>
              <a:gd name="connsiteX1" fmla="*/ 2878512 w 2878512"/>
              <a:gd name="connsiteY1" fmla="*/ 0 h 3931919"/>
              <a:gd name="connsiteX2" fmla="*/ 2878512 w 2878512"/>
              <a:gd name="connsiteY2" fmla="*/ 3930717 h 3931919"/>
              <a:gd name="connsiteX3" fmla="*/ 0 w 2878512"/>
              <a:gd name="connsiteY3" fmla="*/ 3931919 h 3931919"/>
              <a:gd name="connsiteX4" fmla="*/ 6724 w 2878512"/>
              <a:gd name="connsiteY4" fmla="*/ 0 h 3931919"/>
              <a:gd name="connsiteX0" fmla="*/ 6724 w 2878512"/>
              <a:gd name="connsiteY0" fmla="*/ 0 h 3931919"/>
              <a:gd name="connsiteX1" fmla="*/ 2878512 w 2878512"/>
              <a:gd name="connsiteY1" fmla="*/ 0 h 3931919"/>
              <a:gd name="connsiteX2" fmla="*/ 2878512 w 2878512"/>
              <a:gd name="connsiteY2" fmla="*/ 3930717 h 3931919"/>
              <a:gd name="connsiteX3" fmla="*/ 0 w 2878512"/>
              <a:gd name="connsiteY3" fmla="*/ 3931919 h 3931919"/>
              <a:gd name="connsiteX4" fmla="*/ 6724 w 2878512"/>
              <a:gd name="connsiteY4" fmla="*/ 0 h 3931919"/>
              <a:gd name="connsiteX0" fmla="*/ 232246 w 3104034"/>
              <a:gd name="connsiteY0" fmla="*/ 0 h 3938217"/>
              <a:gd name="connsiteX1" fmla="*/ 3104034 w 3104034"/>
              <a:gd name="connsiteY1" fmla="*/ 0 h 3938217"/>
              <a:gd name="connsiteX2" fmla="*/ 3104034 w 3104034"/>
              <a:gd name="connsiteY2" fmla="*/ 3930717 h 3938217"/>
              <a:gd name="connsiteX3" fmla="*/ 0 w 3104034"/>
              <a:gd name="connsiteY3" fmla="*/ 3938217 h 3938217"/>
              <a:gd name="connsiteX4" fmla="*/ 232246 w 3104034"/>
              <a:gd name="connsiteY4" fmla="*/ 0 h 3938217"/>
              <a:gd name="connsiteX0" fmla="*/ 232246 w 3104034"/>
              <a:gd name="connsiteY0" fmla="*/ 0 h 3938217"/>
              <a:gd name="connsiteX1" fmla="*/ 3104034 w 3104034"/>
              <a:gd name="connsiteY1" fmla="*/ 0 h 3938217"/>
              <a:gd name="connsiteX2" fmla="*/ 3104034 w 3104034"/>
              <a:gd name="connsiteY2" fmla="*/ 3930717 h 3938217"/>
              <a:gd name="connsiteX3" fmla="*/ 0 w 3104034"/>
              <a:gd name="connsiteY3" fmla="*/ 3938217 h 3938217"/>
              <a:gd name="connsiteX4" fmla="*/ 232246 w 3104034"/>
              <a:gd name="connsiteY4" fmla="*/ 0 h 3938217"/>
              <a:gd name="connsiteX0" fmla="*/ 232246 w 3104034"/>
              <a:gd name="connsiteY0" fmla="*/ 0 h 3938217"/>
              <a:gd name="connsiteX1" fmla="*/ 3104034 w 3104034"/>
              <a:gd name="connsiteY1" fmla="*/ 0 h 3938217"/>
              <a:gd name="connsiteX2" fmla="*/ 3104034 w 3104034"/>
              <a:gd name="connsiteY2" fmla="*/ 3930717 h 3938217"/>
              <a:gd name="connsiteX3" fmla="*/ 0 w 3104034"/>
              <a:gd name="connsiteY3" fmla="*/ 3938217 h 3938217"/>
              <a:gd name="connsiteX4" fmla="*/ 232246 w 3104034"/>
              <a:gd name="connsiteY4" fmla="*/ 0 h 3938217"/>
              <a:gd name="connsiteX0" fmla="*/ 239295 w 3104034"/>
              <a:gd name="connsiteY0" fmla="*/ 97081 h 3938217"/>
              <a:gd name="connsiteX1" fmla="*/ 3104034 w 3104034"/>
              <a:gd name="connsiteY1" fmla="*/ 0 h 3938217"/>
              <a:gd name="connsiteX2" fmla="*/ 3104034 w 3104034"/>
              <a:gd name="connsiteY2" fmla="*/ 3930717 h 3938217"/>
              <a:gd name="connsiteX3" fmla="*/ 0 w 3104034"/>
              <a:gd name="connsiteY3" fmla="*/ 3938217 h 3938217"/>
              <a:gd name="connsiteX4" fmla="*/ 239295 w 3104034"/>
              <a:gd name="connsiteY4" fmla="*/ 97081 h 3938217"/>
              <a:gd name="connsiteX0" fmla="*/ 239295 w 3104034"/>
              <a:gd name="connsiteY0" fmla="*/ 97081 h 3938217"/>
              <a:gd name="connsiteX1" fmla="*/ 3104034 w 3104034"/>
              <a:gd name="connsiteY1" fmla="*/ 0 h 3938217"/>
              <a:gd name="connsiteX2" fmla="*/ 3104034 w 3104034"/>
              <a:gd name="connsiteY2" fmla="*/ 3930717 h 3938217"/>
              <a:gd name="connsiteX3" fmla="*/ 0 w 3104034"/>
              <a:gd name="connsiteY3" fmla="*/ 3938217 h 3938217"/>
              <a:gd name="connsiteX4" fmla="*/ 239295 w 3104034"/>
              <a:gd name="connsiteY4" fmla="*/ 97081 h 3938217"/>
              <a:gd name="connsiteX0" fmla="*/ 239295 w 3104034"/>
              <a:gd name="connsiteY0" fmla="*/ 97081 h 3938217"/>
              <a:gd name="connsiteX1" fmla="*/ 3104034 w 3104034"/>
              <a:gd name="connsiteY1" fmla="*/ 0 h 3938217"/>
              <a:gd name="connsiteX2" fmla="*/ 3104034 w 3104034"/>
              <a:gd name="connsiteY2" fmla="*/ 3930717 h 3938217"/>
              <a:gd name="connsiteX3" fmla="*/ 0 w 3104034"/>
              <a:gd name="connsiteY3" fmla="*/ 3938217 h 3938217"/>
              <a:gd name="connsiteX4" fmla="*/ 239295 w 3104034"/>
              <a:gd name="connsiteY4" fmla="*/ 97081 h 3938217"/>
              <a:gd name="connsiteX0" fmla="*/ 394341 w 3104034"/>
              <a:gd name="connsiteY0" fmla="*/ 97081 h 3938217"/>
              <a:gd name="connsiteX1" fmla="*/ 3104034 w 3104034"/>
              <a:gd name="connsiteY1" fmla="*/ 0 h 3938217"/>
              <a:gd name="connsiteX2" fmla="*/ 3104034 w 3104034"/>
              <a:gd name="connsiteY2" fmla="*/ 3930717 h 3938217"/>
              <a:gd name="connsiteX3" fmla="*/ 0 w 3104034"/>
              <a:gd name="connsiteY3" fmla="*/ 3938217 h 3938217"/>
              <a:gd name="connsiteX4" fmla="*/ 394341 w 3104034"/>
              <a:gd name="connsiteY4" fmla="*/ 97081 h 3938217"/>
              <a:gd name="connsiteX0" fmla="*/ 443673 w 3104034"/>
              <a:gd name="connsiteY0" fmla="*/ 103553 h 3938217"/>
              <a:gd name="connsiteX1" fmla="*/ 3104034 w 3104034"/>
              <a:gd name="connsiteY1" fmla="*/ 0 h 3938217"/>
              <a:gd name="connsiteX2" fmla="*/ 3104034 w 3104034"/>
              <a:gd name="connsiteY2" fmla="*/ 3930717 h 3938217"/>
              <a:gd name="connsiteX3" fmla="*/ 0 w 3104034"/>
              <a:gd name="connsiteY3" fmla="*/ 3938217 h 3938217"/>
              <a:gd name="connsiteX4" fmla="*/ 443673 w 3104034"/>
              <a:gd name="connsiteY4" fmla="*/ 103553 h 3938217"/>
              <a:gd name="connsiteX0" fmla="*/ 443673 w 3104034"/>
              <a:gd name="connsiteY0" fmla="*/ 103553 h 3938217"/>
              <a:gd name="connsiteX1" fmla="*/ 3104034 w 3104034"/>
              <a:gd name="connsiteY1" fmla="*/ 0 h 3938217"/>
              <a:gd name="connsiteX2" fmla="*/ 3104034 w 3104034"/>
              <a:gd name="connsiteY2" fmla="*/ 3930717 h 3938217"/>
              <a:gd name="connsiteX3" fmla="*/ 0 w 3104034"/>
              <a:gd name="connsiteY3" fmla="*/ 3938217 h 3938217"/>
              <a:gd name="connsiteX4" fmla="*/ 443673 w 3104034"/>
              <a:gd name="connsiteY4" fmla="*/ 103553 h 3938217"/>
              <a:gd name="connsiteX0" fmla="*/ 443673 w 3104034"/>
              <a:gd name="connsiteY0" fmla="*/ 0 h 3834664"/>
              <a:gd name="connsiteX1" fmla="*/ 3104034 w 3104034"/>
              <a:gd name="connsiteY1" fmla="*/ 0 h 3834664"/>
              <a:gd name="connsiteX2" fmla="*/ 3104034 w 3104034"/>
              <a:gd name="connsiteY2" fmla="*/ 3827164 h 3834664"/>
              <a:gd name="connsiteX3" fmla="*/ 0 w 3104034"/>
              <a:gd name="connsiteY3" fmla="*/ 3834664 h 3834664"/>
              <a:gd name="connsiteX4" fmla="*/ 443673 w 3104034"/>
              <a:gd name="connsiteY4" fmla="*/ 0 h 3834664"/>
              <a:gd name="connsiteX0" fmla="*/ 443673 w 3104034"/>
              <a:gd name="connsiteY0" fmla="*/ 0 h 3834664"/>
              <a:gd name="connsiteX1" fmla="*/ 3104034 w 3104034"/>
              <a:gd name="connsiteY1" fmla="*/ 0 h 3834664"/>
              <a:gd name="connsiteX2" fmla="*/ 3104034 w 3104034"/>
              <a:gd name="connsiteY2" fmla="*/ 3827164 h 3834664"/>
              <a:gd name="connsiteX3" fmla="*/ 0 w 3104034"/>
              <a:gd name="connsiteY3" fmla="*/ 3834664 h 3834664"/>
              <a:gd name="connsiteX4" fmla="*/ 443673 w 3104034"/>
              <a:gd name="connsiteY4" fmla="*/ 0 h 3834664"/>
              <a:gd name="connsiteX0" fmla="*/ 464021 w 3124382"/>
              <a:gd name="connsiteY0" fmla="*/ 0 h 4009409"/>
              <a:gd name="connsiteX1" fmla="*/ 3124382 w 3124382"/>
              <a:gd name="connsiteY1" fmla="*/ 0 h 4009409"/>
              <a:gd name="connsiteX2" fmla="*/ 3124382 w 3124382"/>
              <a:gd name="connsiteY2" fmla="*/ 3827164 h 4009409"/>
              <a:gd name="connsiteX3" fmla="*/ 0 w 3124382"/>
              <a:gd name="connsiteY3" fmla="*/ 4009409 h 4009409"/>
              <a:gd name="connsiteX4" fmla="*/ 464021 w 3124382"/>
              <a:gd name="connsiteY4" fmla="*/ 0 h 4009409"/>
              <a:gd name="connsiteX0" fmla="*/ 464021 w 3131164"/>
              <a:gd name="connsiteY0" fmla="*/ 0 h 4009409"/>
              <a:gd name="connsiteX1" fmla="*/ 3124382 w 3131164"/>
              <a:gd name="connsiteY1" fmla="*/ 0 h 4009409"/>
              <a:gd name="connsiteX2" fmla="*/ 3131164 w 3131164"/>
              <a:gd name="connsiteY2" fmla="*/ 4008382 h 4009409"/>
              <a:gd name="connsiteX3" fmla="*/ 0 w 3131164"/>
              <a:gd name="connsiteY3" fmla="*/ 4009409 h 4009409"/>
              <a:gd name="connsiteX4" fmla="*/ 464021 w 3131164"/>
              <a:gd name="connsiteY4" fmla="*/ 0 h 4009409"/>
              <a:gd name="connsiteX0" fmla="*/ 464021 w 3131164"/>
              <a:gd name="connsiteY0" fmla="*/ 0 h 4009409"/>
              <a:gd name="connsiteX1" fmla="*/ 3124382 w 3131164"/>
              <a:gd name="connsiteY1" fmla="*/ 0 h 4009409"/>
              <a:gd name="connsiteX2" fmla="*/ 3131164 w 3131164"/>
              <a:gd name="connsiteY2" fmla="*/ 4008382 h 4009409"/>
              <a:gd name="connsiteX3" fmla="*/ 0 w 3131164"/>
              <a:gd name="connsiteY3" fmla="*/ 4009409 h 4009409"/>
              <a:gd name="connsiteX4" fmla="*/ 464021 w 3131164"/>
              <a:gd name="connsiteY4" fmla="*/ 0 h 4009409"/>
              <a:gd name="connsiteX0" fmla="*/ 464021 w 3131164"/>
              <a:gd name="connsiteY0" fmla="*/ 0 h 4009409"/>
              <a:gd name="connsiteX1" fmla="*/ 3124382 w 3131164"/>
              <a:gd name="connsiteY1" fmla="*/ 0 h 4009409"/>
              <a:gd name="connsiteX2" fmla="*/ 3131164 w 3131164"/>
              <a:gd name="connsiteY2" fmla="*/ 4008382 h 4009409"/>
              <a:gd name="connsiteX3" fmla="*/ 0 w 3131164"/>
              <a:gd name="connsiteY3" fmla="*/ 4009409 h 4009409"/>
              <a:gd name="connsiteX4" fmla="*/ 464021 w 3131164"/>
              <a:gd name="connsiteY4" fmla="*/ 0 h 4009409"/>
              <a:gd name="connsiteX0" fmla="*/ 29946 w 3131164"/>
              <a:gd name="connsiteY0" fmla="*/ 0 h 4009409"/>
              <a:gd name="connsiteX1" fmla="*/ 3124382 w 3131164"/>
              <a:gd name="connsiteY1" fmla="*/ 0 h 4009409"/>
              <a:gd name="connsiteX2" fmla="*/ 3131164 w 3131164"/>
              <a:gd name="connsiteY2" fmla="*/ 4008382 h 4009409"/>
              <a:gd name="connsiteX3" fmla="*/ 0 w 3131164"/>
              <a:gd name="connsiteY3" fmla="*/ 4009409 h 4009409"/>
              <a:gd name="connsiteX4" fmla="*/ 29946 w 3131164"/>
              <a:gd name="connsiteY4" fmla="*/ 0 h 4009409"/>
              <a:gd name="connsiteX0" fmla="*/ 9599 w 3131164"/>
              <a:gd name="connsiteY0" fmla="*/ 0 h 4009409"/>
              <a:gd name="connsiteX1" fmla="*/ 3124382 w 3131164"/>
              <a:gd name="connsiteY1" fmla="*/ 0 h 4009409"/>
              <a:gd name="connsiteX2" fmla="*/ 3131164 w 3131164"/>
              <a:gd name="connsiteY2" fmla="*/ 4008382 h 4009409"/>
              <a:gd name="connsiteX3" fmla="*/ 0 w 3131164"/>
              <a:gd name="connsiteY3" fmla="*/ 4009409 h 4009409"/>
              <a:gd name="connsiteX4" fmla="*/ 9599 w 3131164"/>
              <a:gd name="connsiteY4" fmla="*/ 0 h 4009409"/>
              <a:gd name="connsiteX0" fmla="*/ 399 w 3142312"/>
              <a:gd name="connsiteY0" fmla="*/ 0 h 4009409"/>
              <a:gd name="connsiteX1" fmla="*/ 3135530 w 3142312"/>
              <a:gd name="connsiteY1" fmla="*/ 0 h 4009409"/>
              <a:gd name="connsiteX2" fmla="*/ 3142312 w 3142312"/>
              <a:gd name="connsiteY2" fmla="*/ 4008382 h 4009409"/>
              <a:gd name="connsiteX3" fmla="*/ 11148 w 3142312"/>
              <a:gd name="connsiteY3" fmla="*/ 4009409 h 4009409"/>
              <a:gd name="connsiteX4" fmla="*/ 399 w 3142312"/>
              <a:gd name="connsiteY4" fmla="*/ 0 h 4009409"/>
              <a:gd name="connsiteX0" fmla="*/ 622 w 3135753"/>
              <a:gd name="connsiteY0" fmla="*/ 0 h 4009409"/>
              <a:gd name="connsiteX1" fmla="*/ 3128971 w 3135753"/>
              <a:gd name="connsiteY1" fmla="*/ 0 h 4009409"/>
              <a:gd name="connsiteX2" fmla="*/ 3135753 w 3135753"/>
              <a:gd name="connsiteY2" fmla="*/ 4008382 h 4009409"/>
              <a:gd name="connsiteX3" fmla="*/ 4589 w 3135753"/>
              <a:gd name="connsiteY3" fmla="*/ 4009409 h 4009409"/>
              <a:gd name="connsiteX4" fmla="*/ 622 w 3135753"/>
              <a:gd name="connsiteY4" fmla="*/ 0 h 4009409"/>
              <a:gd name="connsiteX0" fmla="*/ 0 w 3135131"/>
              <a:gd name="connsiteY0" fmla="*/ 0 h 4009409"/>
              <a:gd name="connsiteX1" fmla="*/ 3128349 w 3135131"/>
              <a:gd name="connsiteY1" fmla="*/ 0 h 4009409"/>
              <a:gd name="connsiteX2" fmla="*/ 3135131 w 3135131"/>
              <a:gd name="connsiteY2" fmla="*/ 4008382 h 4009409"/>
              <a:gd name="connsiteX3" fmla="*/ 3967 w 3135131"/>
              <a:gd name="connsiteY3" fmla="*/ 4009409 h 4009409"/>
              <a:gd name="connsiteX4" fmla="*/ 0 w 3135131"/>
              <a:gd name="connsiteY4" fmla="*/ 0 h 40094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35131" h="4009409">
                <a:moveTo>
                  <a:pt x="0" y="0"/>
                </a:moveTo>
                <a:lnTo>
                  <a:pt x="3128349" y="0"/>
                </a:lnTo>
                <a:cubicBezTo>
                  <a:pt x="3130610" y="1336127"/>
                  <a:pt x="3131740" y="2004191"/>
                  <a:pt x="3135131" y="4008382"/>
                </a:cubicBezTo>
                <a:lnTo>
                  <a:pt x="3967" y="4009409"/>
                </a:lnTo>
                <a:cubicBezTo>
                  <a:pt x="7167" y="2672939"/>
                  <a:pt x="1983" y="2004704"/>
                  <a:pt x="0" y="0"/>
                </a:cubicBezTo>
                <a:close/>
              </a:path>
            </a:pathLst>
          </a:custGeom>
          <a:solidFill>
            <a:schemeClr val="bg1">
              <a:lumMod val="85000"/>
            </a:schemeClr>
          </a:solidFill>
          <a:ln>
            <a:noFill/>
          </a:ln>
          <a:effectLst/>
          <a:extLst/>
        </p:spPr>
        <p:txBody>
          <a:bodyPr rtlCol="0" anchor="ctr">
            <a:noAutofit/>
          </a:bodyPr>
          <a:lstStyle>
            <a:lvl1pPr marL="0" indent="0" algn="ctr">
              <a:buFontTx/>
              <a:buNone/>
              <a:defRPr sz="1200" b="0">
                <a:solidFill>
                  <a:schemeClr val="bg1"/>
                </a:solidFill>
              </a:defRPr>
            </a:lvl1pPr>
          </a:lstStyle>
          <a:p>
            <a:pPr lvl="0"/>
            <a:r>
              <a:rPr lang="fr-FR" noProof="0" smtClean="0"/>
              <a:t>Cliquez sur l'icône pour ajouter une image</a:t>
            </a:r>
            <a:endParaRPr lang="en-AU" noProof="0" dirty="0"/>
          </a:p>
        </p:txBody>
      </p:sp>
      <p:sp>
        <p:nvSpPr>
          <p:cNvPr id="10" name="Picture Placeholder 3"/>
          <p:cNvSpPr>
            <a:spLocks noGrp="1"/>
          </p:cNvSpPr>
          <p:nvPr>
            <p:ph type="pic" sz="quarter" idx="12"/>
          </p:nvPr>
        </p:nvSpPr>
        <p:spPr bwMode="auto">
          <a:xfrm>
            <a:off x="7079796" y="2124658"/>
            <a:ext cx="1735593" cy="1224476"/>
          </a:xfrm>
          <a:custGeom>
            <a:avLst/>
            <a:gdLst>
              <a:gd name="connsiteX0" fmla="*/ 0 w 2871788"/>
              <a:gd name="connsiteY0" fmla="*/ 0 h 3617912"/>
              <a:gd name="connsiteX1" fmla="*/ 2871788 w 2871788"/>
              <a:gd name="connsiteY1" fmla="*/ 0 h 3617912"/>
              <a:gd name="connsiteX2" fmla="*/ 2871788 w 2871788"/>
              <a:gd name="connsiteY2" fmla="*/ 3617912 h 3617912"/>
              <a:gd name="connsiteX3" fmla="*/ 0 w 2871788"/>
              <a:gd name="connsiteY3" fmla="*/ 3617912 h 3617912"/>
              <a:gd name="connsiteX4" fmla="*/ 0 w 2871788"/>
              <a:gd name="connsiteY4" fmla="*/ 0 h 3617912"/>
              <a:gd name="connsiteX0" fmla="*/ 0 w 2871788"/>
              <a:gd name="connsiteY0" fmla="*/ 0 h 3883583"/>
              <a:gd name="connsiteX1" fmla="*/ 2871788 w 2871788"/>
              <a:gd name="connsiteY1" fmla="*/ 0 h 3883583"/>
              <a:gd name="connsiteX2" fmla="*/ 2871788 w 2871788"/>
              <a:gd name="connsiteY2" fmla="*/ 3883583 h 3883583"/>
              <a:gd name="connsiteX3" fmla="*/ 0 w 2871788"/>
              <a:gd name="connsiteY3" fmla="*/ 3617912 h 3883583"/>
              <a:gd name="connsiteX4" fmla="*/ 0 w 2871788"/>
              <a:gd name="connsiteY4" fmla="*/ 0 h 3883583"/>
              <a:gd name="connsiteX0" fmla="*/ 0 w 2871788"/>
              <a:gd name="connsiteY0" fmla="*/ 0 h 3883583"/>
              <a:gd name="connsiteX1" fmla="*/ 2871788 w 2871788"/>
              <a:gd name="connsiteY1" fmla="*/ 0 h 3883583"/>
              <a:gd name="connsiteX2" fmla="*/ 2871788 w 2871788"/>
              <a:gd name="connsiteY2" fmla="*/ 3883583 h 3883583"/>
              <a:gd name="connsiteX3" fmla="*/ 0 w 2871788"/>
              <a:gd name="connsiteY3" fmla="*/ 3716766 h 3883583"/>
              <a:gd name="connsiteX4" fmla="*/ 0 w 2871788"/>
              <a:gd name="connsiteY4" fmla="*/ 0 h 3883583"/>
              <a:gd name="connsiteX0" fmla="*/ 0 w 2871788"/>
              <a:gd name="connsiteY0" fmla="*/ 0 h 3930717"/>
              <a:gd name="connsiteX1" fmla="*/ 2871788 w 2871788"/>
              <a:gd name="connsiteY1" fmla="*/ 0 h 3930717"/>
              <a:gd name="connsiteX2" fmla="*/ 2871788 w 2871788"/>
              <a:gd name="connsiteY2" fmla="*/ 3930717 h 3930717"/>
              <a:gd name="connsiteX3" fmla="*/ 0 w 2871788"/>
              <a:gd name="connsiteY3" fmla="*/ 3716766 h 3930717"/>
              <a:gd name="connsiteX4" fmla="*/ 0 w 2871788"/>
              <a:gd name="connsiteY4" fmla="*/ 0 h 3930717"/>
              <a:gd name="connsiteX0" fmla="*/ 6724 w 2878512"/>
              <a:gd name="connsiteY0" fmla="*/ 0 h 3931919"/>
              <a:gd name="connsiteX1" fmla="*/ 2878512 w 2878512"/>
              <a:gd name="connsiteY1" fmla="*/ 0 h 3931919"/>
              <a:gd name="connsiteX2" fmla="*/ 2878512 w 2878512"/>
              <a:gd name="connsiteY2" fmla="*/ 3930717 h 3931919"/>
              <a:gd name="connsiteX3" fmla="*/ 0 w 2878512"/>
              <a:gd name="connsiteY3" fmla="*/ 3931919 h 3931919"/>
              <a:gd name="connsiteX4" fmla="*/ 6724 w 2878512"/>
              <a:gd name="connsiteY4" fmla="*/ 0 h 3931919"/>
              <a:gd name="connsiteX0" fmla="*/ 6724 w 2878512"/>
              <a:gd name="connsiteY0" fmla="*/ 0 h 3931919"/>
              <a:gd name="connsiteX1" fmla="*/ 2878512 w 2878512"/>
              <a:gd name="connsiteY1" fmla="*/ 0 h 3931919"/>
              <a:gd name="connsiteX2" fmla="*/ 2878512 w 2878512"/>
              <a:gd name="connsiteY2" fmla="*/ 3930717 h 3931919"/>
              <a:gd name="connsiteX3" fmla="*/ 0 w 2878512"/>
              <a:gd name="connsiteY3" fmla="*/ 3931919 h 3931919"/>
              <a:gd name="connsiteX4" fmla="*/ 6724 w 2878512"/>
              <a:gd name="connsiteY4" fmla="*/ 0 h 3931919"/>
              <a:gd name="connsiteX0" fmla="*/ 232246 w 3104034"/>
              <a:gd name="connsiteY0" fmla="*/ 0 h 3938217"/>
              <a:gd name="connsiteX1" fmla="*/ 3104034 w 3104034"/>
              <a:gd name="connsiteY1" fmla="*/ 0 h 3938217"/>
              <a:gd name="connsiteX2" fmla="*/ 3104034 w 3104034"/>
              <a:gd name="connsiteY2" fmla="*/ 3930717 h 3938217"/>
              <a:gd name="connsiteX3" fmla="*/ 0 w 3104034"/>
              <a:gd name="connsiteY3" fmla="*/ 3938217 h 3938217"/>
              <a:gd name="connsiteX4" fmla="*/ 232246 w 3104034"/>
              <a:gd name="connsiteY4" fmla="*/ 0 h 3938217"/>
              <a:gd name="connsiteX0" fmla="*/ 232246 w 3104034"/>
              <a:gd name="connsiteY0" fmla="*/ 0 h 3938217"/>
              <a:gd name="connsiteX1" fmla="*/ 3104034 w 3104034"/>
              <a:gd name="connsiteY1" fmla="*/ 0 h 3938217"/>
              <a:gd name="connsiteX2" fmla="*/ 3104034 w 3104034"/>
              <a:gd name="connsiteY2" fmla="*/ 3930717 h 3938217"/>
              <a:gd name="connsiteX3" fmla="*/ 0 w 3104034"/>
              <a:gd name="connsiteY3" fmla="*/ 3938217 h 3938217"/>
              <a:gd name="connsiteX4" fmla="*/ 232246 w 3104034"/>
              <a:gd name="connsiteY4" fmla="*/ 0 h 3938217"/>
              <a:gd name="connsiteX0" fmla="*/ 232246 w 3104034"/>
              <a:gd name="connsiteY0" fmla="*/ 0 h 3938217"/>
              <a:gd name="connsiteX1" fmla="*/ 3104034 w 3104034"/>
              <a:gd name="connsiteY1" fmla="*/ 0 h 3938217"/>
              <a:gd name="connsiteX2" fmla="*/ 3104034 w 3104034"/>
              <a:gd name="connsiteY2" fmla="*/ 3930717 h 3938217"/>
              <a:gd name="connsiteX3" fmla="*/ 0 w 3104034"/>
              <a:gd name="connsiteY3" fmla="*/ 3938217 h 3938217"/>
              <a:gd name="connsiteX4" fmla="*/ 232246 w 3104034"/>
              <a:gd name="connsiteY4" fmla="*/ 0 h 3938217"/>
              <a:gd name="connsiteX0" fmla="*/ 239295 w 3104034"/>
              <a:gd name="connsiteY0" fmla="*/ 97081 h 3938217"/>
              <a:gd name="connsiteX1" fmla="*/ 3104034 w 3104034"/>
              <a:gd name="connsiteY1" fmla="*/ 0 h 3938217"/>
              <a:gd name="connsiteX2" fmla="*/ 3104034 w 3104034"/>
              <a:gd name="connsiteY2" fmla="*/ 3930717 h 3938217"/>
              <a:gd name="connsiteX3" fmla="*/ 0 w 3104034"/>
              <a:gd name="connsiteY3" fmla="*/ 3938217 h 3938217"/>
              <a:gd name="connsiteX4" fmla="*/ 239295 w 3104034"/>
              <a:gd name="connsiteY4" fmla="*/ 97081 h 3938217"/>
              <a:gd name="connsiteX0" fmla="*/ 239295 w 3104034"/>
              <a:gd name="connsiteY0" fmla="*/ 97081 h 3938217"/>
              <a:gd name="connsiteX1" fmla="*/ 3104034 w 3104034"/>
              <a:gd name="connsiteY1" fmla="*/ 0 h 3938217"/>
              <a:gd name="connsiteX2" fmla="*/ 3104034 w 3104034"/>
              <a:gd name="connsiteY2" fmla="*/ 3930717 h 3938217"/>
              <a:gd name="connsiteX3" fmla="*/ 0 w 3104034"/>
              <a:gd name="connsiteY3" fmla="*/ 3938217 h 3938217"/>
              <a:gd name="connsiteX4" fmla="*/ 239295 w 3104034"/>
              <a:gd name="connsiteY4" fmla="*/ 97081 h 3938217"/>
              <a:gd name="connsiteX0" fmla="*/ 239295 w 3104034"/>
              <a:gd name="connsiteY0" fmla="*/ 97081 h 3938217"/>
              <a:gd name="connsiteX1" fmla="*/ 3104034 w 3104034"/>
              <a:gd name="connsiteY1" fmla="*/ 0 h 3938217"/>
              <a:gd name="connsiteX2" fmla="*/ 3104034 w 3104034"/>
              <a:gd name="connsiteY2" fmla="*/ 3930717 h 3938217"/>
              <a:gd name="connsiteX3" fmla="*/ 0 w 3104034"/>
              <a:gd name="connsiteY3" fmla="*/ 3938217 h 3938217"/>
              <a:gd name="connsiteX4" fmla="*/ 239295 w 3104034"/>
              <a:gd name="connsiteY4" fmla="*/ 97081 h 3938217"/>
              <a:gd name="connsiteX0" fmla="*/ 394341 w 3104034"/>
              <a:gd name="connsiteY0" fmla="*/ 97081 h 3938217"/>
              <a:gd name="connsiteX1" fmla="*/ 3104034 w 3104034"/>
              <a:gd name="connsiteY1" fmla="*/ 0 h 3938217"/>
              <a:gd name="connsiteX2" fmla="*/ 3104034 w 3104034"/>
              <a:gd name="connsiteY2" fmla="*/ 3930717 h 3938217"/>
              <a:gd name="connsiteX3" fmla="*/ 0 w 3104034"/>
              <a:gd name="connsiteY3" fmla="*/ 3938217 h 3938217"/>
              <a:gd name="connsiteX4" fmla="*/ 394341 w 3104034"/>
              <a:gd name="connsiteY4" fmla="*/ 97081 h 3938217"/>
              <a:gd name="connsiteX0" fmla="*/ 443673 w 3104034"/>
              <a:gd name="connsiteY0" fmla="*/ 103553 h 3938217"/>
              <a:gd name="connsiteX1" fmla="*/ 3104034 w 3104034"/>
              <a:gd name="connsiteY1" fmla="*/ 0 h 3938217"/>
              <a:gd name="connsiteX2" fmla="*/ 3104034 w 3104034"/>
              <a:gd name="connsiteY2" fmla="*/ 3930717 h 3938217"/>
              <a:gd name="connsiteX3" fmla="*/ 0 w 3104034"/>
              <a:gd name="connsiteY3" fmla="*/ 3938217 h 3938217"/>
              <a:gd name="connsiteX4" fmla="*/ 443673 w 3104034"/>
              <a:gd name="connsiteY4" fmla="*/ 103553 h 3938217"/>
              <a:gd name="connsiteX0" fmla="*/ 443673 w 3104034"/>
              <a:gd name="connsiteY0" fmla="*/ 103553 h 3938217"/>
              <a:gd name="connsiteX1" fmla="*/ 3104034 w 3104034"/>
              <a:gd name="connsiteY1" fmla="*/ 0 h 3938217"/>
              <a:gd name="connsiteX2" fmla="*/ 3104034 w 3104034"/>
              <a:gd name="connsiteY2" fmla="*/ 3930717 h 3938217"/>
              <a:gd name="connsiteX3" fmla="*/ 0 w 3104034"/>
              <a:gd name="connsiteY3" fmla="*/ 3938217 h 3938217"/>
              <a:gd name="connsiteX4" fmla="*/ 443673 w 3104034"/>
              <a:gd name="connsiteY4" fmla="*/ 103553 h 3938217"/>
              <a:gd name="connsiteX0" fmla="*/ 443673 w 3104034"/>
              <a:gd name="connsiteY0" fmla="*/ 0 h 3834664"/>
              <a:gd name="connsiteX1" fmla="*/ 3104034 w 3104034"/>
              <a:gd name="connsiteY1" fmla="*/ 0 h 3834664"/>
              <a:gd name="connsiteX2" fmla="*/ 3104034 w 3104034"/>
              <a:gd name="connsiteY2" fmla="*/ 3827164 h 3834664"/>
              <a:gd name="connsiteX3" fmla="*/ 0 w 3104034"/>
              <a:gd name="connsiteY3" fmla="*/ 3834664 h 3834664"/>
              <a:gd name="connsiteX4" fmla="*/ 443673 w 3104034"/>
              <a:gd name="connsiteY4" fmla="*/ 0 h 3834664"/>
              <a:gd name="connsiteX0" fmla="*/ 443673 w 3104034"/>
              <a:gd name="connsiteY0" fmla="*/ 0 h 3834664"/>
              <a:gd name="connsiteX1" fmla="*/ 3104034 w 3104034"/>
              <a:gd name="connsiteY1" fmla="*/ 0 h 3834664"/>
              <a:gd name="connsiteX2" fmla="*/ 3104034 w 3104034"/>
              <a:gd name="connsiteY2" fmla="*/ 3827164 h 3834664"/>
              <a:gd name="connsiteX3" fmla="*/ 0 w 3104034"/>
              <a:gd name="connsiteY3" fmla="*/ 3834664 h 3834664"/>
              <a:gd name="connsiteX4" fmla="*/ 443673 w 3104034"/>
              <a:gd name="connsiteY4" fmla="*/ 0 h 3834664"/>
              <a:gd name="connsiteX0" fmla="*/ 464021 w 3124382"/>
              <a:gd name="connsiteY0" fmla="*/ 0 h 4009409"/>
              <a:gd name="connsiteX1" fmla="*/ 3124382 w 3124382"/>
              <a:gd name="connsiteY1" fmla="*/ 0 h 4009409"/>
              <a:gd name="connsiteX2" fmla="*/ 3124382 w 3124382"/>
              <a:gd name="connsiteY2" fmla="*/ 3827164 h 4009409"/>
              <a:gd name="connsiteX3" fmla="*/ 0 w 3124382"/>
              <a:gd name="connsiteY3" fmla="*/ 4009409 h 4009409"/>
              <a:gd name="connsiteX4" fmla="*/ 464021 w 3124382"/>
              <a:gd name="connsiteY4" fmla="*/ 0 h 4009409"/>
              <a:gd name="connsiteX0" fmla="*/ 464021 w 3131164"/>
              <a:gd name="connsiteY0" fmla="*/ 0 h 4009409"/>
              <a:gd name="connsiteX1" fmla="*/ 3124382 w 3131164"/>
              <a:gd name="connsiteY1" fmla="*/ 0 h 4009409"/>
              <a:gd name="connsiteX2" fmla="*/ 3131164 w 3131164"/>
              <a:gd name="connsiteY2" fmla="*/ 4008382 h 4009409"/>
              <a:gd name="connsiteX3" fmla="*/ 0 w 3131164"/>
              <a:gd name="connsiteY3" fmla="*/ 4009409 h 4009409"/>
              <a:gd name="connsiteX4" fmla="*/ 464021 w 3131164"/>
              <a:gd name="connsiteY4" fmla="*/ 0 h 4009409"/>
              <a:gd name="connsiteX0" fmla="*/ 464021 w 3131164"/>
              <a:gd name="connsiteY0" fmla="*/ 0 h 4009409"/>
              <a:gd name="connsiteX1" fmla="*/ 3124382 w 3131164"/>
              <a:gd name="connsiteY1" fmla="*/ 0 h 4009409"/>
              <a:gd name="connsiteX2" fmla="*/ 3131164 w 3131164"/>
              <a:gd name="connsiteY2" fmla="*/ 4008382 h 4009409"/>
              <a:gd name="connsiteX3" fmla="*/ 0 w 3131164"/>
              <a:gd name="connsiteY3" fmla="*/ 4009409 h 4009409"/>
              <a:gd name="connsiteX4" fmla="*/ 464021 w 3131164"/>
              <a:gd name="connsiteY4" fmla="*/ 0 h 4009409"/>
              <a:gd name="connsiteX0" fmla="*/ 464021 w 3131164"/>
              <a:gd name="connsiteY0" fmla="*/ 0 h 4009409"/>
              <a:gd name="connsiteX1" fmla="*/ 3124382 w 3131164"/>
              <a:gd name="connsiteY1" fmla="*/ 0 h 4009409"/>
              <a:gd name="connsiteX2" fmla="*/ 3131164 w 3131164"/>
              <a:gd name="connsiteY2" fmla="*/ 4008382 h 4009409"/>
              <a:gd name="connsiteX3" fmla="*/ 0 w 3131164"/>
              <a:gd name="connsiteY3" fmla="*/ 4009409 h 4009409"/>
              <a:gd name="connsiteX4" fmla="*/ 464021 w 3131164"/>
              <a:gd name="connsiteY4" fmla="*/ 0 h 4009409"/>
              <a:gd name="connsiteX0" fmla="*/ 29946 w 3131164"/>
              <a:gd name="connsiteY0" fmla="*/ 0 h 4009409"/>
              <a:gd name="connsiteX1" fmla="*/ 3124382 w 3131164"/>
              <a:gd name="connsiteY1" fmla="*/ 0 h 4009409"/>
              <a:gd name="connsiteX2" fmla="*/ 3131164 w 3131164"/>
              <a:gd name="connsiteY2" fmla="*/ 4008382 h 4009409"/>
              <a:gd name="connsiteX3" fmla="*/ 0 w 3131164"/>
              <a:gd name="connsiteY3" fmla="*/ 4009409 h 4009409"/>
              <a:gd name="connsiteX4" fmla="*/ 29946 w 3131164"/>
              <a:gd name="connsiteY4" fmla="*/ 0 h 4009409"/>
              <a:gd name="connsiteX0" fmla="*/ 9599 w 3131164"/>
              <a:gd name="connsiteY0" fmla="*/ 0 h 4009409"/>
              <a:gd name="connsiteX1" fmla="*/ 3124382 w 3131164"/>
              <a:gd name="connsiteY1" fmla="*/ 0 h 4009409"/>
              <a:gd name="connsiteX2" fmla="*/ 3131164 w 3131164"/>
              <a:gd name="connsiteY2" fmla="*/ 4008382 h 4009409"/>
              <a:gd name="connsiteX3" fmla="*/ 0 w 3131164"/>
              <a:gd name="connsiteY3" fmla="*/ 4009409 h 4009409"/>
              <a:gd name="connsiteX4" fmla="*/ 9599 w 3131164"/>
              <a:gd name="connsiteY4" fmla="*/ 0 h 4009409"/>
              <a:gd name="connsiteX0" fmla="*/ 399 w 3142312"/>
              <a:gd name="connsiteY0" fmla="*/ 0 h 4009409"/>
              <a:gd name="connsiteX1" fmla="*/ 3135530 w 3142312"/>
              <a:gd name="connsiteY1" fmla="*/ 0 h 4009409"/>
              <a:gd name="connsiteX2" fmla="*/ 3142312 w 3142312"/>
              <a:gd name="connsiteY2" fmla="*/ 4008382 h 4009409"/>
              <a:gd name="connsiteX3" fmla="*/ 11148 w 3142312"/>
              <a:gd name="connsiteY3" fmla="*/ 4009409 h 4009409"/>
              <a:gd name="connsiteX4" fmla="*/ 399 w 3142312"/>
              <a:gd name="connsiteY4" fmla="*/ 0 h 4009409"/>
              <a:gd name="connsiteX0" fmla="*/ 622 w 3135753"/>
              <a:gd name="connsiteY0" fmla="*/ 0 h 4009409"/>
              <a:gd name="connsiteX1" fmla="*/ 3128971 w 3135753"/>
              <a:gd name="connsiteY1" fmla="*/ 0 h 4009409"/>
              <a:gd name="connsiteX2" fmla="*/ 3135753 w 3135753"/>
              <a:gd name="connsiteY2" fmla="*/ 4008382 h 4009409"/>
              <a:gd name="connsiteX3" fmla="*/ 4589 w 3135753"/>
              <a:gd name="connsiteY3" fmla="*/ 4009409 h 4009409"/>
              <a:gd name="connsiteX4" fmla="*/ 622 w 3135753"/>
              <a:gd name="connsiteY4" fmla="*/ 0 h 4009409"/>
              <a:gd name="connsiteX0" fmla="*/ 0 w 3135131"/>
              <a:gd name="connsiteY0" fmla="*/ 0 h 4009409"/>
              <a:gd name="connsiteX1" fmla="*/ 3128349 w 3135131"/>
              <a:gd name="connsiteY1" fmla="*/ 0 h 4009409"/>
              <a:gd name="connsiteX2" fmla="*/ 3135131 w 3135131"/>
              <a:gd name="connsiteY2" fmla="*/ 4008382 h 4009409"/>
              <a:gd name="connsiteX3" fmla="*/ 3967 w 3135131"/>
              <a:gd name="connsiteY3" fmla="*/ 4009409 h 4009409"/>
              <a:gd name="connsiteX4" fmla="*/ 0 w 3135131"/>
              <a:gd name="connsiteY4" fmla="*/ 0 h 40094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35131" h="4009409">
                <a:moveTo>
                  <a:pt x="0" y="0"/>
                </a:moveTo>
                <a:lnTo>
                  <a:pt x="3128349" y="0"/>
                </a:lnTo>
                <a:cubicBezTo>
                  <a:pt x="3130610" y="1336127"/>
                  <a:pt x="3131740" y="2004191"/>
                  <a:pt x="3135131" y="4008382"/>
                </a:cubicBezTo>
                <a:lnTo>
                  <a:pt x="3967" y="4009409"/>
                </a:lnTo>
                <a:cubicBezTo>
                  <a:pt x="7167" y="2672939"/>
                  <a:pt x="1983" y="2004704"/>
                  <a:pt x="0" y="0"/>
                </a:cubicBezTo>
                <a:close/>
              </a:path>
            </a:pathLst>
          </a:custGeom>
          <a:solidFill>
            <a:schemeClr val="bg1">
              <a:lumMod val="85000"/>
            </a:schemeClr>
          </a:solidFill>
          <a:ln>
            <a:noFill/>
          </a:ln>
          <a:effectLst/>
          <a:extLst/>
        </p:spPr>
        <p:txBody>
          <a:bodyPr rtlCol="0" anchor="ctr">
            <a:noAutofit/>
          </a:bodyPr>
          <a:lstStyle>
            <a:lvl1pPr marL="0" indent="0" algn="ctr">
              <a:buFontTx/>
              <a:buNone/>
              <a:defRPr sz="1200" b="0">
                <a:solidFill>
                  <a:schemeClr val="bg1"/>
                </a:solidFill>
              </a:defRPr>
            </a:lvl1pPr>
          </a:lstStyle>
          <a:p>
            <a:pPr lvl="0"/>
            <a:r>
              <a:rPr lang="fr-FR" noProof="0" smtClean="0"/>
              <a:t>Cliquez sur l'icône pour ajouter une image</a:t>
            </a:r>
            <a:endParaRPr lang="en-AU" noProof="0" dirty="0"/>
          </a:p>
        </p:txBody>
      </p:sp>
      <p:sp>
        <p:nvSpPr>
          <p:cNvPr id="11" name="Picture Placeholder 3"/>
          <p:cNvSpPr>
            <a:spLocks noGrp="1"/>
          </p:cNvSpPr>
          <p:nvPr>
            <p:ph type="pic" sz="quarter" idx="13"/>
          </p:nvPr>
        </p:nvSpPr>
        <p:spPr bwMode="auto">
          <a:xfrm>
            <a:off x="7079796" y="3406522"/>
            <a:ext cx="1735593" cy="1224476"/>
          </a:xfrm>
          <a:custGeom>
            <a:avLst/>
            <a:gdLst>
              <a:gd name="connsiteX0" fmla="*/ 0 w 2871788"/>
              <a:gd name="connsiteY0" fmla="*/ 0 h 3617912"/>
              <a:gd name="connsiteX1" fmla="*/ 2871788 w 2871788"/>
              <a:gd name="connsiteY1" fmla="*/ 0 h 3617912"/>
              <a:gd name="connsiteX2" fmla="*/ 2871788 w 2871788"/>
              <a:gd name="connsiteY2" fmla="*/ 3617912 h 3617912"/>
              <a:gd name="connsiteX3" fmla="*/ 0 w 2871788"/>
              <a:gd name="connsiteY3" fmla="*/ 3617912 h 3617912"/>
              <a:gd name="connsiteX4" fmla="*/ 0 w 2871788"/>
              <a:gd name="connsiteY4" fmla="*/ 0 h 3617912"/>
              <a:gd name="connsiteX0" fmla="*/ 0 w 2871788"/>
              <a:gd name="connsiteY0" fmla="*/ 0 h 3883583"/>
              <a:gd name="connsiteX1" fmla="*/ 2871788 w 2871788"/>
              <a:gd name="connsiteY1" fmla="*/ 0 h 3883583"/>
              <a:gd name="connsiteX2" fmla="*/ 2871788 w 2871788"/>
              <a:gd name="connsiteY2" fmla="*/ 3883583 h 3883583"/>
              <a:gd name="connsiteX3" fmla="*/ 0 w 2871788"/>
              <a:gd name="connsiteY3" fmla="*/ 3617912 h 3883583"/>
              <a:gd name="connsiteX4" fmla="*/ 0 w 2871788"/>
              <a:gd name="connsiteY4" fmla="*/ 0 h 3883583"/>
              <a:gd name="connsiteX0" fmla="*/ 0 w 2871788"/>
              <a:gd name="connsiteY0" fmla="*/ 0 h 3883583"/>
              <a:gd name="connsiteX1" fmla="*/ 2871788 w 2871788"/>
              <a:gd name="connsiteY1" fmla="*/ 0 h 3883583"/>
              <a:gd name="connsiteX2" fmla="*/ 2871788 w 2871788"/>
              <a:gd name="connsiteY2" fmla="*/ 3883583 h 3883583"/>
              <a:gd name="connsiteX3" fmla="*/ 0 w 2871788"/>
              <a:gd name="connsiteY3" fmla="*/ 3716766 h 3883583"/>
              <a:gd name="connsiteX4" fmla="*/ 0 w 2871788"/>
              <a:gd name="connsiteY4" fmla="*/ 0 h 3883583"/>
              <a:gd name="connsiteX0" fmla="*/ 0 w 2871788"/>
              <a:gd name="connsiteY0" fmla="*/ 0 h 3930717"/>
              <a:gd name="connsiteX1" fmla="*/ 2871788 w 2871788"/>
              <a:gd name="connsiteY1" fmla="*/ 0 h 3930717"/>
              <a:gd name="connsiteX2" fmla="*/ 2871788 w 2871788"/>
              <a:gd name="connsiteY2" fmla="*/ 3930717 h 3930717"/>
              <a:gd name="connsiteX3" fmla="*/ 0 w 2871788"/>
              <a:gd name="connsiteY3" fmla="*/ 3716766 h 3930717"/>
              <a:gd name="connsiteX4" fmla="*/ 0 w 2871788"/>
              <a:gd name="connsiteY4" fmla="*/ 0 h 3930717"/>
              <a:gd name="connsiteX0" fmla="*/ 6724 w 2878512"/>
              <a:gd name="connsiteY0" fmla="*/ 0 h 3931919"/>
              <a:gd name="connsiteX1" fmla="*/ 2878512 w 2878512"/>
              <a:gd name="connsiteY1" fmla="*/ 0 h 3931919"/>
              <a:gd name="connsiteX2" fmla="*/ 2878512 w 2878512"/>
              <a:gd name="connsiteY2" fmla="*/ 3930717 h 3931919"/>
              <a:gd name="connsiteX3" fmla="*/ 0 w 2878512"/>
              <a:gd name="connsiteY3" fmla="*/ 3931919 h 3931919"/>
              <a:gd name="connsiteX4" fmla="*/ 6724 w 2878512"/>
              <a:gd name="connsiteY4" fmla="*/ 0 h 3931919"/>
              <a:gd name="connsiteX0" fmla="*/ 6724 w 2878512"/>
              <a:gd name="connsiteY0" fmla="*/ 0 h 3931919"/>
              <a:gd name="connsiteX1" fmla="*/ 2878512 w 2878512"/>
              <a:gd name="connsiteY1" fmla="*/ 0 h 3931919"/>
              <a:gd name="connsiteX2" fmla="*/ 2878512 w 2878512"/>
              <a:gd name="connsiteY2" fmla="*/ 3930717 h 3931919"/>
              <a:gd name="connsiteX3" fmla="*/ 0 w 2878512"/>
              <a:gd name="connsiteY3" fmla="*/ 3931919 h 3931919"/>
              <a:gd name="connsiteX4" fmla="*/ 6724 w 2878512"/>
              <a:gd name="connsiteY4" fmla="*/ 0 h 3931919"/>
              <a:gd name="connsiteX0" fmla="*/ 232246 w 3104034"/>
              <a:gd name="connsiteY0" fmla="*/ 0 h 3938217"/>
              <a:gd name="connsiteX1" fmla="*/ 3104034 w 3104034"/>
              <a:gd name="connsiteY1" fmla="*/ 0 h 3938217"/>
              <a:gd name="connsiteX2" fmla="*/ 3104034 w 3104034"/>
              <a:gd name="connsiteY2" fmla="*/ 3930717 h 3938217"/>
              <a:gd name="connsiteX3" fmla="*/ 0 w 3104034"/>
              <a:gd name="connsiteY3" fmla="*/ 3938217 h 3938217"/>
              <a:gd name="connsiteX4" fmla="*/ 232246 w 3104034"/>
              <a:gd name="connsiteY4" fmla="*/ 0 h 3938217"/>
              <a:gd name="connsiteX0" fmla="*/ 232246 w 3104034"/>
              <a:gd name="connsiteY0" fmla="*/ 0 h 3938217"/>
              <a:gd name="connsiteX1" fmla="*/ 3104034 w 3104034"/>
              <a:gd name="connsiteY1" fmla="*/ 0 h 3938217"/>
              <a:gd name="connsiteX2" fmla="*/ 3104034 w 3104034"/>
              <a:gd name="connsiteY2" fmla="*/ 3930717 h 3938217"/>
              <a:gd name="connsiteX3" fmla="*/ 0 w 3104034"/>
              <a:gd name="connsiteY3" fmla="*/ 3938217 h 3938217"/>
              <a:gd name="connsiteX4" fmla="*/ 232246 w 3104034"/>
              <a:gd name="connsiteY4" fmla="*/ 0 h 3938217"/>
              <a:gd name="connsiteX0" fmla="*/ 232246 w 3104034"/>
              <a:gd name="connsiteY0" fmla="*/ 0 h 3938217"/>
              <a:gd name="connsiteX1" fmla="*/ 3104034 w 3104034"/>
              <a:gd name="connsiteY1" fmla="*/ 0 h 3938217"/>
              <a:gd name="connsiteX2" fmla="*/ 3104034 w 3104034"/>
              <a:gd name="connsiteY2" fmla="*/ 3930717 h 3938217"/>
              <a:gd name="connsiteX3" fmla="*/ 0 w 3104034"/>
              <a:gd name="connsiteY3" fmla="*/ 3938217 h 3938217"/>
              <a:gd name="connsiteX4" fmla="*/ 232246 w 3104034"/>
              <a:gd name="connsiteY4" fmla="*/ 0 h 3938217"/>
              <a:gd name="connsiteX0" fmla="*/ 239295 w 3104034"/>
              <a:gd name="connsiteY0" fmla="*/ 97081 h 3938217"/>
              <a:gd name="connsiteX1" fmla="*/ 3104034 w 3104034"/>
              <a:gd name="connsiteY1" fmla="*/ 0 h 3938217"/>
              <a:gd name="connsiteX2" fmla="*/ 3104034 w 3104034"/>
              <a:gd name="connsiteY2" fmla="*/ 3930717 h 3938217"/>
              <a:gd name="connsiteX3" fmla="*/ 0 w 3104034"/>
              <a:gd name="connsiteY3" fmla="*/ 3938217 h 3938217"/>
              <a:gd name="connsiteX4" fmla="*/ 239295 w 3104034"/>
              <a:gd name="connsiteY4" fmla="*/ 97081 h 3938217"/>
              <a:gd name="connsiteX0" fmla="*/ 239295 w 3104034"/>
              <a:gd name="connsiteY0" fmla="*/ 97081 h 3938217"/>
              <a:gd name="connsiteX1" fmla="*/ 3104034 w 3104034"/>
              <a:gd name="connsiteY1" fmla="*/ 0 h 3938217"/>
              <a:gd name="connsiteX2" fmla="*/ 3104034 w 3104034"/>
              <a:gd name="connsiteY2" fmla="*/ 3930717 h 3938217"/>
              <a:gd name="connsiteX3" fmla="*/ 0 w 3104034"/>
              <a:gd name="connsiteY3" fmla="*/ 3938217 h 3938217"/>
              <a:gd name="connsiteX4" fmla="*/ 239295 w 3104034"/>
              <a:gd name="connsiteY4" fmla="*/ 97081 h 3938217"/>
              <a:gd name="connsiteX0" fmla="*/ 239295 w 3104034"/>
              <a:gd name="connsiteY0" fmla="*/ 97081 h 3938217"/>
              <a:gd name="connsiteX1" fmla="*/ 3104034 w 3104034"/>
              <a:gd name="connsiteY1" fmla="*/ 0 h 3938217"/>
              <a:gd name="connsiteX2" fmla="*/ 3104034 w 3104034"/>
              <a:gd name="connsiteY2" fmla="*/ 3930717 h 3938217"/>
              <a:gd name="connsiteX3" fmla="*/ 0 w 3104034"/>
              <a:gd name="connsiteY3" fmla="*/ 3938217 h 3938217"/>
              <a:gd name="connsiteX4" fmla="*/ 239295 w 3104034"/>
              <a:gd name="connsiteY4" fmla="*/ 97081 h 3938217"/>
              <a:gd name="connsiteX0" fmla="*/ 394341 w 3104034"/>
              <a:gd name="connsiteY0" fmla="*/ 97081 h 3938217"/>
              <a:gd name="connsiteX1" fmla="*/ 3104034 w 3104034"/>
              <a:gd name="connsiteY1" fmla="*/ 0 h 3938217"/>
              <a:gd name="connsiteX2" fmla="*/ 3104034 w 3104034"/>
              <a:gd name="connsiteY2" fmla="*/ 3930717 h 3938217"/>
              <a:gd name="connsiteX3" fmla="*/ 0 w 3104034"/>
              <a:gd name="connsiteY3" fmla="*/ 3938217 h 3938217"/>
              <a:gd name="connsiteX4" fmla="*/ 394341 w 3104034"/>
              <a:gd name="connsiteY4" fmla="*/ 97081 h 3938217"/>
              <a:gd name="connsiteX0" fmla="*/ 443673 w 3104034"/>
              <a:gd name="connsiteY0" fmla="*/ 103553 h 3938217"/>
              <a:gd name="connsiteX1" fmla="*/ 3104034 w 3104034"/>
              <a:gd name="connsiteY1" fmla="*/ 0 h 3938217"/>
              <a:gd name="connsiteX2" fmla="*/ 3104034 w 3104034"/>
              <a:gd name="connsiteY2" fmla="*/ 3930717 h 3938217"/>
              <a:gd name="connsiteX3" fmla="*/ 0 w 3104034"/>
              <a:gd name="connsiteY3" fmla="*/ 3938217 h 3938217"/>
              <a:gd name="connsiteX4" fmla="*/ 443673 w 3104034"/>
              <a:gd name="connsiteY4" fmla="*/ 103553 h 3938217"/>
              <a:gd name="connsiteX0" fmla="*/ 443673 w 3104034"/>
              <a:gd name="connsiteY0" fmla="*/ 103553 h 3938217"/>
              <a:gd name="connsiteX1" fmla="*/ 3104034 w 3104034"/>
              <a:gd name="connsiteY1" fmla="*/ 0 h 3938217"/>
              <a:gd name="connsiteX2" fmla="*/ 3104034 w 3104034"/>
              <a:gd name="connsiteY2" fmla="*/ 3930717 h 3938217"/>
              <a:gd name="connsiteX3" fmla="*/ 0 w 3104034"/>
              <a:gd name="connsiteY3" fmla="*/ 3938217 h 3938217"/>
              <a:gd name="connsiteX4" fmla="*/ 443673 w 3104034"/>
              <a:gd name="connsiteY4" fmla="*/ 103553 h 3938217"/>
              <a:gd name="connsiteX0" fmla="*/ 443673 w 3104034"/>
              <a:gd name="connsiteY0" fmla="*/ 0 h 3834664"/>
              <a:gd name="connsiteX1" fmla="*/ 3104034 w 3104034"/>
              <a:gd name="connsiteY1" fmla="*/ 0 h 3834664"/>
              <a:gd name="connsiteX2" fmla="*/ 3104034 w 3104034"/>
              <a:gd name="connsiteY2" fmla="*/ 3827164 h 3834664"/>
              <a:gd name="connsiteX3" fmla="*/ 0 w 3104034"/>
              <a:gd name="connsiteY3" fmla="*/ 3834664 h 3834664"/>
              <a:gd name="connsiteX4" fmla="*/ 443673 w 3104034"/>
              <a:gd name="connsiteY4" fmla="*/ 0 h 3834664"/>
              <a:gd name="connsiteX0" fmla="*/ 443673 w 3104034"/>
              <a:gd name="connsiteY0" fmla="*/ 0 h 3834664"/>
              <a:gd name="connsiteX1" fmla="*/ 3104034 w 3104034"/>
              <a:gd name="connsiteY1" fmla="*/ 0 h 3834664"/>
              <a:gd name="connsiteX2" fmla="*/ 3104034 w 3104034"/>
              <a:gd name="connsiteY2" fmla="*/ 3827164 h 3834664"/>
              <a:gd name="connsiteX3" fmla="*/ 0 w 3104034"/>
              <a:gd name="connsiteY3" fmla="*/ 3834664 h 3834664"/>
              <a:gd name="connsiteX4" fmla="*/ 443673 w 3104034"/>
              <a:gd name="connsiteY4" fmla="*/ 0 h 3834664"/>
              <a:gd name="connsiteX0" fmla="*/ 464021 w 3124382"/>
              <a:gd name="connsiteY0" fmla="*/ 0 h 4009409"/>
              <a:gd name="connsiteX1" fmla="*/ 3124382 w 3124382"/>
              <a:gd name="connsiteY1" fmla="*/ 0 h 4009409"/>
              <a:gd name="connsiteX2" fmla="*/ 3124382 w 3124382"/>
              <a:gd name="connsiteY2" fmla="*/ 3827164 h 4009409"/>
              <a:gd name="connsiteX3" fmla="*/ 0 w 3124382"/>
              <a:gd name="connsiteY3" fmla="*/ 4009409 h 4009409"/>
              <a:gd name="connsiteX4" fmla="*/ 464021 w 3124382"/>
              <a:gd name="connsiteY4" fmla="*/ 0 h 4009409"/>
              <a:gd name="connsiteX0" fmla="*/ 464021 w 3131164"/>
              <a:gd name="connsiteY0" fmla="*/ 0 h 4009409"/>
              <a:gd name="connsiteX1" fmla="*/ 3124382 w 3131164"/>
              <a:gd name="connsiteY1" fmla="*/ 0 h 4009409"/>
              <a:gd name="connsiteX2" fmla="*/ 3131164 w 3131164"/>
              <a:gd name="connsiteY2" fmla="*/ 4008382 h 4009409"/>
              <a:gd name="connsiteX3" fmla="*/ 0 w 3131164"/>
              <a:gd name="connsiteY3" fmla="*/ 4009409 h 4009409"/>
              <a:gd name="connsiteX4" fmla="*/ 464021 w 3131164"/>
              <a:gd name="connsiteY4" fmla="*/ 0 h 4009409"/>
              <a:gd name="connsiteX0" fmla="*/ 464021 w 3131164"/>
              <a:gd name="connsiteY0" fmla="*/ 0 h 4009409"/>
              <a:gd name="connsiteX1" fmla="*/ 3124382 w 3131164"/>
              <a:gd name="connsiteY1" fmla="*/ 0 h 4009409"/>
              <a:gd name="connsiteX2" fmla="*/ 3131164 w 3131164"/>
              <a:gd name="connsiteY2" fmla="*/ 4008382 h 4009409"/>
              <a:gd name="connsiteX3" fmla="*/ 0 w 3131164"/>
              <a:gd name="connsiteY3" fmla="*/ 4009409 h 4009409"/>
              <a:gd name="connsiteX4" fmla="*/ 464021 w 3131164"/>
              <a:gd name="connsiteY4" fmla="*/ 0 h 4009409"/>
              <a:gd name="connsiteX0" fmla="*/ 464021 w 3131164"/>
              <a:gd name="connsiteY0" fmla="*/ 0 h 4009409"/>
              <a:gd name="connsiteX1" fmla="*/ 3124382 w 3131164"/>
              <a:gd name="connsiteY1" fmla="*/ 0 h 4009409"/>
              <a:gd name="connsiteX2" fmla="*/ 3131164 w 3131164"/>
              <a:gd name="connsiteY2" fmla="*/ 4008382 h 4009409"/>
              <a:gd name="connsiteX3" fmla="*/ 0 w 3131164"/>
              <a:gd name="connsiteY3" fmla="*/ 4009409 h 4009409"/>
              <a:gd name="connsiteX4" fmla="*/ 464021 w 3131164"/>
              <a:gd name="connsiteY4" fmla="*/ 0 h 4009409"/>
              <a:gd name="connsiteX0" fmla="*/ 29946 w 3131164"/>
              <a:gd name="connsiteY0" fmla="*/ 0 h 4009409"/>
              <a:gd name="connsiteX1" fmla="*/ 3124382 w 3131164"/>
              <a:gd name="connsiteY1" fmla="*/ 0 h 4009409"/>
              <a:gd name="connsiteX2" fmla="*/ 3131164 w 3131164"/>
              <a:gd name="connsiteY2" fmla="*/ 4008382 h 4009409"/>
              <a:gd name="connsiteX3" fmla="*/ 0 w 3131164"/>
              <a:gd name="connsiteY3" fmla="*/ 4009409 h 4009409"/>
              <a:gd name="connsiteX4" fmla="*/ 29946 w 3131164"/>
              <a:gd name="connsiteY4" fmla="*/ 0 h 4009409"/>
              <a:gd name="connsiteX0" fmla="*/ 9599 w 3131164"/>
              <a:gd name="connsiteY0" fmla="*/ 0 h 4009409"/>
              <a:gd name="connsiteX1" fmla="*/ 3124382 w 3131164"/>
              <a:gd name="connsiteY1" fmla="*/ 0 h 4009409"/>
              <a:gd name="connsiteX2" fmla="*/ 3131164 w 3131164"/>
              <a:gd name="connsiteY2" fmla="*/ 4008382 h 4009409"/>
              <a:gd name="connsiteX3" fmla="*/ 0 w 3131164"/>
              <a:gd name="connsiteY3" fmla="*/ 4009409 h 4009409"/>
              <a:gd name="connsiteX4" fmla="*/ 9599 w 3131164"/>
              <a:gd name="connsiteY4" fmla="*/ 0 h 4009409"/>
              <a:gd name="connsiteX0" fmla="*/ 399 w 3142312"/>
              <a:gd name="connsiteY0" fmla="*/ 0 h 4009409"/>
              <a:gd name="connsiteX1" fmla="*/ 3135530 w 3142312"/>
              <a:gd name="connsiteY1" fmla="*/ 0 h 4009409"/>
              <a:gd name="connsiteX2" fmla="*/ 3142312 w 3142312"/>
              <a:gd name="connsiteY2" fmla="*/ 4008382 h 4009409"/>
              <a:gd name="connsiteX3" fmla="*/ 11148 w 3142312"/>
              <a:gd name="connsiteY3" fmla="*/ 4009409 h 4009409"/>
              <a:gd name="connsiteX4" fmla="*/ 399 w 3142312"/>
              <a:gd name="connsiteY4" fmla="*/ 0 h 4009409"/>
              <a:gd name="connsiteX0" fmla="*/ 622 w 3135753"/>
              <a:gd name="connsiteY0" fmla="*/ 0 h 4009409"/>
              <a:gd name="connsiteX1" fmla="*/ 3128971 w 3135753"/>
              <a:gd name="connsiteY1" fmla="*/ 0 h 4009409"/>
              <a:gd name="connsiteX2" fmla="*/ 3135753 w 3135753"/>
              <a:gd name="connsiteY2" fmla="*/ 4008382 h 4009409"/>
              <a:gd name="connsiteX3" fmla="*/ 4589 w 3135753"/>
              <a:gd name="connsiteY3" fmla="*/ 4009409 h 4009409"/>
              <a:gd name="connsiteX4" fmla="*/ 622 w 3135753"/>
              <a:gd name="connsiteY4" fmla="*/ 0 h 4009409"/>
              <a:gd name="connsiteX0" fmla="*/ 0 w 3135131"/>
              <a:gd name="connsiteY0" fmla="*/ 0 h 4009409"/>
              <a:gd name="connsiteX1" fmla="*/ 3128349 w 3135131"/>
              <a:gd name="connsiteY1" fmla="*/ 0 h 4009409"/>
              <a:gd name="connsiteX2" fmla="*/ 3135131 w 3135131"/>
              <a:gd name="connsiteY2" fmla="*/ 4008382 h 4009409"/>
              <a:gd name="connsiteX3" fmla="*/ 3967 w 3135131"/>
              <a:gd name="connsiteY3" fmla="*/ 4009409 h 4009409"/>
              <a:gd name="connsiteX4" fmla="*/ 0 w 3135131"/>
              <a:gd name="connsiteY4" fmla="*/ 0 h 40094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35131" h="4009409">
                <a:moveTo>
                  <a:pt x="0" y="0"/>
                </a:moveTo>
                <a:lnTo>
                  <a:pt x="3128349" y="0"/>
                </a:lnTo>
                <a:cubicBezTo>
                  <a:pt x="3130610" y="1336127"/>
                  <a:pt x="3131740" y="2004191"/>
                  <a:pt x="3135131" y="4008382"/>
                </a:cubicBezTo>
                <a:lnTo>
                  <a:pt x="3967" y="4009409"/>
                </a:lnTo>
                <a:cubicBezTo>
                  <a:pt x="7167" y="2672939"/>
                  <a:pt x="1983" y="2004704"/>
                  <a:pt x="0" y="0"/>
                </a:cubicBezTo>
                <a:close/>
              </a:path>
            </a:pathLst>
          </a:custGeom>
          <a:solidFill>
            <a:schemeClr val="bg1">
              <a:lumMod val="85000"/>
            </a:schemeClr>
          </a:solidFill>
          <a:ln>
            <a:noFill/>
          </a:ln>
          <a:effectLst/>
          <a:extLst/>
        </p:spPr>
        <p:txBody>
          <a:bodyPr rtlCol="0" anchor="ctr">
            <a:noAutofit/>
          </a:bodyPr>
          <a:lstStyle>
            <a:lvl1pPr marL="0" indent="0" algn="ctr">
              <a:buFontTx/>
              <a:buNone/>
              <a:defRPr sz="1200" b="0">
                <a:solidFill>
                  <a:schemeClr val="bg1"/>
                </a:solidFill>
              </a:defRPr>
            </a:lvl1pPr>
          </a:lstStyle>
          <a:p>
            <a:pPr lvl="0"/>
            <a:r>
              <a:rPr lang="fr-FR" noProof="0" smtClean="0"/>
              <a:t>Cliquez sur l'icône pour ajouter une image</a:t>
            </a:r>
            <a:endParaRPr lang="en-AU" noProof="0" dirty="0"/>
          </a:p>
        </p:txBody>
      </p:sp>
      <p:sp>
        <p:nvSpPr>
          <p:cNvPr id="12" name="Espace réservé du texte 2"/>
          <p:cNvSpPr>
            <a:spLocks noGrp="1"/>
          </p:cNvSpPr>
          <p:nvPr>
            <p:ph idx="1"/>
          </p:nvPr>
        </p:nvSpPr>
        <p:spPr>
          <a:xfrm>
            <a:off x="179515" y="696542"/>
            <a:ext cx="5322434" cy="3934455"/>
          </a:xfrm>
          <a:prstGeom prst="rect">
            <a:avLst/>
          </a:prstGeom>
        </p:spPr>
        <p:txBody>
          <a:bodyPr rtlCol="0">
            <a:noAutofit/>
          </a:bodyPr>
          <a:lstStyle/>
          <a:p>
            <a:pPr lvl="0"/>
            <a:r>
              <a:rPr lang="fr-FR" smtClean="0"/>
              <a:t>Modifiez les styles du texte du masque</a:t>
            </a:r>
          </a:p>
          <a:p>
            <a:pPr lvl="1"/>
            <a:r>
              <a:rPr lang="fr-FR" smtClean="0"/>
              <a:t>Deuxième niveau</a:t>
            </a:r>
          </a:p>
          <a:p>
            <a:pPr lvl="2"/>
            <a:r>
              <a:rPr lang="fr-FR" smtClean="0"/>
              <a:t>Troisième niveau</a:t>
            </a:r>
          </a:p>
        </p:txBody>
      </p:sp>
      <p:sp>
        <p:nvSpPr>
          <p:cNvPr id="22" name="Espace réservé du texte 6"/>
          <p:cNvSpPr>
            <a:spLocks noGrp="1"/>
          </p:cNvSpPr>
          <p:nvPr>
            <p:ph type="body" sz="quarter" idx="11"/>
          </p:nvPr>
        </p:nvSpPr>
        <p:spPr>
          <a:xfrm>
            <a:off x="5509838" y="1964218"/>
            <a:ext cx="1502469" cy="2666779"/>
          </a:xfrm>
        </p:spPr>
        <p:txBody>
          <a:bodyPr anchor="b"/>
          <a:lstStyle>
            <a:lvl1pPr marL="0" indent="0" algn="r">
              <a:spcBef>
                <a:spcPts val="0"/>
              </a:spcBef>
              <a:buFontTx/>
              <a:buNone/>
              <a:defRPr sz="1200" b="0">
                <a:solidFill>
                  <a:srgbClr val="FFFFFF"/>
                </a:solidFill>
              </a:defRPr>
            </a:lvl1pPr>
          </a:lstStyle>
          <a:p>
            <a:pPr lvl="0"/>
            <a:r>
              <a:rPr lang="en-US" dirty="0" smtClean="0"/>
              <a:t>Cliquez pour modifier les styles du texte du masque</a:t>
            </a:r>
          </a:p>
        </p:txBody>
      </p:sp>
    </p:spTree>
    <p:extLst>
      <p:ext uri="{BB962C8B-B14F-4D97-AF65-F5344CB8AC3E}">
        <p14:creationId xmlns:p14="http://schemas.microsoft.com/office/powerpoint/2010/main" val="1233524553"/>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preserve="1" userDrawn="1">
  <p:cSld name="6_Titre et contenu">
    <p:spTree>
      <p:nvGrpSpPr>
        <p:cNvPr id="1" name=""/>
        <p:cNvGrpSpPr/>
        <p:nvPr/>
      </p:nvGrpSpPr>
      <p:grpSpPr>
        <a:xfrm>
          <a:off x="0" y="0"/>
          <a:ext cx="0" cy="0"/>
          <a:chOff x="0" y="0"/>
          <a:chExt cx="0" cy="0"/>
        </a:xfrm>
      </p:grpSpPr>
      <p:sp>
        <p:nvSpPr>
          <p:cNvPr id="5" name="Oval 41"/>
          <p:cNvSpPr>
            <a:spLocks noChangeArrowheads="1"/>
          </p:cNvSpPr>
          <p:nvPr userDrawn="1"/>
        </p:nvSpPr>
        <p:spPr bwMode="auto">
          <a:xfrm>
            <a:off x="5024438" y="-2908300"/>
            <a:ext cx="11339512" cy="11544300"/>
          </a:xfrm>
          <a:prstGeom prst="ellipse">
            <a:avLst/>
          </a:prstGeom>
          <a:noFill/>
          <a:ln w="6350">
            <a:solidFill>
              <a:schemeClr val="bg1">
                <a:lumMod val="85000"/>
              </a:schemeClr>
            </a:solidFill>
            <a:round/>
            <a:headEnd/>
            <a:tailEnd/>
          </a:ln>
        </p:spPr>
        <p:txBody>
          <a:bodyPr/>
          <a:lstStyle/>
          <a:p>
            <a:pPr eaLnBrk="1" fontAlgn="auto" hangingPunct="1">
              <a:spcBef>
                <a:spcPts val="0"/>
              </a:spcBef>
              <a:spcAft>
                <a:spcPts val="0"/>
              </a:spcAft>
              <a:defRPr/>
            </a:pPr>
            <a:endParaRPr lang="en-AU">
              <a:solidFill>
                <a:srgbClr val="333366"/>
              </a:solidFill>
              <a:latin typeface="+mn-lt"/>
            </a:endParaRPr>
          </a:p>
        </p:txBody>
      </p:sp>
      <p:sp>
        <p:nvSpPr>
          <p:cNvPr id="6" name="Oval 41"/>
          <p:cNvSpPr>
            <a:spLocks noChangeArrowheads="1"/>
          </p:cNvSpPr>
          <p:nvPr userDrawn="1"/>
        </p:nvSpPr>
        <p:spPr bwMode="auto">
          <a:xfrm>
            <a:off x="5429250" y="-1897063"/>
            <a:ext cx="11339513" cy="11544301"/>
          </a:xfrm>
          <a:prstGeom prst="ellipse">
            <a:avLst/>
          </a:prstGeom>
          <a:noFill/>
          <a:ln w="6350">
            <a:solidFill>
              <a:schemeClr val="bg1">
                <a:lumMod val="75000"/>
              </a:schemeClr>
            </a:solidFill>
            <a:round/>
            <a:headEnd/>
            <a:tailEnd/>
          </a:ln>
        </p:spPr>
        <p:txBody>
          <a:bodyPr/>
          <a:lstStyle/>
          <a:p>
            <a:pPr eaLnBrk="1" fontAlgn="auto" hangingPunct="1">
              <a:spcBef>
                <a:spcPts val="0"/>
              </a:spcBef>
              <a:spcAft>
                <a:spcPts val="0"/>
              </a:spcAft>
              <a:defRPr/>
            </a:pPr>
            <a:endParaRPr lang="en-AU">
              <a:solidFill>
                <a:srgbClr val="333366"/>
              </a:solidFill>
              <a:latin typeface="+mn-lt"/>
            </a:endParaRPr>
          </a:p>
        </p:txBody>
      </p:sp>
      <p:sp>
        <p:nvSpPr>
          <p:cNvPr id="7" name="Rectangle 1"/>
          <p:cNvSpPr>
            <a:spLocks/>
          </p:cNvSpPr>
          <p:nvPr userDrawn="1"/>
        </p:nvSpPr>
        <p:spPr bwMode="auto">
          <a:xfrm>
            <a:off x="5502275" y="-15875"/>
            <a:ext cx="3641725" cy="5165725"/>
          </a:xfrm>
          <a:custGeom>
            <a:avLst/>
            <a:gdLst>
              <a:gd name="T0" fmla="*/ 1707376 w 3642050"/>
              <a:gd name="T1" fmla="*/ 0 h 5165725"/>
              <a:gd name="T2" fmla="*/ 3632960 w 3642050"/>
              <a:gd name="T3" fmla="*/ 15875 h 5165725"/>
              <a:gd name="T4" fmla="*/ 3632960 w 3642050"/>
              <a:gd name="T5" fmla="*/ 5159375 h 5165725"/>
              <a:gd name="T6" fmla="*/ 104848 w 3642050"/>
              <a:gd name="T7" fmla="*/ 5165725 h 5165725"/>
              <a:gd name="T8" fmla="*/ 1707376 w 3642050"/>
              <a:gd name="T9" fmla="*/ 0 h 516572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642050" h="5165725">
                <a:moveTo>
                  <a:pt x="1711650" y="0"/>
                </a:moveTo>
                <a:lnTo>
                  <a:pt x="3642050" y="15875"/>
                </a:lnTo>
                <a:lnTo>
                  <a:pt x="3642050" y="5159375"/>
                </a:lnTo>
                <a:lnTo>
                  <a:pt x="105100" y="5165725"/>
                </a:lnTo>
                <a:cubicBezTo>
                  <a:pt x="-374325" y="2705100"/>
                  <a:pt x="895675" y="796925"/>
                  <a:pt x="1711650" y="0"/>
                </a:cubicBezTo>
                <a:close/>
              </a:path>
            </a:pathLst>
          </a:custGeom>
          <a:solidFill>
            <a:srgbClr val="5DBFD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grpSp>
        <p:nvGrpSpPr>
          <p:cNvPr id="8" name="Group 25"/>
          <p:cNvGrpSpPr>
            <a:grpSpLocks/>
          </p:cNvGrpSpPr>
          <p:nvPr userDrawn="1"/>
        </p:nvGrpSpPr>
        <p:grpSpPr bwMode="auto">
          <a:xfrm>
            <a:off x="7262813" y="4811713"/>
            <a:ext cx="1631950" cy="198437"/>
            <a:chOff x="2619375" y="-595312"/>
            <a:chExt cx="1785938" cy="215899"/>
          </a:xfrm>
        </p:grpSpPr>
        <p:sp>
          <p:nvSpPr>
            <p:cNvPr id="9" name="Freeform 12"/>
            <p:cNvSpPr>
              <a:spLocks/>
            </p:cNvSpPr>
            <p:nvPr userDrawn="1"/>
          </p:nvSpPr>
          <p:spPr bwMode="auto">
            <a:xfrm>
              <a:off x="4175990" y="-595312"/>
              <a:ext cx="229323" cy="215899"/>
            </a:xfrm>
            <a:custGeom>
              <a:avLst/>
              <a:gdLst>
                <a:gd name="T0" fmla="*/ 2147483647 w 180"/>
                <a:gd name="T1" fmla="*/ 2147483647 h 166"/>
                <a:gd name="T2" fmla="*/ 2147483647 w 180"/>
                <a:gd name="T3" fmla="*/ 2147483647 h 166"/>
                <a:gd name="T4" fmla="*/ 2147483647 w 180"/>
                <a:gd name="T5" fmla="*/ 2147483647 h 166"/>
                <a:gd name="T6" fmla="*/ 0 w 180"/>
                <a:gd name="T7" fmla="*/ 2147483647 h 166"/>
                <a:gd name="T8" fmla="*/ 0 w 180"/>
                <a:gd name="T9" fmla="*/ 2147483647 h 166"/>
                <a:gd name="T10" fmla="*/ 2147483647 w 180"/>
                <a:gd name="T11" fmla="*/ 2147483647 h 166"/>
                <a:gd name="T12" fmla="*/ 2147483647 w 180"/>
                <a:gd name="T13" fmla="*/ 2147483647 h 166"/>
                <a:gd name="T14" fmla="*/ 2147483647 w 180"/>
                <a:gd name="T15" fmla="*/ 2147483647 h 166"/>
                <a:gd name="T16" fmla="*/ 2147483647 w 180"/>
                <a:gd name="T17" fmla="*/ 2147483647 h 166"/>
                <a:gd name="T18" fmla="*/ 2147483647 w 180"/>
                <a:gd name="T19" fmla="*/ 2147483647 h 166"/>
                <a:gd name="T20" fmla="*/ 2147483647 w 180"/>
                <a:gd name="T21" fmla="*/ 2147483647 h 166"/>
                <a:gd name="T22" fmla="*/ 2147483647 w 180"/>
                <a:gd name="T23" fmla="*/ 0 h 166"/>
                <a:gd name="T24" fmla="*/ 2147483647 w 180"/>
                <a:gd name="T25" fmla="*/ 2147483647 h 166"/>
                <a:gd name="T26" fmla="*/ 2147483647 w 180"/>
                <a:gd name="T27" fmla="*/ 2147483647 h 166"/>
                <a:gd name="T28" fmla="*/ 2147483647 w 180"/>
                <a:gd name="T29" fmla="*/ 2147483647 h 166"/>
                <a:gd name="T30" fmla="*/ 2147483647 w 180"/>
                <a:gd name="T31" fmla="*/ 2147483647 h 166"/>
                <a:gd name="T32" fmla="*/ 2147483647 w 180"/>
                <a:gd name="T33" fmla="*/ 2147483647 h 166"/>
                <a:gd name="T34" fmla="*/ 2147483647 w 180"/>
                <a:gd name="T35" fmla="*/ 2147483647 h 166"/>
                <a:gd name="T36" fmla="*/ 2147483647 w 180"/>
                <a:gd name="T37" fmla="*/ 2147483647 h 16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180" h="166">
                  <a:moveTo>
                    <a:pt x="180" y="122"/>
                  </a:moveTo>
                  <a:cubicBezTo>
                    <a:pt x="180" y="144"/>
                    <a:pt x="173" y="151"/>
                    <a:pt x="155" y="156"/>
                  </a:cubicBezTo>
                  <a:cubicBezTo>
                    <a:pt x="136" y="162"/>
                    <a:pt x="101" y="166"/>
                    <a:pt x="81" y="166"/>
                  </a:cubicBezTo>
                  <a:cubicBezTo>
                    <a:pt x="57" y="166"/>
                    <a:pt x="26" y="164"/>
                    <a:pt x="0" y="158"/>
                  </a:cubicBezTo>
                  <a:cubicBezTo>
                    <a:pt x="0" y="132"/>
                    <a:pt x="0" y="132"/>
                    <a:pt x="0" y="132"/>
                  </a:cubicBezTo>
                  <a:cubicBezTo>
                    <a:pt x="143" y="132"/>
                    <a:pt x="143" y="132"/>
                    <a:pt x="143" y="132"/>
                  </a:cubicBezTo>
                  <a:cubicBezTo>
                    <a:pt x="143" y="97"/>
                    <a:pt x="143" y="97"/>
                    <a:pt x="143" y="97"/>
                  </a:cubicBezTo>
                  <a:cubicBezTo>
                    <a:pt x="42" y="97"/>
                    <a:pt x="42" y="97"/>
                    <a:pt x="42" y="97"/>
                  </a:cubicBezTo>
                  <a:cubicBezTo>
                    <a:pt x="12" y="97"/>
                    <a:pt x="1" y="89"/>
                    <a:pt x="1" y="59"/>
                  </a:cubicBezTo>
                  <a:cubicBezTo>
                    <a:pt x="1" y="44"/>
                    <a:pt x="1" y="44"/>
                    <a:pt x="1" y="44"/>
                  </a:cubicBezTo>
                  <a:cubicBezTo>
                    <a:pt x="1" y="20"/>
                    <a:pt x="7" y="13"/>
                    <a:pt x="26" y="9"/>
                  </a:cubicBezTo>
                  <a:cubicBezTo>
                    <a:pt x="45" y="4"/>
                    <a:pt x="77" y="0"/>
                    <a:pt x="97" y="0"/>
                  </a:cubicBezTo>
                  <a:cubicBezTo>
                    <a:pt x="122" y="0"/>
                    <a:pt x="151" y="2"/>
                    <a:pt x="177" y="8"/>
                  </a:cubicBezTo>
                  <a:cubicBezTo>
                    <a:pt x="177" y="34"/>
                    <a:pt x="177" y="34"/>
                    <a:pt x="177" y="34"/>
                  </a:cubicBezTo>
                  <a:cubicBezTo>
                    <a:pt x="37" y="34"/>
                    <a:pt x="37" y="34"/>
                    <a:pt x="37" y="34"/>
                  </a:cubicBezTo>
                  <a:cubicBezTo>
                    <a:pt x="37" y="64"/>
                    <a:pt x="37" y="64"/>
                    <a:pt x="37" y="64"/>
                  </a:cubicBezTo>
                  <a:cubicBezTo>
                    <a:pt x="138" y="64"/>
                    <a:pt x="138" y="64"/>
                    <a:pt x="138" y="64"/>
                  </a:cubicBezTo>
                  <a:cubicBezTo>
                    <a:pt x="168" y="64"/>
                    <a:pt x="180" y="72"/>
                    <a:pt x="180" y="102"/>
                  </a:cubicBezTo>
                  <a:cubicBezTo>
                    <a:pt x="180" y="122"/>
                    <a:pt x="180" y="122"/>
                    <a:pt x="180" y="122"/>
                  </a:cubicBezTo>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10" name="Freeform 13"/>
            <p:cNvSpPr>
              <a:spLocks/>
            </p:cNvSpPr>
            <p:nvPr userDrawn="1"/>
          </p:nvSpPr>
          <p:spPr bwMode="auto">
            <a:xfrm>
              <a:off x="3868489" y="-595312"/>
              <a:ext cx="225848" cy="215899"/>
            </a:xfrm>
            <a:custGeom>
              <a:avLst/>
              <a:gdLst>
                <a:gd name="T0" fmla="*/ 2147483647 w 177"/>
                <a:gd name="T1" fmla="*/ 2147483647 h 166"/>
                <a:gd name="T2" fmla="*/ 2147483647 w 177"/>
                <a:gd name="T3" fmla="*/ 2147483647 h 166"/>
                <a:gd name="T4" fmla="*/ 0 w 177"/>
                <a:gd name="T5" fmla="*/ 2147483647 h 166"/>
                <a:gd name="T6" fmla="*/ 0 w 177"/>
                <a:gd name="T7" fmla="*/ 2147483647 h 166"/>
                <a:gd name="T8" fmla="*/ 2147483647 w 177"/>
                <a:gd name="T9" fmla="*/ 0 h 166"/>
                <a:gd name="T10" fmla="*/ 2147483647 w 177"/>
                <a:gd name="T11" fmla="*/ 2147483647 h 166"/>
                <a:gd name="T12" fmla="*/ 2147483647 w 177"/>
                <a:gd name="T13" fmla="*/ 2147483647 h 166"/>
                <a:gd name="T14" fmla="*/ 2147483647 w 177"/>
                <a:gd name="T15" fmla="*/ 2147483647 h 166"/>
                <a:gd name="T16" fmla="*/ 2147483647 w 177"/>
                <a:gd name="T17" fmla="*/ 2147483647 h 166"/>
                <a:gd name="T18" fmla="*/ 2147483647 w 177"/>
                <a:gd name="T19" fmla="*/ 2147483647 h 166"/>
                <a:gd name="T20" fmla="*/ 2147483647 w 177"/>
                <a:gd name="T21" fmla="*/ 2147483647 h 166"/>
                <a:gd name="T22" fmla="*/ 2147483647 w 177"/>
                <a:gd name="T23" fmla="*/ 2147483647 h 166"/>
                <a:gd name="T24" fmla="*/ 2147483647 w 177"/>
                <a:gd name="T25" fmla="*/ 2147483647 h 166"/>
                <a:gd name="T26" fmla="*/ 2147483647 w 177"/>
                <a:gd name="T27" fmla="*/ 2147483647 h 166"/>
                <a:gd name="T28" fmla="*/ 2147483647 w 177"/>
                <a:gd name="T29" fmla="*/ 2147483647 h 16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177" h="166">
                  <a:moveTo>
                    <a:pt x="177" y="158"/>
                  </a:moveTo>
                  <a:cubicBezTo>
                    <a:pt x="147" y="164"/>
                    <a:pt x="118" y="166"/>
                    <a:pt x="89" y="166"/>
                  </a:cubicBezTo>
                  <a:cubicBezTo>
                    <a:pt x="60" y="166"/>
                    <a:pt x="30" y="164"/>
                    <a:pt x="0" y="158"/>
                  </a:cubicBezTo>
                  <a:cubicBezTo>
                    <a:pt x="0" y="8"/>
                    <a:pt x="0" y="8"/>
                    <a:pt x="0" y="8"/>
                  </a:cubicBezTo>
                  <a:cubicBezTo>
                    <a:pt x="30" y="2"/>
                    <a:pt x="60" y="0"/>
                    <a:pt x="88" y="0"/>
                  </a:cubicBezTo>
                  <a:cubicBezTo>
                    <a:pt x="117" y="0"/>
                    <a:pt x="147" y="2"/>
                    <a:pt x="176" y="8"/>
                  </a:cubicBezTo>
                  <a:cubicBezTo>
                    <a:pt x="176" y="35"/>
                    <a:pt x="176" y="35"/>
                    <a:pt x="176" y="35"/>
                  </a:cubicBezTo>
                  <a:cubicBezTo>
                    <a:pt x="43" y="35"/>
                    <a:pt x="43" y="35"/>
                    <a:pt x="43" y="35"/>
                  </a:cubicBezTo>
                  <a:cubicBezTo>
                    <a:pt x="43" y="65"/>
                    <a:pt x="43" y="65"/>
                    <a:pt x="43" y="65"/>
                  </a:cubicBezTo>
                  <a:cubicBezTo>
                    <a:pt x="130" y="65"/>
                    <a:pt x="130" y="65"/>
                    <a:pt x="130" y="65"/>
                  </a:cubicBezTo>
                  <a:cubicBezTo>
                    <a:pt x="130" y="96"/>
                    <a:pt x="130" y="96"/>
                    <a:pt x="130" y="96"/>
                  </a:cubicBezTo>
                  <a:cubicBezTo>
                    <a:pt x="43" y="96"/>
                    <a:pt x="43" y="96"/>
                    <a:pt x="43" y="96"/>
                  </a:cubicBezTo>
                  <a:cubicBezTo>
                    <a:pt x="43" y="132"/>
                    <a:pt x="43" y="132"/>
                    <a:pt x="43" y="132"/>
                  </a:cubicBezTo>
                  <a:cubicBezTo>
                    <a:pt x="177" y="132"/>
                    <a:pt x="177" y="132"/>
                    <a:pt x="177" y="132"/>
                  </a:cubicBezTo>
                  <a:cubicBezTo>
                    <a:pt x="177" y="158"/>
                    <a:pt x="177" y="158"/>
                    <a:pt x="177" y="158"/>
                  </a:cubicBezTo>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11" name="Freeform 14"/>
            <p:cNvSpPr>
              <a:spLocks/>
            </p:cNvSpPr>
            <p:nvPr userDrawn="1"/>
          </p:nvSpPr>
          <p:spPr bwMode="auto">
            <a:xfrm>
              <a:off x="3602683" y="-588403"/>
              <a:ext cx="201526" cy="208990"/>
            </a:xfrm>
            <a:custGeom>
              <a:avLst/>
              <a:gdLst>
                <a:gd name="T0" fmla="*/ 2147483647 w 158"/>
                <a:gd name="T1" fmla="*/ 2147483647 h 162"/>
                <a:gd name="T2" fmla="*/ 2147483647 w 158"/>
                <a:gd name="T3" fmla="*/ 2147483647 h 162"/>
                <a:gd name="T4" fmla="*/ 0 w 158"/>
                <a:gd name="T5" fmla="*/ 2147483647 h 162"/>
                <a:gd name="T6" fmla="*/ 0 w 158"/>
                <a:gd name="T7" fmla="*/ 0 h 162"/>
                <a:gd name="T8" fmla="*/ 2147483647 w 158"/>
                <a:gd name="T9" fmla="*/ 0 h 162"/>
                <a:gd name="T10" fmla="*/ 2147483647 w 158"/>
                <a:gd name="T11" fmla="*/ 2147483647 h 162"/>
                <a:gd name="T12" fmla="*/ 2147483647 w 158"/>
                <a:gd name="T13" fmla="*/ 2147483647 h 162"/>
                <a:gd name="T14" fmla="*/ 2147483647 w 158"/>
                <a:gd name="T15" fmla="*/ 2147483647 h 162"/>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58" h="162">
                  <a:moveTo>
                    <a:pt x="158" y="154"/>
                  </a:moveTo>
                  <a:cubicBezTo>
                    <a:pt x="132" y="160"/>
                    <a:pt x="105" y="162"/>
                    <a:pt x="80" y="162"/>
                  </a:cubicBezTo>
                  <a:cubicBezTo>
                    <a:pt x="54" y="162"/>
                    <a:pt x="27" y="160"/>
                    <a:pt x="0" y="154"/>
                  </a:cubicBezTo>
                  <a:cubicBezTo>
                    <a:pt x="0" y="0"/>
                    <a:pt x="0" y="0"/>
                    <a:pt x="0" y="0"/>
                  </a:cubicBezTo>
                  <a:cubicBezTo>
                    <a:pt x="43" y="0"/>
                    <a:pt x="43" y="0"/>
                    <a:pt x="43" y="0"/>
                  </a:cubicBezTo>
                  <a:cubicBezTo>
                    <a:pt x="43" y="126"/>
                    <a:pt x="43" y="126"/>
                    <a:pt x="43" y="126"/>
                  </a:cubicBezTo>
                  <a:cubicBezTo>
                    <a:pt x="158" y="126"/>
                    <a:pt x="158" y="126"/>
                    <a:pt x="158" y="126"/>
                  </a:cubicBezTo>
                  <a:cubicBezTo>
                    <a:pt x="158" y="154"/>
                    <a:pt x="158" y="154"/>
                    <a:pt x="158" y="154"/>
                  </a:cubicBezTo>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12" name="Freeform 15"/>
            <p:cNvSpPr>
              <a:spLocks/>
            </p:cNvSpPr>
            <p:nvPr userDrawn="1"/>
          </p:nvSpPr>
          <p:spPr bwMode="auto">
            <a:xfrm>
              <a:off x="3248275" y="-588403"/>
              <a:ext cx="288391" cy="207264"/>
            </a:xfrm>
            <a:custGeom>
              <a:avLst/>
              <a:gdLst>
                <a:gd name="T0" fmla="*/ 2147483647 w 226"/>
                <a:gd name="T1" fmla="*/ 2147483647 h 161"/>
                <a:gd name="T2" fmla="*/ 2147483647 w 226"/>
                <a:gd name="T3" fmla="*/ 2147483647 h 161"/>
                <a:gd name="T4" fmla="*/ 2147483647 w 226"/>
                <a:gd name="T5" fmla="*/ 2147483647 h 161"/>
                <a:gd name="T6" fmla="*/ 2147483647 w 226"/>
                <a:gd name="T7" fmla="*/ 2147483647 h 161"/>
                <a:gd name="T8" fmla="*/ 2147483647 w 226"/>
                <a:gd name="T9" fmla="*/ 2147483647 h 161"/>
                <a:gd name="T10" fmla="*/ 0 w 226"/>
                <a:gd name="T11" fmla="*/ 2147483647 h 161"/>
                <a:gd name="T12" fmla="*/ 2147483647 w 226"/>
                <a:gd name="T13" fmla="*/ 0 h 161"/>
                <a:gd name="T14" fmla="*/ 2147483647 w 226"/>
                <a:gd name="T15" fmla="*/ 0 h 161"/>
                <a:gd name="T16" fmla="*/ 2147483647 w 226"/>
                <a:gd name="T17" fmla="*/ 2147483647 h 16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26" h="161">
                  <a:moveTo>
                    <a:pt x="226" y="155"/>
                  </a:moveTo>
                  <a:cubicBezTo>
                    <a:pt x="212" y="159"/>
                    <a:pt x="193" y="161"/>
                    <a:pt x="179" y="161"/>
                  </a:cubicBezTo>
                  <a:cubicBezTo>
                    <a:pt x="114" y="29"/>
                    <a:pt x="114" y="29"/>
                    <a:pt x="114" y="29"/>
                  </a:cubicBezTo>
                  <a:cubicBezTo>
                    <a:pt x="110" y="29"/>
                    <a:pt x="110" y="29"/>
                    <a:pt x="110" y="29"/>
                  </a:cubicBezTo>
                  <a:cubicBezTo>
                    <a:pt x="45" y="161"/>
                    <a:pt x="45" y="161"/>
                    <a:pt x="45" y="161"/>
                  </a:cubicBezTo>
                  <a:cubicBezTo>
                    <a:pt x="31" y="161"/>
                    <a:pt x="15" y="159"/>
                    <a:pt x="0" y="155"/>
                  </a:cubicBezTo>
                  <a:cubicBezTo>
                    <a:pt x="83" y="0"/>
                    <a:pt x="83" y="0"/>
                    <a:pt x="83" y="0"/>
                  </a:cubicBezTo>
                  <a:cubicBezTo>
                    <a:pt x="142" y="0"/>
                    <a:pt x="142" y="0"/>
                    <a:pt x="142" y="0"/>
                  </a:cubicBezTo>
                  <a:cubicBezTo>
                    <a:pt x="226" y="155"/>
                    <a:pt x="226" y="155"/>
                    <a:pt x="226" y="155"/>
                  </a:cubicBezTo>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13" name="Oval 16"/>
            <p:cNvSpPr>
              <a:spLocks noChangeArrowheads="1"/>
            </p:cNvSpPr>
            <p:nvPr userDrawn="1"/>
          </p:nvSpPr>
          <p:spPr bwMode="auto">
            <a:xfrm>
              <a:off x="3355988" y="-474408"/>
              <a:ext cx="71228" cy="70815"/>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defRPr>
              </a:lvl9pPr>
            </a:lstStyle>
            <a:p>
              <a:pPr eaLnBrk="1" hangingPunct="1">
                <a:defRPr/>
              </a:pPr>
              <a:endParaRPr lang="en-AU" altLang="fr-FR" smtClean="0">
                <a:solidFill>
                  <a:srgbClr val="333366"/>
                </a:solidFill>
                <a:latin typeface="Century Gothic" panose="020B0502020202020204" pitchFamily="34" charset="0"/>
              </a:endParaRPr>
            </a:p>
          </p:txBody>
        </p:sp>
        <p:sp>
          <p:nvSpPr>
            <p:cNvPr id="14" name="Freeform 17"/>
            <p:cNvSpPr>
              <a:spLocks/>
            </p:cNvSpPr>
            <p:nvPr userDrawn="1"/>
          </p:nvSpPr>
          <p:spPr bwMode="auto">
            <a:xfrm>
              <a:off x="2940774" y="-591858"/>
              <a:ext cx="241484" cy="210718"/>
            </a:xfrm>
            <a:custGeom>
              <a:avLst/>
              <a:gdLst>
                <a:gd name="T0" fmla="*/ 2147483647 w 190"/>
                <a:gd name="T1" fmla="*/ 2147483647 h 163"/>
                <a:gd name="T2" fmla="*/ 2147483647 w 190"/>
                <a:gd name="T3" fmla="*/ 2147483647 h 163"/>
                <a:gd name="T4" fmla="*/ 2147483647 w 190"/>
                <a:gd name="T5" fmla="*/ 2147483647 h 163"/>
                <a:gd name="T6" fmla="*/ 2147483647 w 190"/>
                <a:gd name="T7" fmla="*/ 2147483647 h 163"/>
                <a:gd name="T8" fmla="*/ 2147483647 w 190"/>
                <a:gd name="T9" fmla="*/ 2147483647 h 163"/>
                <a:gd name="T10" fmla="*/ 0 w 190"/>
                <a:gd name="T11" fmla="*/ 2147483647 h 163"/>
                <a:gd name="T12" fmla="*/ 0 w 190"/>
                <a:gd name="T13" fmla="*/ 2147483647 h 163"/>
                <a:gd name="T14" fmla="*/ 2147483647 w 190"/>
                <a:gd name="T15" fmla="*/ 0 h 163"/>
                <a:gd name="T16" fmla="*/ 2147483647 w 190"/>
                <a:gd name="T17" fmla="*/ 2147483647 h 163"/>
                <a:gd name="T18" fmla="*/ 2147483647 w 190"/>
                <a:gd name="T19" fmla="*/ 2147483647 h 163"/>
                <a:gd name="T20" fmla="*/ 2147483647 w 190"/>
                <a:gd name="T21" fmla="*/ 0 h 163"/>
                <a:gd name="T22" fmla="*/ 2147483647 w 190"/>
                <a:gd name="T23" fmla="*/ 2147483647 h 163"/>
                <a:gd name="T24" fmla="*/ 2147483647 w 190"/>
                <a:gd name="T25" fmla="*/ 2147483647 h 163"/>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190" h="163">
                  <a:moveTo>
                    <a:pt x="190" y="158"/>
                  </a:moveTo>
                  <a:cubicBezTo>
                    <a:pt x="177" y="161"/>
                    <a:pt x="162" y="163"/>
                    <a:pt x="148" y="163"/>
                  </a:cubicBezTo>
                  <a:cubicBezTo>
                    <a:pt x="148" y="96"/>
                    <a:pt x="148" y="96"/>
                    <a:pt x="148" y="96"/>
                  </a:cubicBezTo>
                  <a:cubicBezTo>
                    <a:pt x="42" y="96"/>
                    <a:pt x="42" y="96"/>
                    <a:pt x="42" y="96"/>
                  </a:cubicBezTo>
                  <a:cubicBezTo>
                    <a:pt x="42" y="163"/>
                    <a:pt x="42" y="163"/>
                    <a:pt x="42" y="163"/>
                  </a:cubicBezTo>
                  <a:cubicBezTo>
                    <a:pt x="28" y="163"/>
                    <a:pt x="13" y="161"/>
                    <a:pt x="0" y="158"/>
                  </a:cubicBezTo>
                  <a:cubicBezTo>
                    <a:pt x="0" y="5"/>
                    <a:pt x="0" y="5"/>
                    <a:pt x="0" y="5"/>
                  </a:cubicBezTo>
                  <a:cubicBezTo>
                    <a:pt x="13" y="1"/>
                    <a:pt x="28" y="0"/>
                    <a:pt x="42" y="0"/>
                  </a:cubicBezTo>
                  <a:cubicBezTo>
                    <a:pt x="42" y="65"/>
                    <a:pt x="42" y="65"/>
                    <a:pt x="42" y="65"/>
                  </a:cubicBezTo>
                  <a:cubicBezTo>
                    <a:pt x="148" y="65"/>
                    <a:pt x="148" y="65"/>
                    <a:pt x="148" y="65"/>
                  </a:cubicBezTo>
                  <a:cubicBezTo>
                    <a:pt x="148" y="0"/>
                    <a:pt x="148" y="0"/>
                    <a:pt x="148" y="0"/>
                  </a:cubicBezTo>
                  <a:cubicBezTo>
                    <a:pt x="162" y="0"/>
                    <a:pt x="177" y="1"/>
                    <a:pt x="190" y="5"/>
                  </a:cubicBezTo>
                  <a:cubicBezTo>
                    <a:pt x="190" y="158"/>
                    <a:pt x="190" y="158"/>
                    <a:pt x="190" y="158"/>
                  </a:cubicBezTo>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15" name="Freeform 18"/>
            <p:cNvSpPr>
              <a:spLocks/>
            </p:cNvSpPr>
            <p:nvPr userDrawn="1"/>
          </p:nvSpPr>
          <p:spPr bwMode="auto">
            <a:xfrm>
              <a:off x="2619375" y="-595312"/>
              <a:ext cx="244958" cy="210718"/>
            </a:xfrm>
            <a:custGeom>
              <a:avLst/>
              <a:gdLst>
                <a:gd name="T0" fmla="*/ 2147483647 w 192"/>
                <a:gd name="T1" fmla="*/ 2147483647 h 162"/>
                <a:gd name="T2" fmla="*/ 2147483647 w 192"/>
                <a:gd name="T3" fmla="*/ 2147483647 h 162"/>
                <a:gd name="T4" fmla="*/ 2147483647 w 192"/>
                <a:gd name="T5" fmla="*/ 2147483647 h 162"/>
                <a:gd name="T6" fmla="*/ 2147483647 w 192"/>
                <a:gd name="T7" fmla="*/ 2147483647 h 162"/>
                <a:gd name="T8" fmla="*/ 2147483647 w 192"/>
                <a:gd name="T9" fmla="*/ 2147483647 h 162"/>
                <a:gd name="T10" fmla="*/ 0 w 192"/>
                <a:gd name="T11" fmla="*/ 2147483647 h 162"/>
                <a:gd name="T12" fmla="*/ 0 w 192"/>
                <a:gd name="T13" fmla="*/ 2147483647 h 162"/>
                <a:gd name="T14" fmla="*/ 2147483647 w 192"/>
                <a:gd name="T15" fmla="*/ 0 h 162"/>
                <a:gd name="T16" fmla="*/ 2147483647 w 192"/>
                <a:gd name="T17" fmla="*/ 2147483647 h 162"/>
                <a:gd name="T18" fmla="*/ 2147483647 w 192"/>
                <a:gd name="T19" fmla="*/ 2147483647 h 16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92" h="162">
                  <a:moveTo>
                    <a:pt x="192" y="35"/>
                  </a:moveTo>
                  <a:cubicBezTo>
                    <a:pt x="117" y="35"/>
                    <a:pt x="117" y="35"/>
                    <a:pt x="117" y="35"/>
                  </a:cubicBezTo>
                  <a:cubicBezTo>
                    <a:pt x="117" y="162"/>
                    <a:pt x="117" y="162"/>
                    <a:pt x="117" y="162"/>
                  </a:cubicBezTo>
                  <a:cubicBezTo>
                    <a:pt x="75" y="162"/>
                    <a:pt x="75" y="162"/>
                    <a:pt x="75" y="162"/>
                  </a:cubicBezTo>
                  <a:cubicBezTo>
                    <a:pt x="75" y="35"/>
                    <a:pt x="75" y="35"/>
                    <a:pt x="75" y="35"/>
                  </a:cubicBezTo>
                  <a:cubicBezTo>
                    <a:pt x="0" y="35"/>
                    <a:pt x="0" y="35"/>
                    <a:pt x="0" y="35"/>
                  </a:cubicBezTo>
                  <a:cubicBezTo>
                    <a:pt x="0" y="8"/>
                    <a:pt x="0" y="8"/>
                    <a:pt x="0" y="8"/>
                  </a:cubicBezTo>
                  <a:cubicBezTo>
                    <a:pt x="33" y="2"/>
                    <a:pt x="65" y="0"/>
                    <a:pt x="96" y="0"/>
                  </a:cubicBezTo>
                  <a:cubicBezTo>
                    <a:pt x="127" y="0"/>
                    <a:pt x="160" y="2"/>
                    <a:pt x="192" y="8"/>
                  </a:cubicBezTo>
                  <a:cubicBezTo>
                    <a:pt x="192" y="35"/>
                    <a:pt x="192" y="35"/>
                    <a:pt x="192" y="35"/>
                  </a:cubicBezTo>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grpSp>
      <p:sp>
        <p:nvSpPr>
          <p:cNvPr id="2" name="Titre 1"/>
          <p:cNvSpPr>
            <a:spLocks noGrp="1"/>
          </p:cNvSpPr>
          <p:nvPr>
            <p:ph type="title"/>
          </p:nvPr>
        </p:nvSpPr>
        <p:spPr/>
        <p:txBody>
          <a:bodyPr/>
          <a:lstStyle/>
          <a:p>
            <a:r>
              <a:rPr lang="fr-FR" smtClean="0"/>
              <a:t>Modifiez le style du titre</a:t>
            </a:r>
            <a:endParaRPr lang="fr-FR" dirty="0"/>
          </a:p>
        </p:txBody>
      </p:sp>
      <p:sp>
        <p:nvSpPr>
          <p:cNvPr id="30" name="Espace réservé du texte 2"/>
          <p:cNvSpPr>
            <a:spLocks noGrp="1"/>
          </p:cNvSpPr>
          <p:nvPr>
            <p:ph idx="1"/>
          </p:nvPr>
        </p:nvSpPr>
        <p:spPr>
          <a:xfrm>
            <a:off x="179515" y="696542"/>
            <a:ext cx="5322434" cy="3934455"/>
          </a:xfrm>
          <a:prstGeom prst="rect">
            <a:avLst/>
          </a:prstGeom>
        </p:spPr>
        <p:txBody>
          <a:bodyPr rtlCol="0">
            <a:noAutofit/>
          </a:bodyPr>
          <a:lstStyle/>
          <a:p>
            <a:pPr lvl="0"/>
            <a:r>
              <a:rPr lang="fr-FR" smtClean="0"/>
              <a:t>Modifiez les styles du texte du masque</a:t>
            </a:r>
          </a:p>
          <a:p>
            <a:pPr lvl="1"/>
            <a:r>
              <a:rPr lang="fr-FR" smtClean="0"/>
              <a:t>Deuxième niveau</a:t>
            </a:r>
          </a:p>
          <a:p>
            <a:pPr lvl="2"/>
            <a:r>
              <a:rPr lang="fr-FR" smtClean="0"/>
              <a:t>Troisième niveau</a:t>
            </a:r>
          </a:p>
        </p:txBody>
      </p:sp>
      <p:sp>
        <p:nvSpPr>
          <p:cNvPr id="32" name="Espace réservé du texte 6"/>
          <p:cNvSpPr>
            <a:spLocks noGrp="1"/>
          </p:cNvSpPr>
          <p:nvPr>
            <p:ph type="body" sz="quarter" idx="11"/>
          </p:nvPr>
        </p:nvSpPr>
        <p:spPr>
          <a:xfrm>
            <a:off x="5509837" y="696543"/>
            <a:ext cx="3431610" cy="3934454"/>
          </a:xfrm>
        </p:spPr>
        <p:txBody>
          <a:bodyPr anchor="ctr"/>
          <a:lstStyle>
            <a:lvl1pPr marL="0" indent="0" algn="r">
              <a:buFontTx/>
              <a:buNone/>
              <a:defRPr sz="1600" b="1" baseline="0">
                <a:solidFill>
                  <a:srgbClr val="FFFFFF"/>
                </a:solidFill>
              </a:defRPr>
            </a:lvl1pPr>
          </a:lstStyle>
          <a:p>
            <a:pPr lvl="0"/>
            <a:r>
              <a:rPr lang="fr-FR" smtClean="0"/>
              <a:t>Modifiez les styles du texte du masque</a:t>
            </a:r>
          </a:p>
        </p:txBody>
      </p:sp>
    </p:spTree>
    <p:extLst>
      <p:ext uri="{BB962C8B-B14F-4D97-AF65-F5344CB8AC3E}">
        <p14:creationId xmlns:p14="http://schemas.microsoft.com/office/powerpoint/2010/main" val="2877373270"/>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preserve="1" userDrawn="1">
  <p:cSld name="7_Titre et contenu">
    <p:spTree>
      <p:nvGrpSpPr>
        <p:cNvPr id="1" name=""/>
        <p:cNvGrpSpPr/>
        <p:nvPr/>
      </p:nvGrpSpPr>
      <p:grpSpPr>
        <a:xfrm>
          <a:off x="0" y="0"/>
          <a:ext cx="0" cy="0"/>
          <a:chOff x="0" y="0"/>
          <a:chExt cx="0" cy="0"/>
        </a:xfrm>
      </p:grpSpPr>
      <p:sp>
        <p:nvSpPr>
          <p:cNvPr id="5" name="Oval 41"/>
          <p:cNvSpPr>
            <a:spLocks noChangeArrowheads="1"/>
          </p:cNvSpPr>
          <p:nvPr userDrawn="1"/>
        </p:nvSpPr>
        <p:spPr bwMode="auto">
          <a:xfrm>
            <a:off x="5024438" y="-2908300"/>
            <a:ext cx="11339512" cy="11544300"/>
          </a:xfrm>
          <a:prstGeom prst="ellipse">
            <a:avLst/>
          </a:prstGeom>
          <a:noFill/>
          <a:ln w="6350">
            <a:solidFill>
              <a:schemeClr val="bg1">
                <a:lumMod val="85000"/>
              </a:schemeClr>
            </a:solidFill>
            <a:round/>
            <a:headEnd/>
            <a:tailEnd/>
          </a:ln>
        </p:spPr>
        <p:txBody>
          <a:bodyPr/>
          <a:lstStyle/>
          <a:p>
            <a:pPr eaLnBrk="1" fontAlgn="auto" hangingPunct="1">
              <a:spcBef>
                <a:spcPts val="0"/>
              </a:spcBef>
              <a:spcAft>
                <a:spcPts val="0"/>
              </a:spcAft>
              <a:defRPr/>
            </a:pPr>
            <a:endParaRPr lang="en-AU">
              <a:solidFill>
                <a:srgbClr val="333366"/>
              </a:solidFill>
              <a:latin typeface="+mn-lt"/>
            </a:endParaRPr>
          </a:p>
        </p:txBody>
      </p:sp>
      <p:sp>
        <p:nvSpPr>
          <p:cNvPr id="6" name="Oval 41"/>
          <p:cNvSpPr>
            <a:spLocks noChangeArrowheads="1"/>
          </p:cNvSpPr>
          <p:nvPr userDrawn="1"/>
        </p:nvSpPr>
        <p:spPr bwMode="auto">
          <a:xfrm>
            <a:off x="5429250" y="-1897063"/>
            <a:ext cx="11339513" cy="11544301"/>
          </a:xfrm>
          <a:prstGeom prst="ellipse">
            <a:avLst/>
          </a:prstGeom>
          <a:noFill/>
          <a:ln w="6350">
            <a:solidFill>
              <a:schemeClr val="bg1">
                <a:lumMod val="75000"/>
              </a:schemeClr>
            </a:solidFill>
            <a:round/>
            <a:headEnd/>
            <a:tailEnd/>
          </a:ln>
        </p:spPr>
        <p:txBody>
          <a:bodyPr/>
          <a:lstStyle/>
          <a:p>
            <a:pPr eaLnBrk="1" fontAlgn="auto" hangingPunct="1">
              <a:spcBef>
                <a:spcPts val="0"/>
              </a:spcBef>
              <a:spcAft>
                <a:spcPts val="0"/>
              </a:spcAft>
              <a:defRPr/>
            </a:pPr>
            <a:endParaRPr lang="en-AU">
              <a:solidFill>
                <a:srgbClr val="333366"/>
              </a:solidFill>
              <a:latin typeface="+mn-lt"/>
            </a:endParaRPr>
          </a:p>
        </p:txBody>
      </p:sp>
      <p:grpSp>
        <p:nvGrpSpPr>
          <p:cNvPr id="7" name="Group 25"/>
          <p:cNvGrpSpPr>
            <a:grpSpLocks/>
          </p:cNvGrpSpPr>
          <p:nvPr userDrawn="1"/>
        </p:nvGrpSpPr>
        <p:grpSpPr bwMode="auto">
          <a:xfrm>
            <a:off x="7256463" y="4879975"/>
            <a:ext cx="1692275" cy="152400"/>
            <a:chOff x="2619375" y="-595312"/>
            <a:chExt cx="1785938" cy="215899"/>
          </a:xfrm>
        </p:grpSpPr>
        <p:sp>
          <p:nvSpPr>
            <p:cNvPr id="8" name="Freeform 12"/>
            <p:cNvSpPr>
              <a:spLocks/>
            </p:cNvSpPr>
            <p:nvPr userDrawn="1"/>
          </p:nvSpPr>
          <p:spPr bwMode="auto">
            <a:xfrm>
              <a:off x="4175788" y="-595312"/>
              <a:ext cx="229525" cy="215899"/>
            </a:xfrm>
            <a:custGeom>
              <a:avLst/>
              <a:gdLst>
                <a:gd name="T0" fmla="*/ 2147483647 w 180"/>
                <a:gd name="T1" fmla="*/ 2147483647 h 166"/>
                <a:gd name="T2" fmla="*/ 2147483647 w 180"/>
                <a:gd name="T3" fmla="*/ 2147483647 h 166"/>
                <a:gd name="T4" fmla="*/ 2147483647 w 180"/>
                <a:gd name="T5" fmla="*/ 2147483647 h 166"/>
                <a:gd name="T6" fmla="*/ 0 w 180"/>
                <a:gd name="T7" fmla="*/ 2147483647 h 166"/>
                <a:gd name="T8" fmla="*/ 0 w 180"/>
                <a:gd name="T9" fmla="*/ 2147483647 h 166"/>
                <a:gd name="T10" fmla="*/ 2147483647 w 180"/>
                <a:gd name="T11" fmla="*/ 2147483647 h 166"/>
                <a:gd name="T12" fmla="*/ 2147483647 w 180"/>
                <a:gd name="T13" fmla="*/ 2147483647 h 166"/>
                <a:gd name="T14" fmla="*/ 2147483647 w 180"/>
                <a:gd name="T15" fmla="*/ 2147483647 h 166"/>
                <a:gd name="T16" fmla="*/ 2147483647 w 180"/>
                <a:gd name="T17" fmla="*/ 2147483647 h 166"/>
                <a:gd name="T18" fmla="*/ 2147483647 w 180"/>
                <a:gd name="T19" fmla="*/ 2147483647 h 166"/>
                <a:gd name="T20" fmla="*/ 2147483647 w 180"/>
                <a:gd name="T21" fmla="*/ 2147483647 h 166"/>
                <a:gd name="T22" fmla="*/ 2147483647 w 180"/>
                <a:gd name="T23" fmla="*/ 0 h 166"/>
                <a:gd name="T24" fmla="*/ 2147483647 w 180"/>
                <a:gd name="T25" fmla="*/ 2147483647 h 166"/>
                <a:gd name="T26" fmla="*/ 2147483647 w 180"/>
                <a:gd name="T27" fmla="*/ 2147483647 h 166"/>
                <a:gd name="T28" fmla="*/ 2147483647 w 180"/>
                <a:gd name="T29" fmla="*/ 2147483647 h 166"/>
                <a:gd name="T30" fmla="*/ 2147483647 w 180"/>
                <a:gd name="T31" fmla="*/ 2147483647 h 166"/>
                <a:gd name="T32" fmla="*/ 2147483647 w 180"/>
                <a:gd name="T33" fmla="*/ 2147483647 h 166"/>
                <a:gd name="T34" fmla="*/ 2147483647 w 180"/>
                <a:gd name="T35" fmla="*/ 2147483647 h 166"/>
                <a:gd name="T36" fmla="*/ 2147483647 w 180"/>
                <a:gd name="T37" fmla="*/ 2147483647 h 16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180" h="166">
                  <a:moveTo>
                    <a:pt x="180" y="122"/>
                  </a:moveTo>
                  <a:cubicBezTo>
                    <a:pt x="180" y="144"/>
                    <a:pt x="173" y="151"/>
                    <a:pt x="155" y="156"/>
                  </a:cubicBezTo>
                  <a:cubicBezTo>
                    <a:pt x="136" y="162"/>
                    <a:pt x="101" y="166"/>
                    <a:pt x="81" y="166"/>
                  </a:cubicBezTo>
                  <a:cubicBezTo>
                    <a:pt x="57" y="166"/>
                    <a:pt x="26" y="164"/>
                    <a:pt x="0" y="158"/>
                  </a:cubicBezTo>
                  <a:cubicBezTo>
                    <a:pt x="0" y="132"/>
                    <a:pt x="0" y="132"/>
                    <a:pt x="0" y="132"/>
                  </a:cubicBezTo>
                  <a:cubicBezTo>
                    <a:pt x="143" y="132"/>
                    <a:pt x="143" y="132"/>
                    <a:pt x="143" y="132"/>
                  </a:cubicBezTo>
                  <a:cubicBezTo>
                    <a:pt x="143" y="97"/>
                    <a:pt x="143" y="97"/>
                    <a:pt x="143" y="97"/>
                  </a:cubicBezTo>
                  <a:cubicBezTo>
                    <a:pt x="42" y="97"/>
                    <a:pt x="42" y="97"/>
                    <a:pt x="42" y="97"/>
                  </a:cubicBezTo>
                  <a:cubicBezTo>
                    <a:pt x="12" y="97"/>
                    <a:pt x="1" y="89"/>
                    <a:pt x="1" y="59"/>
                  </a:cubicBezTo>
                  <a:cubicBezTo>
                    <a:pt x="1" y="44"/>
                    <a:pt x="1" y="44"/>
                    <a:pt x="1" y="44"/>
                  </a:cubicBezTo>
                  <a:cubicBezTo>
                    <a:pt x="1" y="20"/>
                    <a:pt x="7" y="13"/>
                    <a:pt x="26" y="9"/>
                  </a:cubicBezTo>
                  <a:cubicBezTo>
                    <a:pt x="45" y="4"/>
                    <a:pt x="77" y="0"/>
                    <a:pt x="97" y="0"/>
                  </a:cubicBezTo>
                  <a:cubicBezTo>
                    <a:pt x="122" y="0"/>
                    <a:pt x="151" y="2"/>
                    <a:pt x="177" y="8"/>
                  </a:cubicBezTo>
                  <a:cubicBezTo>
                    <a:pt x="177" y="34"/>
                    <a:pt x="177" y="34"/>
                    <a:pt x="177" y="34"/>
                  </a:cubicBezTo>
                  <a:cubicBezTo>
                    <a:pt x="37" y="34"/>
                    <a:pt x="37" y="34"/>
                    <a:pt x="37" y="34"/>
                  </a:cubicBezTo>
                  <a:cubicBezTo>
                    <a:pt x="37" y="64"/>
                    <a:pt x="37" y="64"/>
                    <a:pt x="37" y="64"/>
                  </a:cubicBezTo>
                  <a:cubicBezTo>
                    <a:pt x="138" y="64"/>
                    <a:pt x="138" y="64"/>
                    <a:pt x="138" y="64"/>
                  </a:cubicBezTo>
                  <a:cubicBezTo>
                    <a:pt x="168" y="64"/>
                    <a:pt x="180" y="72"/>
                    <a:pt x="180" y="102"/>
                  </a:cubicBezTo>
                  <a:cubicBezTo>
                    <a:pt x="180" y="122"/>
                    <a:pt x="180" y="122"/>
                    <a:pt x="180" y="122"/>
                  </a:cubicBezTo>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9" name="Freeform 13"/>
            <p:cNvSpPr>
              <a:spLocks/>
            </p:cNvSpPr>
            <p:nvPr userDrawn="1"/>
          </p:nvSpPr>
          <p:spPr bwMode="auto">
            <a:xfrm>
              <a:off x="3869197" y="-595312"/>
              <a:ext cx="224499" cy="215899"/>
            </a:xfrm>
            <a:custGeom>
              <a:avLst/>
              <a:gdLst>
                <a:gd name="T0" fmla="*/ 2147483647 w 177"/>
                <a:gd name="T1" fmla="*/ 2147483647 h 166"/>
                <a:gd name="T2" fmla="*/ 2147483647 w 177"/>
                <a:gd name="T3" fmla="*/ 2147483647 h 166"/>
                <a:gd name="T4" fmla="*/ 0 w 177"/>
                <a:gd name="T5" fmla="*/ 2147483647 h 166"/>
                <a:gd name="T6" fmla="*/ 0 w 177"/>
                <a:gd name="T7" fmla="*/ 2147483647 h 166"/>
                <a:gd name="T8" fmla="*/ 2147483647 w 177"/>
                <a:gd name="T9" fmla="*/ 0 h 166"/>
                <a:gd name="T10" fmla="*/ 2147483647 w 177"/>
                <a:gd name="T11" fmla="*/ 2147483647 h 166"/>
                <a:gd name="T12" fmla="*/ 2147483647 w 177"/>
                <a:gd name="T13" fmla="*/ 2147483647 h 166"/>
                <a:gd name="T14" fmla="*/ 2147483647 w 177"/>
                <a:gd name="T15" fmla="*/ 2147483647 h 166"/>
                <a:gd name="T16" fmla="*/ 2147483647 w 177"/>
                <a:gd name="T17" fmla="*/ 2147483647 h 166"/>
                <a:gd name="T18" fmla="*/ 2147483647 w 177"/>
                <a:gd name="T19" fmla="*/ 2147483647 h 166"/>
                <a:gd name="T20" fmla="*/ 2147483647 w 177"/>
                <a:gd name="T21" fmla="*/ 2147483647 h 166"/>
                <a:gd name="T22" fmla="*/ 2147483647 w 177"/>
                <a:gd name="T23" fmla="*/ 2147483647 h 166"/>
                <a:gd name="T24" fmla="*/ 2147483647 w 177"/>
                <a:gd name="T25" fmla="*/ 2147483647 h 166"/>
                <a:gd name="T26" fmla="*/ 2147483647 w 177"/>
                <a:gd name="T27" fmla="*/ 2147483647 h 166"/>
                <a:gd name="T28" fmla="*/ 2147483647 w 177"/>
                <a:gd name="T29" fmla="*/ 2147483647 h 16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177" h="166">
                  <a:moveTo>
                    <a:pt x="177" y="158"/>
                  </a:moveTo>
                  <a:cubicBezTo>
                    <a:pt x="147" y="164"/>
                    <a:pt x="118" y="166"/>
                    <a:pt x="89" y="166"/>
                  </a:cubicBezTo>
                  <a:cubicBezTo>
                    <a:pt x="60" y="166"/>
                    <a:pt x="30" y="164"/>
                    <a:pt x="0" y="158"/>
                  </a:cubicBezTo>
                  <a:cubicBezTo>
                    <a:pt x="0" y="8"/>
                    <a:pt x="0" y="8"/>
                    <a:pt x="0" y="8"/>
                  </a:cubicBezTo>
                  <a:cubicBezTo>
                    <a:pt x="30" y="2"/>
                    <a:pt x="60" y="0"/>
                    <a:pt x="88" y="0"/>
                  </a:cubicBezTo>
                  <a:cubicBezTo>
                    <a:pt x="117" y="0"/>
                    <a:pt x="147" y="2"/>
                    <a:pt x="176" y="8"/>
                  </a:cubicBezTo>
                  <a:cubicBezTo>
                    <a:pt x="176" y="35"/>
                    <a:pt x="176" y="35"/>
                    <a:pt x="176" y="35"/>
                  </a:cubicBezTo>
                  <a:cubicBezTo>
                    <a:pt x="43" y="35"/>
                    <a:pt x="43" y="35"/>
                    <a:pt x="43" y="35"/>
                  </a:cubicBezTo>
                  <a:cubicBezTo>
                    <a:pt x="43" y="65"/>
                    <a:pt x="43" y="65"/>
                    <a:pt x="43" y="65"/>
                  </a:cubicBezTo>
                  <a:cubicBezTo>
                    <a:pt x="130" y="65"/>
                    <a:pt x="130" y="65"/>
                    <a:pt x="130" y="65"/>
                  </a:cubicBezTo>
                  <a:cubicBezTo>
                    <a:pt x="130" y="96"/>
                    <a:pt x="130" y="96"/>
                    <a:pt x="130" y="96"/>
                  </a:cubicBezTo>
                  <a:cubicBezTo>
                    <a:pt x="43" y="96"/>
                    <a:pt x="43" y="96"/>
                    <a:pt x="43" y="96"/>
                  </a:cubicBezTo>
                  <a:cubicBezTo>
                    <a:pt x="43" y="132"/>
                    <a:pt x="43" y="132"/>
                    <a:pt x="43" y="132"/>
                  </a:cubicBezTo>
                  <a:cubicBezTo>
                    <a:pt x="177" y="132"/>
                    <a:pt x="177" y="132"/>
                    <a:pt x="177" y="132"/>
                  </a:cubicBezTo>
                  <a:cubicBezTo>
                    <a:pt x="177" y="158"/>
                    <a:pt x="177" y="158"/>
                    <a:pt x="177" y="158"/>
                  </a:cubicBezTo>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10" name="Freeform 14"/>
            <p:cNvSpPr>
              <a:spLocks/>
            </p:cNvSpPr>
            <p:nvPr userDrawn="1"/>
          </p:nvSpPr>
          <p:spPr bwMode="auto">
            <a:xfrm>
              <a:off x="3602813" y="-588564"/>
              <a:ext cx="201044" cy="209151"/>
            </a:xfrm>
            <a:custGeom>
              <a:avLst/>
              <a:gdLst>
                <a:gd name="T0" fmla="*/ 2147483647 w 158"/>
                <a:gd name="T1" fmla="*/ 2147483647 h 162"/>
                <a:gd name="T2" fmla="*/ 2147483647 w 158"/>
                <a:gd name="T3" fmla="*/ 2147483647 h 162"/>
                <a:gd name="T4" fmla="*/ 0 w 158"/>
                <a:gd name="T5" fmla="*/ 2147483647 h 162"/>
                <a:gd name="T6" fmla="*/ 0 w 158"/>
                <a:gd name="T7" fmla="*/ 0 h 162"/>
                <a:gd name="T8" fmla="*/ 2147483647 w 158"/>
                <a:gd name="T9" fmla="*/ 0 h 162"/>
                <a:gd name="T10" fmla="*/ 2147483647 w 158"/>
                <a:gd name="T11" fmla="*/ 2147483647 h 162"/>
                <a:gd name="T12" fmla="*/ 2147483647 w 158"/>
                <a:gd name="T13" fmla="*/ 2147483647 h 162"/>
                <a:gd name="T14" fmla="*/ 2147483647 w 158"/>
                <a:gd name="T15" fmla="*/ 2147483647 h 162"/>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58" h="162">
                  <a:moveTo>
                    <a:pt x="158" y="154"/>
                  </a:moveTo>
                  <a:cubicBezTo>
                    <a:pt x="132" y="160"/>
                    <a:pt x="105" y="162"/>
                    <a:pt x="80" y="162"/>
                  </a:cubicBezTo>
                  <a:cubicBezTo>
                    <a:pt x="54" y="162"/>
                    <a:pt x="27" y="160"/>
                    <a:pt x="0" y="154"/>
                  </a:cubicBezTo>
                  <a:cubicBezTo>
                    <a:pt x="0" y="0"/>
                    <a:pt x="0" y="0"/>
                    <a:pt x="0" y="0"/>
                  </a:cubicBezTo>
                  <a:cubicBezTo>
                    <a:pt x="43" y="0"/>
                    <a:pt x="43" y="0"/>
                    <a:pt x="43" y="0"/>
                  </a:cubicBezTo>
                  <a:cubicBezTo>
                    <a:pt x="43" y="126"/>
                    <a:pt x="43" y="126"/>
                    <a:pt x="43" y="126"/>
                  </a:cubicBezTo>
                  <a:cubicBezTo>
                    <a:pt x="158" y="126"/>
                    <a:pt x="158" y="126"/>
                    <a:pt x="158" y="126"/>
                  </a:cubicBezTo>
                  <a:cubicBezTo>
                    <a:pt x="158" y="154"/>
                    <a:pt x="158" y="154"/>
                    <a:pt x="158" y="154"/>
                  </a:cubicBezTo>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11" name="Freeform 15"/>
            <p:cNvSpPr>
              <a:spLocks/>
            </p:cNvSpPr>
            <p:nvPr userDrawn="1"/>
          </p:nvSpPr>
          <p:spPr bwMode="auto">
            <a:xfrm>
              <a:off x="3247636" y="-588564"/>
              <a:ext cx="289838" cy="206903"/>
            </a:xfrm>
            <a:custGeom>
              <a:avLst/>
              <a:gdLst>
                <a:gd name="T0" fmla="*/ 2147483647 w 226"/>
                <a:gd name="T1" fmla="*/ 2147483647 h 161"/>
                <a:gd name="T2" fmla="*/ 2147483647 w 226"/>
                <a:gd name="T3" fmla="*/ 2147483647 h 161"/>
                <a:gd name="T4" fmla="*/ 2147483647 w 226"/>
                <a:gd name="T5" fmla="*/ 2147483647 h 161"/>
                <a:gd name="T6" fmla="*/ 2147483647 w 226"/>
                <a:gd name="T7" fmla="*/ 2147483647 h 161"/>
                <a:gd name="T8" fmla="*/ 2147483647 w 226"/>
                <a:gd name="T9" fmla="*/ 2147483647 h 161"/>
                <a:gd name="T10" fmla="*/ 0 w 226"/>
                <a:gd name="T11" fmla="*/ 2147483647 h 161"/>
                <a:gd name="T12" fmla="*/ 2147483647 w 226"/>
                <a:gd name="T13" fmla="*/ 0 h 161"/>
                <a:gd name="T14" fmla="*/ 2147483647 w 226"/>
                <a:gd name="T15" fmla="*/ 0 h 161"/>
                <a:gd name="T16" fmla="*/ 2147483647 w 226"/>
                <a:gd name="T17" fmla="*/ 2147483647 h 16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26" h="161">
                  <a:moveTo>
                    <a:pt x="226" y="155"/>
                  </a:moveTo>
                  <a:cubicBezTo>
                    <a:pt x="212" y="159"/>
                    <a:pt x="193" y="161"/>
                    <a:pt x="179" y="161"/>
                  </a:cubicBezTo>
                  <a:cubicBezTo>
                    <a:pt x="114" y="29"/>
                    <a:pt x="114" y="29"/>
                    <a:pt x="114" y="29"/>
                  </a:cubicBezTo>
                  <a:cubicBezTo>
                    <a:pt x="110" y="29"/>
                    <a:pt x="110" y="29"/>
                    <a:pt x="110" y="29"/>
                  </a:cubicBezTo>
                  <a:cubicBezTo>
                    <a:pt x="45" y="161"/>
                    <a:pt x="45" y="161"/>
                    <a:pt x="45" y="161"/>
                  </a:cubicBezTo>
                  <a:cubicBezTo>
                    <a:pt x="31" y="161"/>
                    <a:pt x="15" y="159"/>
                    <a:pt x="0" y="155"/>
                  </a:cubicBezTo>
                  <a:cubicBezTo>
                    <a:pt x="83" y="0"/>
                    <a:pt x="83" y="0"/>
                    <a:pt x="83" y="0"/>
                  </a:cubicBezTo>
                  <a:cubicBezTo>
                    <a:pt x="142" y="0"/>
                    <a:pt x="142" y="0"/>
                    <a:pt x="142" y="0"/>
                  </a:cubicBezTo>
                  <a:cubicBezTo>
                    <a:pt x="226" y="155"/>
                    <a:pt x="226" y="155"/>
                    <a:pt x="226" y="155"/>
                  </a:cubicBezTo>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12" name="Oval 16"/>
            <p:cNvSpPr>
              <a:spLocks noChangeArrowheads="1"/>
            </p:cNvSpPr>
            <p:nvPr userDrawn="1"/>
          </p:nvSpPr>
          <p:spPr bwMode="auto">
            <a:xfrm>
              <a:off x="3356535" y="-473869"/>
              <a:ext cx="70365" cy="69718"/>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defRPr>
              </a:lvl9pPr>
            </a:lstStyle>
            <a:p>
              <a:pPr eaLnBrk="1" hangingPunct="1">
                <a:defRPr/>
              </a:pPr>
              <a:endParaRPr lang="en-AU" altLang="fr-FR" smtClean="0">
                <a:solidFill>
                  <a:srgbClr val="333366"/>
                </a:solidFill>
                <a:latin typeface="Century Gothic" panose="020B0502020202020204" pitchFamily="34" charset="0"/>
              </a:endParaRPr>
            </a:p>
          </p:txBody>
        </p:sp>
        <p:sp>
          <p:nvSpPr>
            <p:cNvPr id="13" name="Freeform 17"/>
            <p:cNvSpPr>
              <a:spLocks/>
            </p:cNvSpPr>
            <p:nvPr userDrawn="1"/>
          </p:nvSpPr>
          <p:spPr bwMode="auto">
            <a:xfrm>
              <a:off x="2939369" y="-593062"/>
              <a:ext cx="242928" cy="211401"/>
            </a:xfrm>
            <a:custGeom>
              <a:avLst/>
              <a:gdLst>
                <a:gd name="T0" fmla="*/ 2147483647 w 190"/>
                <a:gd name="T1" fmla="*/ 2147483647 h 163"/>
                <a:gd name="T2" fmla="*/ 2147483647 w 190"/>
                <a:gd name="T3" fmla="*/ 2147483647 h 163"/>
                <a:gd name="T4" fmla="*/ 2147483647 w 190"/>
                <a:gd name="T5" fmla="*/ 2147483647 h 163"/>
                <a:gd name="T6" fmla="*/ 2147483647 w 190"/>
                <a:gd name="T7" fmla="*/ 2147483647 h 163"/>
                <a:gd name="T8" fmla="*/ 2147483647 w 190"/>
                <a:gd name="T9" fmla="*/ 2147483647 h 163"/>
                <a:gd name="T10" fmla="*/ 0 w 190"/>
                <a:gd name="T11" fmla="*/ 2147483647 h 163"/>
                <a:gd name="T12" fmla="*/ 0 w 190"/>
                <a:gd name="T13" fmla="*/ 2147483647 h 163"/>
                <a:gd name="T14" fmla="*/ 2147483647 w 190"/>
                <a:gd name="T15" fmla="*/ 0 h 163"/>
                <a:gd name="T16" fmla="*/ 2147483647 w 190"/>
                <a:gd name="T17" fmla="*/ 2147483647 h 163"/>
                <a:gd name="T18" fmla="*/ 2147483647 w 190"/>
                <a:gd name="T19" fmla="*/ 2147483647 h 163"/>
                <a:gd name="T20" fmla="*/ 2147483647 w 190"/>
                <a:gd name="T21" fmla="*/ 0 h 163"/>
                <a:gd name="T22" fmla="*/ 2147483647 w 190"/>
                <a:gd name="T23" fmla="*/ 2147483647 h 163"/>
                <a:gd name="T24" fmla="*/ 2147483647 w 190"/>
                <a:gd name="T25" fmla="*/ 2147483647 h 163"/>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190" h="163">
                  <a:moveTo>
                    <a:pt x="190" y="158"/>
                  </a:moveTo>
                  <a:cubicBezTo>
                    <a:pt x="177" y="161"/>
                    <a:pt x="162" y="163"/>
                    <a:pt x="148" y="163"/>
                  </a:cubicBezTo>
                  <a:cubicBezTo>
                    <a:pt x="148" y="96"/>
                    <a:pt x="148" y="96"/>
                    <a:pt x="148" y="96"/>
                  </a:cubicBezTo>
                  <a:cubicBezTo>
                    <a:pt x="42" y="96"/>
                    <a:pt x="42" y="96"/>
                    <a:pt x="42" y="96"/>
                  </a:cubicBezTo>
                  <a:cubicBezTo>
                    <a:pt x="42" y="163"/>
                    <a:pt x="42" y="163"/>
                    <a:pt x="42" y="163"/>
                  </a:cubicBezTo>
                  <a:cubicBezTo>
                    <a:pt x="28" y="163"/>
                    <a:pt x="13" y="161"/>
                    <a:pt x="0" y="158"/>
                  </a:cubicBezTo>
                  <a:cubicBezTo>
                    <a:pt x="0" y="5"/>
                    <a:pt x="0" y="5"/>
                    <a:pt x="0" y="5"/>
                  </a:cubicBezTo>
                  <a:cubicBezTo>
                    <a:pt x="13" y="1"/>
                    <a:pt x="28" y="0"/>
                    <a:pt x="42" y="0"/>
                  </a:cubicBezTo>
                  <a:cubicBezTo>
                    <a:pt x="42" y="65"/>
                    <a:pt x="42" y="65"/>
                    <a:pt x="42" y="65"/>
                  </a:cubicBezTo>
                  <a:cubicBezTo>
                    <a:pt x="148" y="65"/>
                    <a:pt x="148" y="65"/>
                    <a:pt x="148" y="65"/>
                  </a:cubicBezTo>
                  <a:cubicBezTo>
                    <a:pt x="148" y="0"/>
                    <a:pt x="148" y="0"/>
                    <a:pt x="148" y="0"/>
                  </a:cubicBezTo>
                  <a:cubicBezTo>
                    <a:pt x="162" y="0"/>
                    <a:pt x="177" y="1"/>
                    <a:pt x="190" y="5"/>
                  </a:cubicBezTo>
                  <a:cubicBezTo>
                    <a:pt x="190" y="158"/>
                    <a:pt x="190" y="158"/>
                    <a:pt x="190" y="158"/>
                  </a:cubicBezTo>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14" name="Freeform 18"/>
            <p:cNvSpPr>
              <a:spLocks/>
            </p:cNvSpPr>
            <p:nvPr userDrawn="1"/>
          </p:nvSpPr>
          <p:spPr bwMode="auto">
            <a:xfrm>
              <a:off x="2619375" y="-595312"/>
              <a:ext cx="244603" cy="211401"/>
            </a:xfrm>
            <a:custGeom>
              <a:avLst/>
              <a:gdLst>
                <a:gd name="T0" fmla="*/ 2147483647 w 192"/>
                <a:gd name="T1" fmla="*/ 2147483647 h 162"/>
                <a:gd name="T2" fmla="*/ 2147483647 w 192"/>
                <a:gd name="T3" fmla="*/ 2147483647 h 162"/>
                <a:gd name="T4" fmla="*/ 2147483647 w 192"/>
                <a:gd name="T5" fmla="*/ 2147483647 h 162"/>
                <a:gd name="T6" fmla="*/ 2147483647 w 192"/>
                <a:gd name="T7" fmla="*/ 2147483647 h 162"/>
                <a:gd name="T8" fmla="*/ 2147483647 w 192"/>
                <a:gd name="T9" fmla="*/ 2147483647 h 162"/>
                <a:gd name="T10" fmla="*/ 0 w 192"/>
                <a:gd name="T11" fmla="*/ 2147483647 h 162"/>
                <a:gd name="T12" fmla="*/ 0 w 192"/>
                <a:gd name="T13" fmla="*/ 2147483647 h 162"/>
                <a:gd name="T14" fmla="*/ 2147483647 w 192"/>
                <a:gd name="T15" fmla="*/ 0 h 162"/>
                <a:gd name="T16" fmla="*/ 2147483647 w 192"/>
                <a:gd name="T17" fmla="*/ 2147483647 h 162"/>
                <a:gd name="T18" fmla="*/ 2147483647 w 192"/>
                <a:gd name="T19" fmla="*/ 2147483647 h 16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92" h="162">
                  <a:moveTo>
                    <a:pt x="192" y="35"/>
                  </a:moveTo>
                  <a:cubicBezTo>
                    <a:pt x="117" y="35"/>
                    <a:pt x="117" y="35"/>
                    <a:pt x="117" y="35"/>
                  </a:cubicBezTo>
                  <a:cubicBezTo>
                    <a:pt x="117" y="162"/>
                    <a:pt x="117" y="162"/>
                    <a:pt x="117" y="162"/>
                  </a:cubicBezTo>
                  <a:cubicBezTo>
                    <a:pt x="75" y="162"/>
                    <a:pt x="75" y="162"/>
                    <a:pt x="75" y="162"/>
                  </a:cubicBezTo>
                  <a:cubicBezTo>
                    <a:pt x="75" y="35"/>
                    <a:pt x="75" y="35"/>
                    <a:pt x="75" y="35"/>
                  </a:cubicBezTo>
                  <a:cubicBezTo>
                    <a:pt x="0" y="35"/>
                    <a:pt x="0" y="35"/>
                    <a:pt x="0" y="35"/>
                  </a:cubicBezTo>
                  <a:cubicBezTo>
                    <a:pt x="0" y="8"/>
                    <a:pt x="0" y="8"/>
                    <a:pt x="0" y="8"/>
                  </a:cubicBezTo>
                  <a:cubicBezTo>
                    <a:pt x="33" y="2"/>
                    <a:pt x="65" y="0"/>
                    <a:pt x="96" y="0"/>
                  </a:cubicBezTo>
                  <a:cubicBezTo>
                    <a:pt x="127" y="0"/>
                    <a:pt x="160" y="2"/>
                    <a:pt x="192" y="8"/>
                  </a:cubicBezTo>
                  <a:cubicBezTo>
                    <a:pt x="192" y="35"/>
                    <a:pt x="192" y="35"/>
                    <a:pt x="192" y="35"/>
                  </a:cubicBezTo>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grpSp>
      <p:sp>
        <p:nvSpPr>
          <p:cNvPr id="2" name="Titre 1"/>
          <p:cNvSpPr>
            <a:spLocks noGrp="1"/>
          </p:cNvSpPr>
          <p:nvPr>
            <p:ph type="title"/>
          </p:nvPr>
        </p:nvSpPr>
        <p:spPr/>
        <p:txBody>
          <a:bodyPr/>
          <a:lstStyle/>
          <a:p>
            <a:r>
              <a:rPr lang="fr-FR" smtClean="0"/>
              <a:t>Modifiez le style du titre</a:t>
            </a:r>
            <a:endParaRPr lang="fr-FR" dirty="0"/>
          </a:p>
        </p:txBody>
      </p:sp>
      <p:sp>
        <p:nvSpPr>
          <p:cNvPr id="30" name="Espace réservé du texte 2"/>
          <p:cNvSpPr>
            <a:spLocks noGrp="1"/>
          </p:cNvSpPr>
          <p:nvPr>
            <p:ph idx="1"/>
          </p:nvPr>
        </p:nvSpPr>
        <p:spPr>
          <a:xfrm>
            <a:off x="179515" y="696542"/>
            <a:ext cx="5322434" cy="3934455"/>
          </a:xfrm>
          <a:prstGeom prst="rect">
            <a:avLst/>
          </a:prstGeom>
        </p:spPr>
        <p:txBody>
          <a:bodyPr rtlCol="0">
            <a:noAutofit/>
          </a:bodyPr>
          <a:lstStyle/>
          <a:p>
            <a:pPr lvl="0"/>
            <a:r>
              <a:rPr lang="fr-FR" smtClean="0"/>
              <a:t>Modifiez les styles du texte du masque</a:t>
            </a:r>
          </a:p>
          <a:p>
            <a:pPr lvl="1"/>
            <a:r>
              <a:rPr lang="fr-FR" smtClean="0"/>
              <a:t>Deuxième niveau</a:t>
            </a:r>
          </a:p>
          <a:p>
            <a:pPr lvl="2"/>
            <a:r>
              <a:rPr lang="fr-FR" smtClean="0"/>
              <a:t>Troisième niveau</a:t>
            </a:r>
          </a:p>
        </p:txBody>
      </p:sp>
      <p:sp>
        <p:nvSpPr>
          <p:cNvPr id="18" name="Picture Placeholder 2"/>
          <p:cNvSpPr>
            <a:spLocks noGrp="1"/>
          </p:cNvSpPr>
          <p:nvPr>
            <p:ph type="pic" sz="quarter" idx="10"/>
          </p:nvPr>
        </p:nvSpPr>
        <p:spPr bwMode="auto">
          <a:xfrm>
            <a:off x="5501950" y="-9525"/>
            <a:ext cx="3647433" cy="5178425"/>
          </a:xfrm>
          <a:custGeom>
            <a:avLst/>
            <a:gdLst>
              <a:gd name="connsiteX0" fmla="*/ 0 w 3662362"/>
              <a:gd name="connsiteY0" fmla="*/ 0 h 5168900"/>
              <a:gd name="connsiteX1" fmla="*/ 3662362 w 3662362"/>
              <a:gd name="connsiteY1" fmla="*/ 0 h 5168900"/>
              <a:gd name="connsiteX2" fmla="*/ 3662362 w 3662362"/>
              <a:gd name="connsiteY2" fmla="*/ 5168900 h 5168900"/>
              <a:gd name="connsiteX3" fmla="*/ 0 w 3662362"/>
              <a:gd name="connsiteY3" fmla="*/ 5168900 h 5168900"/>
              <a:gd name="connsiteX4" fmla="*/ 0 w 3662362"/>
              <a:gd name="connsiteY4" fmla="*/ 0 h 5168900"/>
              <a:gd name="connsiteX0" fmla="*/ 1724025 w 3662362"/>
              <a:gd name="connsiteY0" fmla="*/ 0 h 5178425"/>
              <a:gd name="connsiteX1" fmla="*/ 3662362 w 3662362"/>
              <a:gd name="connsiteY1" fmla="*/ 9525 h 5178425"/>
              <a:gd name="connsiteX2" fmla="*/ 3662362 w 3662362"/>
              <a:gd name="connsiteY2" fmla="*/ 5178425 h 5178425"/>
              <a:gd name="connsiteX3" fmla="*/ 0 w 3662362"/>
              <a:gd name="connsiteY3" fmla="*/ 5178425 h 5178425"/>
              <a:gd name="connsiteX4" fmla="*/ 1724025 w 3662362"/>
              <a:gd name="connsiteY4" fmla="*/ 0 h 5178425"/>
              <a:gd name="connsiteX0" fmla="*/ 1724025 w 3662362"/>
              <a:gd name="connsiteY0" fmla="*/ 0 h 5178425"/>
              <a:gd name="connsiteX1" fmla="*/ 3662362 w 3662362"/>
              <a:gd name="connsiteY1" fmla="*/ 9525 h 5178425"/>
              <a:gd name="connsiteX2" fmla="*/ 3662362 w 3662362"/>
              <a:gd name="connsiteY2" fmla="*/ 5178425 h 5178425"/>
              <a:gd name="connsiteX3" fmla="*/ 0 w 3662362"/>
              <a:gd name="connsiteY3" fmla="*/ 5178425 h 5178425"/>
              <a:gd name="connsiteX4" fmla="*/ 1724025 w 3662362"/>
              <a:gd name="connsiteY4" fmla="*/ 0 h 5178425"/>
              <a:gd name="connsiteX0" fmla="*/ 1609725 w 3548062"/>
              <a:gd name="connsiteY0" fmla="*/ 0 h 5178425"/>
              <a:gd name="connsiteX1" fmla="*/ 3548062 w 3548062"/>
              <a:gd name="connsiteY1" fmla="*/ 9525 h 5178425"/>
              <a:gd name="connsiteX2" fmla="*/ 3548062 w 3548062"/>
              <a:gd name="connsiteY2" fmla="*/ 5178425 h 5178425"/>
              <a:gd name="connsiteX3" fmla="*/ 0 w 3548062"/>
              <a:gd name="connsiteY3" fmla="*/ 5178425 h 5178425"/>
              <a:gd name="connsiteX4" fmla="*/ 1609725 w 3548062"/>
              <a:gd name="connsiteY4" fmla="*/ 0 h 5178425"/>
              <a:gd name="connsiteX0" fmla="*/ 1758948 w 3697285"/>
              <a:gd name="connsiteY0" fmla="*/ 0 h 5178425"/>
              <a:gd name="connsiteX1" fmla="*/ 3697285 w 3697285"/>
              <a:gd name="connsiteY1" fmla="*/ 9525 h 5178425"/>
              <a:gd name="connsiteX2" fmla="*/ 3697285 w 3697285"/>
              <a:gd name="connsiteY2" fmla="*/ 5178425 h 5178425"/>
              <a:gd name="connsiteX3" fmla="*/ 149223 w 3697285"/>
              <a:gd name="connsiteY3" fmla="*/ 5178425 h 5178425"/>
              <a:gd name="connsiteX4" fmla="*/ 1758948 w 3697285"/>
              <a:gd name="connsiteY4" fmla="*/ 0 h 5178425"/>
              <a:gd name="connsiteX0" fmla="*/ 1709096 w 3647433"/>
              <a:gd name="connsiteY0" fmla="*/ 0 h 5178425"/>
              <a:gd name="connsiteX1" fmla="*/ 3647433 w 3647433"/>
              <a:gd name="connsiteY1" fmla="*/ 9525 h 5178425"/>
              <a:gd name="connsiteX2" fmla="*/ 3647433 w 3647433"/>
              <a:gd name="connsiteY2" fmla="*/ 5178425 h 5178425"/>
              <a:gd name="connsiteX3" fmla="*/ 99371 w 3647433"/>
              <a:gd name="connsiteY3" fmla="*/ 5178425 h 5178425"/>
              <a:gd name="connsiteX4" fmla="*/ 1709096 w 3647433"/>
              <a:gd name="connsiteY4" fmla="*/ 0 h 51784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47433" h="5178425">
                <a:moveTo>
                  <a:pt x="1709096" y="0"/>
                </a:moveTo>
                <a:lnTo>
                  <a:pt x="3647433" y="9525"/>
                </a:lnTo>
                <a:lnTo>
                  <a:pt x="3647433" y="5178425"/>
                </a:lnTo>
                <a:lnTo>
                  <a:pt x="99371" y="5178425"/>
                </a:lnTo>
                <a:cubicBezTo>
                  <a:pt x="-30804" y="4471458"/>
                  <a:pt x="-351479" y="2116667"/>
                  <a:pt x="1709096" y="0"/>
                </a:cubicBezTo>
                <a:close/>
              </a:path>
            </a:pathLst>
          </a:custGeom>
          <a:solidFill>
            <a:schemeClr val="bg1">
              <a:lumMod val="85000"/>
            </a:schemeClr>
          </a:solidFill>
          <a:ln>
            <a:noFill/>
          </a:ln>
          <a:effectLst/>
          <a:extLst/>
        </p:spPr>
        <p:txBody>
          <a:bodyPr lIns="432000" rtlCol="0" anchor="ctr">
            <a:noAutofit/>
          </a:bodyPr>
          <a:lstStyle>
            <a:lvl1pPr marL="0" indent="0" algn="ctr">
              <a:buFontTx/>
              <a:buNone/>
              <a:defRPr b="0">
                <a:solidFill>
                  <a:schemeClr val="bg1"/>
                </a:solidFill>
              </a:defRPr>
            </a:lvl1pPr>
          </a:lstStyle>
          <a:p>
            <a:pPr lvl="0"/>
            <a:r>
              <a:rPr lang="fr-FR" noProof="0" smtClean="0"/>
              <a:t>Cliquez sur l'icône pour ajouter une image</a:t>
            </a:r>
            <a:endParaRPr lang="en-AU" noProof="0" dirty="0"/>
          </a:p>
        </p:txBody>
      </p:sp>
    </p:spTree>
    <p:extLst>
      <p:ext uri="{BB962C8B-B14F-4D97-AF65-F5344CB8AC3E}">
        <p14:creationId xmlns:p14="http://schemas.microsoft.com/office/powerpoint/2010/main" val="855413248"/>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contenu 2"/>
          <p:cNvSpPr>
            <a:spLocks noGrp="1"/>
          </p:cNvSpPr>
          <p:nvPr>
            <p:ph sz="half" idx="1"/>
          </p:nvPr>
        </p:nvSpPr>
        <p:spPr>
          <a:xfrm>
            <a:off x="457200" y="720927"/>
            <a:ext cx="4038600" cy="3917467"/>
          </a:xfrm>
        </p:spPr>
        <p:txBody>
          <a:bodyPr/>
          <a:lstStyle>
            <a:lvl1pPr>
              <a:defRPr sz="1600"/>
            </a:lvl1pPr>
            <a:lvl2pPr>
              <a:defRPr sz="1400"/>
            </a:lvl2pPr>
            <a:lvl3pPr>
              <a:defRPr sz="1200"/>
            </a:lvl3pPr>
            <a:lvl4pPr>
              <a:defRPr sz="1200"/>
            </a:lvl4pPr>
            <a:lvl5pPr>
              <a:defRPr sz="1200"/>
            </a:lvl5pPr>
            <a:lvl6pPr>
              <a:defRPr sz="1800"/>
            </a:lvl6pPr>
            <a:lvl7pPr>
              <a:defRPr sz="1800"/>
            </a:lvl7pPr>
            <a:lvl8pPr>
              <a:defRPr sz="1800"/>
            </a:lvl8pPr>
            <a:lvl9pPr>
              <a:defRPr sz="1800"/>
            </a:lvl9pPr>
          </a:lstStyle>
          <a:p>
            <a:pPr lvl="0"/>
            <a:r>
              <a:rPr lang="fr-FR" smtClean="0"/>
              <a:t>Modifiez les styles du texte du masque</a:t>
            </a:r>
          </a:p>
          <a:p>
            <a:pPr lvl="1"/>
            <a:r>
              <a:rPr lang="fr-FR" smtClean="0"/>
              <a:t>Deuxième niveau</a:t>
            </a:r>
          </a:p>
          <a:p>
            <a:pPr lvl="2"/>
            <a:r>
              <a:rPr lang="fr-FR" smtClean="0"/>
              <a:t>Troisième niveau</a:t>
            </a:r>
          </a:p>
        </p:txBody>
      </p:sp>
      <p:sp>
        <p:nvSpPr>
          <p:cNvPr id="4" name="Espace réservé du contenu 3"/>
          <p:cNvSpPr>
            <a:spLocks noGrp="1"/>
          </p:cNvSpPr>
          <p:nvPr>
            <p:ph sz="half" idx="2"/>
          </p:nvPr>
        </p:nvSpPr>
        <p:spPr>
          <a:xfrm>
            <a:off x="4648200" y="720927"/>
            <a:ext cx="4038600" cy="3917467"/>
          </a:xfrm>
        </p:spPr>
        <p:txBody>
          <a:bodyPr/>
          <a:lstStyle>
            <a:lvl1pPr>
              <a:defRPr sz="1600"/>
            </a:lvl1pPr>
            <a:lvl2pPr>
              <a:defRPr sz="1400"/>
            </a:lvl2pPr>
            <a:lvl3pPr>
              <a:defRPr sz="1200"/>
            </a:lvl3pPr>
            <a:lvl4pPr>
              <a:defRPr sz="1200"/>
            </a:lvl4pPr>
            <a:lvl5pPr>
              <a:defRPr sz="1200"/>
            </a:lvl5pPr>
            <a:lvl6pPr>
              <a:defRPr sz="1800"/>
            </a:lvl6pPr>
            <a:lvl7pPr>
              <a:defRPr sz="1800"/>
            </a:lvl7pPr>
            <a:lvl8pPr>
              <a:defRPr sz="1800"/>
            </a:lvl8pPr>
            <a:lvl9pPr>
              <a:defRPr sz="1800"/>
            </a:lvl9pPr>
          </a:lstStyle>
          <a:p>
            <a:pPr lvl="0"/>
            <a:r>
              <a:rPr lang="fr-FR" smtClean="0"/>
              <a:t>Modifiez les styles du texte du masque</a:t>
            </a:r>
          </a:p>
          <a:p>
            <a:pPr lvl="1"/>
            <a:r>
              <a:rPr lang="fr-FR" smtClean="0"/>
              <a:t>Deuxième niveau</a:t>
            </a:r>
          </a:p>
          <a:p>
            <a:pPr lvl="2"/>
            <a:r>
              <a:rPr lang="fr-FR" smtClean="0"/>
              <a:t>Troisième niveau</a:t>
            </a:r>
          </a:p>
        </p:txBody>
      </p:sp>
    </p:spTree>
    <p:extLst>
      <p:ext uri="{BB962C8B-B14F-4D97-AF65-F5344CB8AC3E}">
        <p14:creationId xmlns:p14="http://schemas.microsoft.com/office/powerpoint/2010/main" val="341445433"/>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preserve="1" userDrawn="1">
  <p:cSld name="vierge">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Tree>
    <p:extLst>
      <p:ext uri="{BB962C8B-B14F-4D97-AF65-F5344CB8AC3E}">
        <p14:creationId xmlns:p14="http://schemas.microsoft.com/office/powerpoint/2010/main" val="29239129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theme" Target="../theme/theme2.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2.xml"/><Relationship Id="rId3" Type="http://schemas.openxmlformats.org/officeDocument/2006/relationships/slideLayout" Target="../slideLayouts/slideLayout27.xml"/><Relationship Id="rId7" Type="http://schemas.openxmlformats.org/officeDocument/2006/relationships/slideLayout" Target="../slideLayouts/slideLayout31.xml"/><Relationship Id="rId12" Type="http://schemas.openxmlformats.org/officeDocument/2006/relationships/theme" Target="../theme/theme3.xml"/><Relationship Id="rId2" Type="http://schemas.openxmlformats.org/officeDocument/2006/relationships/slideLayout" Target="../slideLayouts/slideLayout26.xml"/><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5" Type="http://schemas.openxmlformats.org/officeDocument/2006/relationships/slideLayout" Target="../slideLayouts/slideLayout29.xml"/><Relationship Id="rId10" Type="http://schemas.openxmlformats.org/officeDocument/2006/relationships/slideLayout" Target="../slideLayouts/slideLayout34.xml"/><Relationship Id="rId4" Type="http://schemas.openxmlformats.org/officeDocument/2006/relationships/slideLayout" Target="../slideLayouts/slideLayout28.xml"/><Relationship Id="rId9" Type="http://schemas.openxmlformats.org/officeDocument/2006/relationships/slideLayout" Target="../slideLayouts/slideLayout3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3.xml"/><Relationship Id="rId13" Type="http://schemas.openxmlformats.org/officeDocument/2006/relationships/slideLayout" Target="../slideLayouts/slideLayout48.xml"/><Relationship Id="rId3" Type="http://schemas.openxmlformats.org/officeDocument/2006/relationships/slideLayout" Target="../slideLayouts/slideLayout38.xml"/><Relationship Id="rId7" Type="http://schemas.openxmlformats.org/officeDocument/2006/relationships/slideLayout" Target="../slideLayouts/slideLayout42.xml"/><Relationship Id="rId12" Type="http://schemas.openxmlformats.org/officeDocument/2006/relationships/slideLayout" Target="../slideLayouts/slideLayout47.xml"/><Relationship Id="rId17" Type="http://schemas.openxmlformats.org/officeDocument/2006/relationships/image" Target="../media/image2.png"/><Relationship Id="rId2" Type="http://schemas.openxmlformats.org/officeDocument/2006/relationships/slideLayout" Target="../slideLayouts/slideLayout37.xml"/><Relationship Id="rId16" Type="http://schemas.openxmlformats.org/officeDocument/2006/relationships/image" Target="../media/image4.png"/><Relationship Id="rId1" Type="http://schemas.openxmlformats.org/officeDocument/2006/relationships/slideLayout" Target="../slideLayouts/slideLayout36.xml"/><Relationship Id="rId6" Type="http://schemas.openxmlformats.org/officeDocument/2006/relationships/slideLayout" Target="../slideLayouts/slideLayout41.xml"/><Relationship Id="rId11" Type="http://schemas.openxmlformats.org/officeDocument/2006/relationships/slideLayout" Target="../slideLayouts/slideLayout46.xml"/><Relationship Id="rId5" Type="http://schemas.openxmlformats.org/officeDocument/2006/relationships/slideLayout" Target="../slideLayouts/slideLayout40.xml"/><Relationship Id="rId15" Type="http://schemas.openxmlformats.org/officeDocument/2006/relationships/theme" Target="../theme/theme4.xml"/><Relationship Id="rId10" Type="http://schemas.openxmlformats.org/officeDocument/2006/relationships/slideLayout" Target="../slideLayouts/slideLayout45.xml"/><Relationship Id="rId4" Type="http://schemas.openxmlformats.org/officeDocument/2006/relationships/slideLayout" Target="../slideLayouts/slideLayout39.xml"/><Relationship Id="rId9" Type="http://schemas.openxmlformats.org/officeDocument/2006/relationships/slideLayout" Target="../slideLayouts/slideLayout44.xml"/><Relationship Id="rId14" Type="http://schemas.openxmlformats.org/officeDocument/2006/relationships/slideLayout" Target="../slideLayouts/slideLayout49.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7.xml"/><Relationship Id="rId13" Type="http://schemas.openxmlformats.org/officeDocument/2006/relationships/slideLayout" Target="../slideLayouts/slideLayout62.xml"/><Relationship Id="rId3" Type="http://schemas.openxmlformats.org/officeDocument/2006/relationships/slideLayout" Target="../slideLayouts/slideLayout52.xml"/><Relationship Id="rId7" Type="http://schemas.openxmlformats.org/officeDocument/2006/relationships/slideLayout" Target="../slideLayouts/slideLayout56.xml"/><Relationship Id="rId12" Type="http://schemas.openxmlformats.org/officeDocument/2006/relationships/slideLayout" Target="../slideLayouts/slideLayout61.xml"/><Relationship Id="rId2" Type="http://schemas.openxmlformats.org/officeDocument/2006/relationships/slideLayout" Target="../slideLayouts/slideLayout51.xml"/><Relationship Id="rId16" Type="http://schemas.openxmlformats.org/officeDocument/2006/relationships/image" Target="../media/image2.png"/><Relationship Id="rId1" Type="http://schemas.openxmlformats.org/officeDocument/2006/relationships/slideLayout" Target="../slideLayouts/slideLayout50.xml"/><Relationship Id="rId6" Type="http://schemas.openxmlformats.org/officeDocument/2006/relationships/slideLayout" Target="../slideLayouts/slideLayout55.xml"/><Relationship Id="rId11" Type="http://schemas.openxmlformats.org/officeDocument/2006/relationships/slideLayout" Target="../slideLayouts/slideLayout60.xml"/><Relationship Id="rId5" Type="http://schemas.openxmlformats.org/officeDocument/2006/relationships/slideLayout" Target="../slideLayouts/slideLayout54.xml"/><Relationship Id="rId15" Type="http://schemas.openxmlformats.org/officeDocument/2006/relationships/image" Target="../media/image1.png"/><Relationship Id="rId10" Type="http://schemas.openxmlformats.org/officeDocument/2006/relationships/slideLayout" Target="../slideLayouts/slideLayout59.xml"/><Relationship Id="rId4" Type="http://schemas.openxmlformats.org/officeDocument/2006/relationships/slideLayout" Target="../slideLayouts/slideLayout53.xml"/><Relationship Id="rId9" Type="http://schemas.openxmlformats.org/officeDocument/2006/relationships/slideLayout" Target="../slideLayouts/slideLayout58.xml"/><Relationship Id="rId14" Type="http://schemas.openxmlformats.org/officeDocument/2006/relationships/theme" Target="../theme/theme5.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70.xml"/><Relationship Id="rId13" Type="http://schemas.openxmlformats.org/officeDocument/2006/relationships/slideLayout" Target="../slideLayouts/slideLayout75.xml"/><Relationship Id="rId3" Type="http://schemas.openxmlformats.org/officeDocument/2006/relationships/slideLayout" Target="../slideLayouts/slideLayout65.xml"/><Relationship Id="rId7" Type="http://schemas.openxmlformats.org/officeDocument/2006/relationships/slideLayout" Target="../slideLayouts/slideLayout69.xml"/><Relationship Id="rId12" Type="http://schemas.openxmlformats.org/officeDocument/2006/relationships/slideLayout" Target="../slideLayouts/slideLayout74.xml"/><Relationship Id="rId17" Type="http://schemas.openxmlformats.org/officeDocument/2006/relationships/image" Target="../media/image2.png"/><Relationship Id="rId2" Type="http://schemas.openxmlformats.org/officeDocument/2006/relationships/slideLayout" Target="../slideLayouts/slideLayout64.xml"/><Relationship Id="rId16" Type="http://schemas.openxmlformats.org/officeDocument/2006/relationships/image" Target="../media/image4.png"/><Relationship Id="rId1" Type="http://schemas.openxmlformats.org/officeDocument/2006/relationships/slideLayout" Target="../slideLayouts/slideLayout63.xml"/><Relationship Id="rId6" Type="http://schemas.openxmlformats.org/officeDocument/2006/relationships/slideLayout" Target="../slideLayouts/slideLayout68.xml"/><Relationship Id="rId11" Type="http://schemas.openxmlformats.org/officeDocument/2006/relationships/slideLayout" Target="../slideLayouts/slideLayout73.xml"/><Relationship Id="rId5" Type="http://schemas.openxmlformats.org/officeDocument/2006/relationships/slideLayout" Target="../slideLayouts/slideLayout67.xml"/><Relationship Id="rId15" Type="http://schemas.openxmlformats.org/officeDocument/2006/relationships/theme" Target="../theme/theme6.xml"/><Relationship Id="rId10" Type="http://schemas.openxmlformats.org/officeDocument/2006/relationships/slideLayout" Target="../slideLayouts/slideLayout72.xml"/><Relationship Id="rId4" Type="http://schemas.openxmlformats.org/officeDocument/2006/relationships/slideLayout" Target="../slideLayouts/slideLayout66.xml"/><Relationship Id="rId9" Type="http://schemas.openxmlformats.org/officeDocument/2006/relationships/slideLayout" Target="../slideLayouts/slideLayout71.xml"/><Relationship Id="rId14" Type="http://schemas.openxmlformats.org/officeDocument/2006/relationships/slideLayout" Target="../slideLayouts/slideLayout76.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84.xml"/><Relationship Id="rId13" Type="http://schemas.openxmlformats.org/officeDocument/2006/relationships/theme" Target="../theme/theme7.xml"/><Relationship Id="rId3" Type="http://schemas.openxmlformats.org/officeDocument/2006/relationships/slideLayout" Target="../slideLayouts/slideLayout79.xml"/><Relationship Id="rId7" Type="http://schemas.openxmlformats.org/officeDocument/2006/relationships/slideLayout" Target="../slideLayouts/slideLayout83.xml"/><Relationship Id="rId12" Type="http://schemas.openxmlformats.org/officeDocument/2006/relationships/slideLayout" Target="../slideLayouts/slideLayout88.xml"/><Relationship Id="rId2" Type="http://schemas.openxmlformats.org/officeDocument/2006/relationships/slideLayout" Target="../slideLayouts/slideLayout78.xml"/><Relationship Id="rId1" Type="http://schemas.openxmlformats.org/officeDocument/2006/relationships/slideLayout" Target="../slideLayouts/slideLayout77.xml"/><Relationship Id="rId6" Type="http://schemas.openxmlformats.org/officeDocument/2006/relationships/slideLayout" Target="../slideLayouts/slideLayout82.xml"/><Relationship Id="rId11" Type="http://schemas.openxmlformats.org/officeDocument/2006/relationships/slideLayout" Target="../slideLayouts/slideLayout87.xml"/><Relationship Id="rId5" Type="http://schemas.openxmlformats.org/officeDocument/2006/relationships/slideLayout" Target="../slideLayouts/slideLayout81.xml"/><Relationship Id="rId15" Type="http://schemas.openxmlformats.org/officeDocument/2006/relationships/image" Target="../media/image2.png"/><Relationship Id="rId10" Type="http://schemas.openxmlformats.org/officeDocument/2006/relationships/slideLayout" Target="../slideLayouts/slideLayout86.xml"/><Relationship Id="rId4" Type="http://schemas.openxmlformats.org/officeDocument/2006/relationships/slideLayout" Target="../slideLayouts/slideLayout80.xml"/><Relationship Id="rId9" Type="http://schemas.openxmlformats.org/officeDocument/2006/relationships/slideLayout" Target="../slideLayouts/slideLayout85.xml"/><Relationship Id="rId14" Type="http://schemas.openxmlformats.org/officeDocument/2006/relationships/image" Target="../media/image1.png"/></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96.xml"/><Relationship Id="rId13" Type="http://schemas.openxmlformats.org/officeDocument/2006/relationships/slideLayout" Target="../slideLayouts/slideLayout101.xml"/><Relationship Id="rId3" Type="http://schemas.openxmlformats.org/officeDocument/2006/relationships/slideLayout" Target="../slideLayouts/slideLayout91.xml"/><Relationship Id="rId7" Type="http://schemas.openxmlformats.org/officeDocument/2006/relationships/slideLayout" Target="../slideLayouts/slideLayout95.xml"/><Relationship Id="rId12" Type="http://schemas.openxmlformats.org/officeDocument/2006/relationships/slideLayout" Target="../slideLayouts/slideLayout100.xml"/><Relationship Id="rId2" Type="http://schemas.openxmlformats.org/officeDocument/2006/relationships/slideLayout" Target="../slideLayouts/slideLayout90.xml"/><Relationship Id="rId16" Type="http://schemas.openxmlformats.org/officeDocument/2006/relationships/image" Target="../media/image2.png"/><Relationship Id="rId1" Type="http://schemas.openxmlformats.org/officeDocument/2006/relationships/slideLayout" Target="../slideLayouts/slideLayout89.xml"/><Relationship Id="rId6" Type="http://schemas.openxmlformats.org/officeDocument/2006/relationships/slideLayout" Target="../slideLayouts/slideLayout94.xml"/><Relationship Id="rId11" Type="http://schemas.openxmlformats.org/officeDocument/2006/relationships/slideLayout" Target="../slideLayouts/slideLayout99.xml"/><Relationship Id="rId5" Type="http://schemas.openxmlformats.org/officeDocument/2006/relationships/slideLayout" Target="../slideLayouts/slideLayout93.xml"/><Relationship Id="rId15" Type="http://schemas.openxmlformats.org/officeDocument/2006/relationships/image" Target="../media/image1.png"/><Relationship Id="rId10" Type="http://schemas.openxmlformats.org/officeDocument/2006/relationships/slideLayout" Target="../slideLayouts/slideLayout98.xml"/><Relationship Id="rId4" Type="http://schemas.openxmlformats.org/officeDocument/2006/relationships/slideLayout" Target="../slideLayouts/slideLayout92.xml"/><Relationship Id="rId9" Type="http://schemas.openxmlformats.org/officeDocument/2006/relationships/slideLayout" Target="../slideLayouts/slideLayout97.xml"/><Relationship Id="rId14" Type="http://schemas.openxmlformats.org/officeDocument/2006/relationships/theme" Target="../theme/theme8.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109.xml"/><Relationship Id="rId13" Type="http://schemas.openxmlformats.org/officeDocument/2006/relationships/slideLayout" Target="../slideLayouts/slideLayout114.xml"/><Relationship Id="rId18" Type="http://schemas.openxmlformats.org/officeDocument/2006/relationships/theme" Target="../theme/theme9.xml"/><Relationship Id="rId3" Type="http://schemas.openxmlformats.org/officeDocument/2006/relationships/slideLayout" Target="../slideLayouts/slideLayout104.xml"/><Relationship Id="rId7" Type="http://schemas.openxmlformats.org/officeDocument/2006/relationships/slideLayout" Target="../slideLayouts/slideLayout108.xml"/><Relationship Id="rId12" Type="http://schemas.openxmlformats.org/officeDocument/2006/relationships/slideLayout" Target="../slideLayouts/slideLayout113.xml"/><Relationship Id="rId17" Type="http://schemas.openxmlformats.org/officeDocument/2006/relationships/slideLayout" Target="../slideLayouts/slideLayout118.xml"/><Relationship Id="rId2" Type="http://schemas.openxmlformats.org/officeDocument/2006/relationships/slideLayout" Target="../slideLayouts/slideLayout103.xml"/><Relationship Id="rId16" Type="http://schemas.openxmlformats.org/officeDocument/2006/relationships/slideLayout" Target="../slideLayouts/slideLayout117.xml"/><Relationship Id="rId1" Type="http://schemas.openxmlformats.org/officeDocument/2006/relationships/slideLayout" Target="../slideLayouts/slideLayout102.xml"/><Relationship Id="rId6" Type="http://schemas.openxmlformats.org/officeDocument/2006/relationships/slideLayout" Target="../slideLayouts/slideLayout107.xml"/><Relationship Id="rId11" Type="http://schemas.openxmlformats.org/officeDocument/2006/relationships/slideLayout" Target="../slideLayouts/slideLayout112.xml"/><Relationship Id="rId5" Type="http://schemas.openxmlformats.org/officeDocument/2006/relationships/slideLayout" Target="../slideLayouts/slideLayout106.xml"/><Relationship Id="rId15" Type="http://schemas.openxmlformats.org/officeDocument/2006/relationships/slideLayout" Target="../slideLayouts/slideLayout116.xml"/><Relationship Id="rId10" Type="http://schemas.openxmlformats.org/officeDocument/2006/relationships/slideLayout" Target="../slideLayouts/slideLayout111.xml"/><Relationship Id="rId19" Type="http://schemas.openxmlformats.org/officeDocument/2006/relationships/image" Target="../media/image8.png"/><Relationship Id="rId4" Type="http://schemas.openxmlformats.org/officeDocument/2006/relationships/slideLayout" Target="../slideLayouts/slideLayout105.xml"/><Relationship Id="rId9" Type="http://schemas.openxmlformats.org/officeDocument/2006/relationships/slideLayout" Target="../slideLayouts/slideLayout110.xml"/><Relationship Id="rId14" Type="http://schemas.openxmlformats.org/officeDocument/2006/relationships/slideLayout" Target="../slideLayouts/slideLayout115.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rgbClr val="ECD6F4"/>
        </a:solidFill>
        <a:effectLst/>
      </p:bgPr>
    </p:bg>
    <p:spTree>
      <p:nvGrpSpPr>
        <p:cNvPr id="1" name=""/>
        <p:cNvGrpSpPr/>
        <p:nvPr/>
      </p:nvGrpSpPr>
      <p:grpSpPr>
        <a:xfrm>
          <a:off x="0" y="0"/>
          <a:ext cx="0" cy="0"/>
          <a:chOff x="0" y="0"/>
          <a:chExt cx="0" cy="0"/>
        </a:xfrm>
      </p:grpSpPr>
      <p:sp>
        <p:nvSpPr>
          <p:cNvPr id="1026" name="Espace réservé du titre 1"/>
          <p:cNvSpPr>
            <a:spLocks noGrp="1"/>
          </p:cNvSpPr>
          <p:nvPr>
            <p:ph type="title"/>
          </p:nvPr>
        </p:nvSpPr>
        <p:spPr bwMode="auto">
          <a:xfrm>
            <a:off x="266700" y="0"/>
            <a:ext cx="8674100" cy="561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fr-FR" altLang="fr-FR" smtClean="0"/>
              <a:t>Cliquez et modifiez le titre</a:t>
            </a:r>
          </a:p>
        </p:txBody>
      </p:sp>
      <p:sp>
        <p:nvSpPr>
          <p:cNvPr id="1027" name="Espace réservé du texte 2"/>
          <p:cNvSpPr>
            <a:spLocks noGrp="1"/>
          </p:cNvSpPr>
          <p:nvPr>
            <p:ph type="body" idx="1"/>
          </p:nvPr>
        </p:nvSpPr>
        <p:spPr bwMode="auto">
          <a:xfrm>
            <a:off x="179388" y="696913"/>
            <a:ext cx="8761412" cy="3933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fr-FR" altLang="fr-FR" smtClean="0"/>
              <a:t>Cliquez pour modifier les styles du texte du masque</a:t>
            </a:r>
          </a:p>
          <a:p>
            <a:pPr lvl="1"/>
            <a:r>
              <a:rPr lang="fr-FR" altLang="fr-FR" smtClean="0"/>
              <a:t>Deuxième niveau</a:t>
            </a:r>
          </a:p>
          <a:p>
            <a:pPr lvl="2"/>
            <a:r>
              <a:rPr lang="fr-FR" altLang="fr-FR" smtClean="0"/>
              <a:t>Troisième niveau</a:t>
            </a:r>
          </a:p>
        </p:txBody>
      </p:sp>
      <p:sp>
        <p:nvSpPr>
          <p:cNvPr id="21" name="Espace réservé du numéro de diapositive 5"/>
          <p:cNvSpPr txBox="1">
            <a:spLocks/>
          </p:cNvSpPr>
          <p:nvPr/>
        </p:nvSpPr>
        <p:spPr>
          <a:xfrm>
            <a:off x="133350" y="4802188"/>
            <a:ext cx="785813" cy="274637"/>
          </a:xfrm>
          <a:prstGeom prst="rect">
            <a:avLst/>
          </a:prstGeom>
        </p:spPr>
        <p:txBody>
          <a:bodyPr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D0359AF1-0F7E-425F-BCF7-8BC347F611A7}" type="slidenum">
              <a:rPr lang="fr-FR" altLang="fr-FR" sz="1200">
                <a:solidFill>
                  <a:srgbClr val="333366"/>
                </a:solidFill>
                <a:latin typeface="Century Gothic" panose="020B0502020202020204" pitchFamily="34" charset="0"/>
              </a:rPr>
              <a:pPr eaLnBrk="1" hangingPunct="1"/>
              <a:t>‹N°›</a:t>
            </a:fld>
            <a:endParaRPr lang="fr-FR" altLang="fr-FR" sz="1200">
              <a:solidFill>
                <a:srgbClr val="333366"/>
              </a:solidFill>
              <a:latin typeface="Century Gothic" panose="020B0502020202020204" pitchFamily="34" charset="0"/>
            </a:endParaRPr>
          </a:p>
        </p:txBody>
      </p:sp>
      <p:cxnSp>
        <p:nvCxnSpPr>
          <p:cNvPr id="13" name="Straight Connector 3"/>
          <p:cNvCxnSpPr/>
          <p:nvPr/>
        </p:nvCxnSpPr>
        <p:spPr bwMode="auto">
          <a:xfrm>
            <a:off x="-4763" y="563563"/>
            <a:ext cx="9148763" cy="0"/>
          </a:xfrm>
          <a:prstGeom prst="line">
            <a:avLst/>
          </a:prstGeom>
          <a:noFill/>
          <a:ln w="9525" cap="flat" cmpd="sng" algn="ctr">
            <a:solidFill>
              <a:schemeClr val="bg1">
                <a:lumMod val="75000"/>
              </a:schemeClr>
            </a:solidFill>
            <a:prstDash val="solid"/>
            <a:round/>
            <a:headEnd type="none" w="med" len="med"/>
            <a:tailEnd type="none" w="med" len="med"/>
          </a:ln>
          <a:effectLst/>
          <a:extLst/>
        </p:spPr>
      </p:cxnSp>
      <p:sp>
        <p:nvSpPr>
          <p:cNvPr id="1030" name="Rectangle 13"/>
          <p:cNvSpPr>
            <a:spLocks noChangeArrowheads="1"/>
          </p:cNvSpPr>
          <p:nvPr/>
        </p:nvSpPr>
        <p:spPr bwMode="auto">
          <a:xfrm>
            <a:off x="-1588" y="-14288"/>
            <a:ext cx="179388" cy="576263"/>
          </a:xfrm>
          <a:prstGeom prst="rect">
            <a:avLst/>
          </a:prstGeom>
          <a:solidFill>
            <a:srgbClr val="5DBFD4"/>
          </a:solidFill>
          <a:ln>
            <a:noFill/>
          </a:ln>
          <a:extLst>
            <a:ext uri="{91240B29-F687-4F45-9708-019B960494DF}">
              <a14:hiddenLine xmlns:a14="http://schemas.microsoft.com/office/drawing/2010/main" w="9525" algn="ctr">
                <a:solidFill>
                  <a:srgbClr val="000000"/>
                </a:solidFill>
                <a:round/>
                <a:headEnd/>
                <a:tailEnd/>
              </a14:hiddenLine>
            </a:ext>
          </a:extLst>
        </p:spPr>
        <p:txBody>
          <a:bodyPr anchor="ct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defTabSz="914400">
              <a:defRPr/>
            </a:pPr>
            <a:endParaRPr lang="en-AU" altLang="fr-FR" sz="1400" smtClean="0">
              <a:solidFill>
                <a:srgbClr val="323265"/>
              </a:solidFill>
              <a:cs typeface="Arial" panose="020B0604020202020204" pitchFamily="34" charset="0"/>
            </a:endParaRPr>
          </a:p>
        </p:txBody>
      </p:sp>
      <p:sp>
        <p:nvSpPr>
          <p:cNvPr id="23" name="ZoneTexte 11"/>
          <p:cNvSpPr txBox="1">
            <a:spLocks noChangeArrowheads="1"/>
          </p:cNvSpPr>
          <p:nvPr/>
        </p:nvSpPr>
        <p:spPr bwMode="auto">
          <a:xfrm>
            <a:off x="3708400" y="4743450"/>
            <a:ext cx="1727200" cy="185738"/>
          </a:xfrm>
          <a:prstGeom prst="rect">
            <a:avLst/>
          </a:prstGeom>
          <a:solidFill>
            <a:schemeClr val="bg1">
              <a:alpha val="50000"/>
            </a:schemeClr>
          </a:solidFill>
          <a:ln w="6350">
            <a:solidFill>
              <a:schemeClr val="bg1">
                <a:lumMod val="85000"/>
              </a:schemeClr>
            </a:solidFill>
            <a:miter lim="800000"/>
            <a:headEnd/>
            <a:tailEnd/>
          </a:ln>
          <a:extLst/>
        </p:spPr>
        <p:txBody>
          <a:bodyPr tIns="46800" anchor="ctr">
            <a:spAutoFit/>
          </a:bodyPr>
          <a:lstStyle>
            <a:lvl1pPr eaLnBrk="0" hangingPunct="0">
              <a:defRPr sz="2400">
                <a:solidFill>
                  <a:schemeClr val="tx1"/>
                </a:solidFill>
                <a:latin typeface="Times New Roman" charset="0"/>
              </a:defRPr>
            </a:lvl1pPr>
            <a:lvl2pPr marL="742950" indent="-285750" eaLnBrk="0" hangingPunct="0">
              <a:defRPr sz="2400">
                <a:solidFill>
                  <a:schemeClr val="tx1"/>
                </a:solidFill>
                <a:latin typeface="Times New Roman" charset="0"/>
              </a:defRPr>
            </a:lvl2pPr>
            <a:lvl3pPr marL="1143000" indent="-228600" eaLnBrk="0" hangingPunct="0">
              <a:defRPr sz="2400">
                <a:solidFill>
                  <a:schemeClr val="tx1"/>
                </a:solidFill>
                <a:latin typeface="Times New Roman" charset="0"/>
              </a:defRPr>
            </a:lvl3pPr>
            <a:lvl4pPr marL="1600200" indent="-228600" eaLnBrk="0" hangingPunct="0">
              <a:defRPr sz="2400">
                <a:solidFill>
                  <a:schemeClr val="tx1"/>
                </a:solidFill>
                <a:latin typeface="Times New Roman" charset="0"/>
              </a:defRPr>
            </a:lvl4pPr>
            <a:lvl5pPr marL="2057400" indent="-228600" eaLnBrk="0" hangingPunct="0">
              <a:defRPr sz="2400">
                <a:solidFill>
                  <a:schemeClr val="tx1"/>
                </a:solidFill>
                <a:latin typeface="Times New Roman" charset="0"/>
              </a:defRPr>
            </a:lvl5pPr>
            <a:lvl6pPr marL="2514600" indent="-228600" eaLnBrk="0" fontAlgn="base" hangingPunct="0">
              <a:spcBef>
                <a:spcPct val="0"/>
              </a:spcBef>
              <a:spcAft>
                <a:spcPct val="0"/>
              </a:spcAft>
              <a:defRPr sz="2400">
                <a:solidFill>
                  <a:schemeClr val="tx1"/>
                </a:solidFill>
                <a:latin typeface="Times New Roman" charset="0"/>
              </a:defRPr>
            </a:lvl6pPr>
            <a:lvl7pPr marL="2971800" indent="-228600" eaLnBrk="0" fontAlgn="base" hangingPunct="0">
              <a:spcBef>
                <a:spcPct val="0"/>
              </a:spcBef>
              <a:spcAft>
                <a:spcPct val="0"/>
              </a:spcAft>
              <a:defRPr sz="2400">
                <a:solidFill>
                  <a:schemeClr val="tx1"/>
                </a:solidFill>
                <a:latin typeface="Times New Roman" charset="0"/>
              </a:defRPr>
            </a:lvl7pPr>
            <a:lvl8pPr marL="3429000" indent="-228600" eaLnBrk="0" fontAlgn="base" hangingPunct="0">
              <a:spcBef>
                <a:spcPct val="0"/>
              </a:spcBef>
              <a:spcAft>
                <a:spcPct val="0"/>
              </a:spcAft>
              <a:defRPr sz="2400">
                <a:solidFill>
                  <a:schemeClr val="tx1"/>
                </a:solidFill>
                <a:latin typeface="Times New Roman" charset="0"/>
              </a:defRPr>
            </a:lvl8pPr>
            <a:lvl9pPr marL="3886200" indent="-228600" eaLnBrk="0" fontAlgn="base" hangingPunct="0">
              <a:spcBef>
                <a:spcPct val="0"/>
              </a:spcBef>
              <a:spcAft>
                <a:spcPct val="0"/>
              </a:spcAft>
              <a:defRPr sz="2400">
                <a:solidFill>
                  <a:schemeClr val="tx1"/>
                </a:solidFill>
                <a:latin typeface="Times New Roman" charset="0"/>
              </a:defRPr>
            </a:lvl9pPr>
          </a:lstStyle>
          <a:p>
            <a:pPr algn="ctr" eaLnBrk="1" fontAlgn="auto" hangingPunct="1">
              <a:spcBef>
                <a:spcPts val="0"/>
              </a:spcBef>
              <a:spcAft>
                <a:spcPts val="0"/>
              </a:spcAft>
              <a:defRPr/>
            </a:pPr>
            <a:r>
              <a:rPr lang="en-US" sz="600" dirty="0" smtClean="0">
                <a:solidFill>
                  <a:schemeClr val="bg1">
                    <a:lumMod val="65000"/>
                  </a:schemeClr>
                </a:solidFill>
                <a:latin typeface="Arial" charset="0"/>
              </a:rPr>
              <a:t>THALES GROUP INTERNAL</a:t>
            </a:r>
          </a:p>
        </p:txBody>
      </p:sp>
      <p:sp>
        <p:nvSpPr>
          <p:cNvPr id="1032" name="Freeform 22"/>
          <p:cNvSpPr>
            <a:spLocks/>
          </p:cNvSpPr>
          <p:nvPr/>
        </p:nvSpPr>
        <p:spPr bwMode="auto">
          <a:xfrm rot="10800000" flipH="1">
            <a:off x="160338" y="4841875"/>
            <a:ext cx="207962" cy="219075"/>
          </a:xfrm>
          <a:custGeom>
            <a:avLst/>
            <a:gdLst>
              <a:gd name="T0" fmla="*/ 2147483647 w 412"/>
              <a:gd name="T1" fmla="*/ 2147483647 h 411"/>
              <a:gd name="T2" fmla="*/ 0 w 412"/>
              <a:gd name="T3" fmla="*/ 2147483647 h 411"/>
              <a:gd name="T4" fmla="*/ 0 w 412"/>
              <a:gd name="T5" fmla="*/ 0 h 411"/>
              <a:gd name="T6" fmla="*/ 2147483647 w 412"/>
              <a:gd name="T7" fmla="*/ 0 h 411"/>
              <a:gd name="T8" fmla="*/ 2147483647 w 412"/>
              <a:gd name="T9" fmla="*/ 2147483647 h 411"/>
              <a:gd name="T10" fmla="*/ 2147483647 w 412"/>
              <a:gd name="T11" fmla="*/ 2147483647 h 411"/>
              <a:gd name="T12" fmla="*/ 2147483647 w 412"/>
              <a:gd name="T13" fmla="*/ 2147483647 h 411"/>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412" h="411">
                <a:moveTo>
                  <a:pt x="39" y="411"/>
                </a:moveTo>
                <a:lnTo>
                  <a:pt x="0" y="411"/>
                </a:lnTo>
                <a:lnTo>
                  <a:pt x="0" y="0"/>
                </a:lnTo>
                <a:lnTo>
                  <a:pt x="412" y="0"/>
                </a:lnTo>
                <a:lnTo>
                  <a:pt x="412" y="39"/>
                </a:lnTo>
                <a:lnTo>
                  <a:pt x="39" y="39"/>
                </a:lnTo>
                <a:lnTo>
                  <a:pt x="39" y="411"/>
                </a:lnTo>
                <a:close/>
              </a:path>
            </a:pathLst>
          </a:custGeom>
          <a:solidFill>
            <a:srgbClr val="5DBFD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pic>
        <p:nvPicPr>
          <p:cNvPr id="1033" name="Image 15" descr="logo_thales.png"/>
          <p:cNvPicPr>
            <a:picLocks noChangeAspect="1"/>
          </p:cNvPicPr>
          <p:nvPr/>
        </p:nvPicPr>
        <p:blipFill>
          <a:blip r:embed="rId15">
            <a:extLst>
              <a:ext uri="{28A0092B-C50C-407E-A947-70E740481C1C}">
                <a14:useLocalDpi xmlns:a14="http://schemas.microsoft.com/office/drawing/2010/main" val="0"/>
              </a:ext>
            </a:extLst>
          </a:blip>
          <a:srcRect l="9052" t="36000" r="9052" b="36000"/>
          <a:stretch>
            <a:fillRect/>
          </a:stretch>
        </p:blipFill>
        <p:spPr bwMode="auto">
          <a:xfrm>
            <a:off x="7213600" y="4743450"/>
            <a:ext cx="1727200" cy="331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34" name="Rectangle 36"/>
          <p:cNvSpPr>
            <a:spLocks noChangeArrowheads="1"/>
          </p:cNvSpPr>
          <p:nvPr/>
        </p:nvSpPr>
        <p:spPr bwMode="auto">
          <a:xfrm rot="-5400000">
            <a:off x="-1889919" y="2628107"/>
            <a:ext cx="4046537" cy="18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defTabSz="914400">
              <a:spcBef>
                <a:spcPct val="20000"/>
              </a:spcBef>
              <a:defRPr/>
            </a:pPr>
            <a:r>
              <a:rPr lang="fr-FR" altLang="fr-FR" sz="600" dirty="0" smtClean="0">
                <a:solidFill>
                  <a:srgbClr val="969696"/>
                </a:solidFill>
                <a:latin typeface="Century Gothic" panose="020B0502020202020204" pitchFamily="34" charset="0"/>
              </a:rPr>
              <a:t>Ce document ne peut être reproduit, modifié, adapté, publié, traduit, d'une quelconque façon, en tout ou partie, ni divulgué à un tiers sans l'accord préalable et écrit de Thales  -  ©Thales  2015 Tous Droits réservés.</a:t>
            </a:r>
            <a:endParaRPr lang="fr-FR" altLang="fr-FR" sz="700" dirty="0" smtClean="0">
              <a:solidFill>
                <a:srgbClr val="606060"/>
              </a:solidFill>
              <a:latin typeface="Century Gothic" panose="020B0502020202020204" pitchFamily="34" charset="0"/>
            </a:endParaRPr>
          </a:p>
        </p:txBody>
      </p:sp>
      <p:sp>
        <p:nvSpPr>
          <p:cNvPr id="1035" name="Rectangle 36"/>
          <p:cNvSpPr>
            <a:spLocks noChangeArrowheads="1"/>
          </p:cNvSpPr>
          <p:nvPr/>
        </p:nvSpPr>
        <p:spPr bwMode="auto">
          <a:xfrm>
            <a:off x="598488" y="4856163"/>
            <a:ext cx="5475287" cy="20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defTabSz="914400">
              <a:spcBef>
                <a:spcPct val="20000"/>
              </a:spcBef>
              <a:defRPr/>
            </a:pPr>
            <a:r>
              <a:rPr lang="fr-FR" altLang="fr-FR" sz="600" smtClean="0">
                <a:solidFill>
                  <a:srgbClr val="969696"/>
                </a:solidFill>
                <a:latin typeface="Century Gothic" panose="020B0502020202020204" pitchFamily="34" charset="0"/>
              </a:rPr>
              <a:t>TRN : xxxx-xxxxxxxxxx  rev xxx  - Octobre 2015</a:t>
            </a:r>
          </a:p>
          <a:p>
            <a:pPr defTabSz="914400">
              <a:spcBef>
                <a:spcPct val="20000"/>
              </a:spcBef>
              <a:defRPr/>
            </a:pPr>
            <a:r>
              <a:rPr lang="fr-FR" altLang="fr-FR" sz="600" smtClean="0">
                <a:solidFill>
                  <a:srgbClr val="969696"/>
                </a:solidFill>
                <a:latin typeface="Century Gothic" panose="020B0502020202020204" pitchFamily="34" charset="0"/>
              </a:rPr>
              <a:t>Thales Air Systems / ADW-FR</a:t>
            </a:r>
            <a:endParaRPr lang="fr-FR" altLang="fr-FR" sz="700" smtClean="0">
              <a:solidFill>
                <a:srgbClr val="606060"/>
              </a:solidFill>
              <a:latin typeface="Century Gothic" panose="020B0502020202020204" pitchFamily="34" charset="0"/>
            </a:endParaRPr>
          </a:p>
        </p:txBody>
      </p:sp>
    </p:spTree>
  </p:cSld>
  <p:clrMap bg1="lt1" tx1="dk1" bg2="lt2" tx2="dk2" accent1="accent1" accent2="accent2" accent3="accent3" accent4="accent4" accent5="accent5" accent6="accent6" hlink="hlink" folHlink="folHlink"/>
  <p:sldLayoutIdLst>
    <p:sldLayoutId id="2147489866" r:id="rId1"/>
    <p:sldLayoutId id="2147489844" r:id="rId2"/>
    <p:sldLayoutId id="2147489867" r:id="rId3"/>
    <p:sldLayoutId id="2147489868" r:id="rId4"/>
    <p:sldLayoutId id="2147489869" r:id="rId5"/>
    <p:sldLayoutId id="2147489870" r:id="rId6"/>
    <p:sldLayoutId id="2147489871" r:id="rId7"/>
    <p:sldLayoutId id="2147489872" r:id="rId8"/>
    <p:sldLayoutId id="2147489873" r:id="rId9"/>
    <p:sldLayoutId id="2147489845" r:id="rId10"/>
    <p:sldLayoutId id="2147489846" r:id="rId11"/>
    <p:sldLayoutId id="2147489874" r:id="rId12"/>
    <p:sldLayoutId id="2147489875" r:id="rId13"/>
  </p:sldLayoutIdLst>
  <p:timing>
    <p:tnLst>
      <p:par>
        <p:cTn id="1" dur="indefinite" restart="never" nodeType="tmRoot"/>
      </p:par>
    </p:tnLst>
  </p:timing>
  <p:txStyles>
    <p:titleStyle>
      <a:lvl1pPr algn="l" defTabSz="457200" rtl="0" eaLnBrk="0" fontAlgn="base" hangingPunct="0">
        <a:lnSpc>
          <a:spcPct val="90000"/>
        </a:lnSpc>
        <a:spcBef>
          <a:spcPct val="0"/>
        </a:spcBef>
        <a:spcAft>
          <a:spcPct val="0"/>
        </a:spcAft>
        <a:defRPr sz="2000" b="1" kern="1200">
          <a:solidFill>
            <a:schemeClr val="tx1"/>
          </a:solidFill>
          <a:latin typeface="+mj-lt"/>
          <a:ea typeface="+mj-ea"/>
          <a:cs typeface="+mj-cs"/>
        </a:defRPr>
      </a:lvl1pPr>
      <a:lvl2pPr algn="l" defTabSz="457200" rtl="0" eaLnBrk="0" fontAlgn="base" hangingPunct="0">
        <a:lnSpc>
          <a:spcPct val="90000"/>
        </a:lnSpc>
        <a:spcBef>
          <a:spcPct val="0"/>
        </a:spcBef>
        <a:spcAft>
          <a:spcPct val="0"/>
        </a:spcAft>
        <a:defRPr sz="2000" b="1">
          <a:solidFill>
            <a:schemeClr val="tx1"/>
          </a:solidFill>
          <a:latin typeface="Century Gothic" pitchFamily="34" charset="0"/>
        </a:defRPr>
      </a:lvl2pPr>
      <a:lvl3pPr algn="l" defTabSz="457200" rtl="0" eaLnBrk="0" fontAlgn="base" hangingPunct="0">
        <a:lnSpc>
          <a:spcPct val="90000"/>
        </a:lnSpc>
        <a:spcBef>
          <a:spcPct val="0"/>
        </a:spcBef>
        <a:spcAft>
          <a:spcPct val="0"/>
        </a:spcAft>
        <a:defRPr sz="2000" b="1">
          <a:solidFill>
            <a:schemeClr val="tx1"/>
          </a:solidFill>
          <a:latin typeface="Century Gothic" pitchFamily="34" charset="0"/>
        </a:defRPr>
      </a:lvl3pPr>
      <a:lvl4pPr algn="l" defTabSz="457200" rtl="0" eaLnBrk="0" fontAlgn="base" hangingPunct="0">
        <a:lnSpc>
          <a:spcPct val="90000"/>
        </a:lnSpc>
        <a:spcBef>
          <a:spcPct val="0"/>
        </a:spcBef>
        <a:spcAft>
          <a:spcPct val="0"/>
        </a:spcAft>
        <a:defRPr sz="2000" b="1">
          <a:solidFill>
            <a:schemeClr val="tx1"/>
          </a:solidFill>
          <a:latin typeface="Century Gothic" pitchFamily="34" charset="0"/>
        </a:defRPr>
      </a:lvl4pPr>
      <a:lvl5pPr algn="l" defTabSz="457200" rtl="0" eaLnBrk="0" fontAlgn="base" hangingPunct="0">
        <a:lnSpc>
          <a:spcPct val="90000"/>
        </a:lnSpc>
        <a:spcBef>
          <a:spcPct val="0"/>
        </a:spcBef>
        <a:spcAft>
          <a:spcPct val="0"/>
        </a:spcAft>
        <a:defRPr sz="2000" b="1">
          <a:solidFill>
            <a:schemeClr val="tx1"/>
          </a:solidFill>
          <a:latin typeface="Century Gothic" pitchFamily="34" charset="0"/>
        </a:defRPr>
      </a:lvl5pPr>
      <a:lvl6pPr marL="457200" algn="l" defTabSz="457200" rtl="0" fontAlgn="base">
        <a:lnSpc>
          <a:spcPct val="90000"/>
        </a:lnSpc>
        <a:spcBef>
          <a:spcPct val="0"/>
        </a:spcBef>
        <a:spcAft>
          <a:spcPct val="0"/>
        </a:spcAft>
        <a:defRPr sz="2000" b="1">
          <a:solidFill>
            <a:schemeClr val="tx1"/>
          </a:solidFill>
          <a:latin typeface="Century Gothic" pitchFamily="34" charset="0"/>
        </a:defRPr>
      </a:lvl6pPr>
      <a:lvl7pPr marL="914400" algn="l" defTabSz="457200" rtl="0" fontAlgn="base">
        <a:lnSpc>
          <a:spcPct val="90000"/>
        </a:lnSpc>
        <a:spcBef>
          <a:spcPct val="0"/>
        </a:spcBef>
        <a:spcAft>
          <a:spcPct val="0"/>
        </a:spcAft>
        <a:defRPr sz="2000" b="1">
          <a:solidFill>
            <a:schemeClr val="tx1"/>
          </a:solidFill>
          <a:latin typeface="Century Gothic" pitchFamily="34" charset="0"/>
        </a:defRPr>
      </a:lvl7pPr>
      <a:lvl8pPr marL="1371600" algn="l" defTabSz="457200" rtl="0" fontAlgn="base">
        <a:lnSpc>
          <a:spcPct val="90000"/>
        </a:lnSpc>
        <a:spcBef>
          <a:spcPct val="0"/>
        </a:spcBef>
        <a:spcAft>
          <a:spcPct val="0"/>
        </a:spcAft>
        <a:defRPr sz="2000" b="1">
          <a:solidFill>
            <a:schemeClr val="tx1"/>
          </a:solidFill>
          <a:latin typeface="Century Gothic" pitchFamily="34" charset="0"/>
        </a:defRPr>
      </a:lvl8pPr>
      <a:lvl9pPr marL="1828800" algn="l" defTabSz="457200" rtl="0" fontAlgn="base">
        <a:lnSpc>
          <a:spcPct val="90000"/>
        </a:lnSpc>
        <a:spcBef>
          <a:spcPct val="0"/>
        </a:spcBef>
        <a:spcAft>
          <a:spcPct val="0"/>
        </a:spcAft>
        <a:defRPr sz="2000" b="1">
          <a:solidFill>
            <a:schemeClr val="tx1"/>
          </a:solidFill>
          <a:latin typeface="Century Gothic" pitchFamily="34" charset="0"/>
        </a:defRPr>
      </a:lvl9pPr>
    </p:titleStyle>
    <p:bodyStyle>
      <a:lvl1pPr marL="358775" indent="-180975" algn="l" defTabSz="457200" rtl="0" eaLnBrk="0" fontAlgn="base" hangingPunct="0">
        <a:spcBef>
          <a:spcPts val="600"/>
        </a:spcBef>
        <a:spcAft>
          <a:spcPts val="1200"/>
        </a:spcAft>
        <a:buClr>
          <a:schemeClr val="bg2"/>
        </a:buClr>
        <a:buSzPct val="90000"/>
        <a:buFont typeface="Century Gothic" panose="020B0502020202020204" pitchFamily="34" charset="0"/>
        <a:buChar char="▌"/>
        <a:tabLst>
          <a:tab pos="985838" algn="l"/>
        </a:tabLst>
        <a:defRPr lang="fr-FR" b="1" kern="1200" dirty="0">
          <a:solidFill>
            <a:schemeClr val="bg2"/>
          </a:solidFill>
          <a:latin typeface="+mn-lt"/>
          <a:ea typeface="+mn-ea"/>
          <a:cs typeface="+mn-cs"/>
        </a:defRPr>
      </a:lvl1pPr>
      <a:lvl2pPr marL="539750" indent="-182563" algn="l" defTabSz="457200" rtl="0" eaLnBrk="0" fontAlgn="base" hangingPunct="0">
        <a:spcBef>
          <a:spcPct val="0"/>
        </a:spcBef>
        <a:spcAft>
          <a:spcPts val="600"/>
        </a:spcAft>
        <a:buSzPct val="100000"/>
        <a:buBlip>
          <a:blip r:embed="rId16"/>
        </a:buBlip>
        <a:defRPr sz="1600" kern="1200">
          <a:solidFill>
            <a:schemeClr val="tx1"/>
          </a:solidFill>
          <a:latin typeface="+mn-lt"/>
          <a:ea typeface="+mn-ea"/>
          <a:cs typeface="+mn-cs"/>
        </a:defRPr>
      </a:lvl2pPr>
      <a:lvl3pPr marL="898525" indent="-182563" algn="l" defTabSz="457200" rtl="0" eaLnBrk="0" fontAlgn="base" hangingPunct="0">
        <a:spcBef>
          <a:spcPts val="363"/>
        </a:spcBef>
        <a:spcAft>
          <a:spcPct val="0"/>
        </a:spcAft>
        <a:buSzPct val="100000"/>
        <a:buFont typeface="Lucida Grande"/>
        <a:buChar char="-"/>
        <a:defRPr sz="1500" kern="1200">
          <a:solidFill>
            <a:srgbClr val="505050"/>
          </a:solidFill>
          <a:latin typeface="+mn-lt"/>
          <a:ea typeface="+mn-ea"/>
          <a:cs typeface="+mn-cs"/>
        </a:defRPr>
      </a:lvl3pPr>
      <a:lvl4pPr marL="1600200" indent="-228600" algn="l" defTabSz="457200" rtl="0" eaLnBrk="0" fontAlgn="base" hangingPunct="0">
        <a:spcBef>
          <a:spcPct val="20000"/>
        </a:spcBef>
        <a:spcAft>
          <a:spcPct val="0"/>
        </a:spcAft>
        <a:buFont typeface="Arial" panose="020B0604020202020204" pitchFamily="34" charset="0"/>
        <a:buChar char="–"/>
        <a:defRPr sz="1200" kern="1200">
          <a:solidFill>
            <a:schemeClr val="tx1"/>
          </a:solidFill>
          <a:latin typeface="+mn-lt"/>
          <a:ea typeface="+mn-ea"/>
          <a:cs typeface="+mn-cs"/>
        </a:defRPr>
      </a:lvl4pPr>
      <a:lvl5pPr marL="2057400" indent="-228600" algn="l" defTabSz="457200" rtl="0" eaLnBrk="0" fontAlgn="base" hangingPunct="0">
        <a:spcBef>
          <a:spcPct val="20000"/>
        </a:spcBef>
        <a:spcAft>
          <a:spcPct val="0"/>
        </a:spcAft>
        <a:buFont typeface="Arial" panose="020B0604020202020204" pitchFamily="34" charset="0"/>
        <a:buChar char="»"/>
        <a:defRPr sz="12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fr-FR"/>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rgbClr val="ECD6F4"/>
        </a:solidFill>
        <a:effectLst/>
      </p:bgPr>
    </p:bg>
    <p:spTree>
      <p:nvGrpSpPr>
        <p:cNvPr id="1" name=""/>
        <p:cNvGrpSpPr/>
        <p:nvPr/>
      </p:nvGrpSpPr>
      <p:grpSpPr>
        <a:xfrm>
          <a:off x="0" y="0"/>
          <a:ext cx="0" cy="0"/>
          <a:chOff x="0" y="0"/>
          <a:chExt cx="0" cy="0"/>
        </a:xfrm>
      </p:grpSpPr>
      <p:sp>
        <p:nvSpPr>
          <p:cNvPr id="2050" name="Espace réservé du titre 1"/>
          <p:cNvSpPr>
            <a:spLocks noGrp="1"/>
          </p:cNvSpPr>
          <p:nvPr>
            <p:ph type="title"/>
          </p:nvPr>
        </p:nvSpPr>
        <p:spPr bwMode="auto">
          <a:xfrm>
            <a:off x="457200" y="206375"/>
            <a:ext cx="8229600" cy="857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fr-FR" altLang="fr-FR" smtClean="0"/>
              <a:t>Modifiez le style du titre</a:t>
            </a:r>
          </a:p>
        </p:txBody>
      </p:sp>
      <p:sp>
        <p:nvSpPr>
          <p:cNvPr id="2051" name="Espace réservé du texte 2"/>
          <p:cNvSpPr>
            <a:spLocks noGrp="1"/>
          </p:cNvSpPr>
          <p:nvPr>
            <p:ph type="body" idx="1"/>
          </p:nvPr>
        </p:nvSpPr>
        <p:spPr bwMode="auto">
          <a:xfrm>
            <a:off x="457200" y="1200150"/>
            <a:ext cx="8229600" cy="3394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fr-FR" altLang="fr-FR" smtClean="0"/>
              <a:t>Modifiez les styles du texte du masque</a:t>
            </a:r>
          </a:p>
          <a:p>
            <a:pPr lvl="1"/>
            <a:r>
              <a:rPr lang="fr-FR" altLang="fr-FR" smtClean="0"/>
              <a:t>Deuxième niveau</a:t>
            </a:r>
          </a:p>
          <a:p>
            <a:pPr lvl="2"/>
            <a:r>
              <a:rPr lang="fr-FR" altLang="fr-FR" smtClean="0"/>
              <a:t>Troisième niveau</a:t>
            </a:r>
          </a:p>
          <a:p>
            <a:pPr lvl="3"/>
            <a:r>
              <a:rPr lang="fr-FR" altLang="fr-FR" smtClean="0"/>
              <a:t>Quatrième niveau</a:t>
            </a:r>
          </a:p>
          <a:p>
            <a:pPr lvl="4"/>
            <a:r>
              <a:rPr lang="fr-FR" altLang="fr-FR" smtClean="0"/>
              <a:t>Cinquième niveau</a:t>
            </a:r>
          </a:p>
        </p:txBody>
      </p:sp>
      <p:sp>
        <p:nvSpPr>
          <p:cNvPr id="4" name="Espace réservé de la date 3"/>
          <p:cNvSpPr>
            <a:spLocks noGrp="1"/>
          </p:cNvSpPr>
          <p:nvPr>
            <p:ph type="dt" sz="half" idx="2"/>
          </p:nvPr>
        </p:nvSpPr>
        <p:spPr>
          <a:xfrm>
            <a:off x="457200" y="4767263"/>
            <a:ext cx="2133600" cy="274637"/>
          </a:xfrm>
          <a:prstGeom prst="rect">
            <a:avLst/>
          </a:prstGeom>
        </p:spPr>
        <p:txBody>
          <a:bodyPr vert="horz" lIns="91440" tIns="45720" rIns="91440" bIns="45720" rtlCol="0" anchor="ctr"/>
          <a:lstStyle>
            <a:lvl1pPr algn="l" eaLnBrk="1" fontAlgn="auto" hangingPunct="1">
              <a:spcBef>
                <a:spcPts val="0"/>
              </a:spcBef>
              <a:spcAft>
                <a:spcPts val="0"/>
              </a:spcAft>
              <a:defRPr sz="1200">
                <a:solidFill>
                  <a:schemeClr val="tx1">
                    <a:tint val="75000"/>
                  </a:schemeClr>
                </a:solidFill>
                <a:latin typeface="+mn-lt"/>
              </a:defRPr>
            </a:lvl1pPr>
          </a:lstStyle>
          <a:p>
            <a:pPr>
              <a:defRPr/>
            </a:pPr>
            <a:r>
              <a:rPr lang="fr-FR"/>
              <a:t>Mars 2016</a:t>
            </a:r>
          </a:p>
        </p:txBody>
      </p:sp>
      <p:sp>
        <p:nvSpPr>
          <p:cNvPr id="5" name="Espace réservé du pied de page 4"/>
          <p:cNvSpPr>
            <a:spLocks noGrp="1"/>
          </p:cNvSpPr>
          <p:nvPr>
            <p:ph type="ftr" sz="quarter" idx="3"/>
          </p:nvPr>
        </p:nvSpPr>
        <p:spPr>
          <a:xfrm>
            <a:off x="3124200" y="4767263"/>
            <a:ext cx="2895600" cy="274637"/>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tx1">
                    <a:tint val="75000"/>
                  </a:schemeClr>
                </a:solidFill>
                <a:latin typeface="+mn-lt"/>
              </a:defRPr>
            </a:lvl1pPr>
          </a:lstStyle>
          <a:p>
            <a:pPr>
              <a:defRPr/>
            </a:pPr>
            <a:endParaRPr lang="fr-FR"/>
          </a:p>
        </p:txBody>
      </p:sp>
      <p:sp>
        <p:nvSpPr>
          <p:cNvPr id="6" name="Espace réservé du numéro de diapositive 5"/>
          <p:cNvSpPr>
            <a:spLocks noGrp="1"/>
          </p:cNvSpPr>
          <p:nvPr>
            <p:ph type="sldNum" sz="quarter" idx="4"/>
          </p:nvPr>
        </p:nvSpPr>
        <p:spPr>
          <a:xfrm>
            <a:off x="6553200" y="4767263"/>
            <a:ext cx="2133600" cy="274637"/>
          </a:xfrm>
          <a:prstGeom prst="rect">
            <a:avLst/>
          </a:prstGeom>
        </p:spPr>
        <p:txBody>
          <a:bodyPr vert="horz" lIns="91440" tIns="45720" rIns="91440" bIns="45720" rtlCol="0" anchor="ctr"/>
          <a:lstStyle>
            <a:lvl1pPr algn="r" eaLnBrk="1" fontAlgn="auto" hangingPunct="1">
              <a:spcBef>
                <a:spcPts val="0"/>
              </a:spcBef>
              <a:spcAft>
                <a:spcPts val="0"/>
              </a:spcAft>
              <a:defRPr sz="1200">
                <a:solidFill>
                  <a:schemeClr val="tx1">
                    <a:tint val="75000"/>
                  </a:schemeClr>
                </a:solidFill>
                <a:latin typeface="+mn-lt"/>
              </a:defRPr>
            </a:lvl1pPr>
          </a:lstStyle>
          <a:p>
            <a:pPr>
              <a:defRPr/>
            </a:pPr>
            <a:endParaRPr lang="fr-FR"/>
          </a:p>
        </p:txBody>
      </p:sp>
    </p:spTree>
  </p:cSld>
  <p:clrMap bg1="lt1" tx1="dk1" bg2="lt2" tx2="dk2" accent1="accent1" accent2="accent2" accent3="accent3" accent4="accent4" accent5="accent5" accent6="accent6" hlink="hlink" folHlink="folHlink"/>
  <p:sldLayoutIdLst>
    <p:sldLayoutId id="2147489876" r:id="rId1"/>
    <p:sldLayoutId id="2147489877" r:id="rId2"/>
    <p:sldLayoutId id="2147489878" r:id="rId3"/>
    <p:sldLayoutId id="2147489879" r:id="rId4"/>
    <p:sldLayoutId id="2147489880" r:id="rId5"/>
    <p:sldLayoutId id="2147489881" r:id="rId6"/>
    <p:sldLayoutId id="2147489882" r:id="rId7"/>
    <p:sldLayoutId id="2147489883" r:id="rId8"/>
    <p:sldLayoutId id="2147489884" r:id="rId9"/>
    <p:sldLayoutId id="2147489885" r:id="rId10"/>
    <p:sldLayoutId id="2147489886" r:id="rId11"/>
  </p:sldLayoutIdLst>
  <p:timing>
    <p:tnLst>
      <p:par>
        <p:cTn id="1" dur="indefinite" restart="never" nodeType="tmRoot"/>
      </p:par>
    </p:tnLst>
  </p:timing>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rgbClr val="ECD6F4"/>
        </a:solidFill>
        <a:effectLst/>
      </p:bgPr>
    </p:bg>
    <p:spTree>
      <p:nvGrpSpPr>
        <p:cNvPr id="1" name=""/>
        <p:cNvGrpSpPr/>
        <p:nvPr/>
      </p:nvGrpSpPr>
      <p:grpSpPr>
        <a:xfrm>
          <a:off x="0" y="0"/>
          <a:ext cx="0" cy="0"/>
          <a:chOff x="0" y="0"/>
          <a:chExt cx="0" cy="0"/>
        </a:xfrm>
      </p:grpSpPr>
      <p:sp>
        <p:nvSpPr>
          <p:cNvPr id="3074" name="Espace réservé du titre 1"/>
          <p:cNvSpPr>
            <a:spLocks noGrp="1"/>
          </p:cNvSpPr>
          <p:nvPr>
            <p:ph type="title"/>
          </p:nvPr>
        </p:nvSpPr>
        <p:spPr bwMode="auto">
          <a:xfrm>
            <a:off x="457200" y="206375"/>
            <a:ext cx="8229600" cy="857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fr-FR" altLang="fr-FR" smtClean="0"/>
              <a:t>Modifiez le style du titre</a:t>
            </a:r>
          </a:p>
        </p:txBody>
      </p:sp>
      <p:sp>
        <p:nvSpPr>
          <p:cNvPr id="3075" name="Espace réservé du texte 2"/>
          <p:cNvSpPr>
            <a:spLocks noGrp="1"/>
          </p:cNvSpPr>
          <p:nvPr>
            <p:ph type="body" idx="1"/>
          </p:nvPr>
        </p:nvSpPr>
        <p:spPr bwMode="auto">
          <a:xfrm>
            <a:off x="457200" y="1200150"/>
            <a:ext cx="8229600" cy="3394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fr-FR" altLang="fr-FR" smtClean="0"/>
              <a:t>Modifiez les styles du texte du masque</a:t>
            </a:r>
          </a:p>
          <a:p>
            <a:pPr lvl="1"/>
            <a:r>
              <a:rPr lang="fr-FR" altLang="fr-FR" smtClean="0"/>
              <a:t>Deuxième niveau</a:t>
            </a:r>
          </a:p>
          <a:p>
            <a:pPr lvl="2"/>
            <a:r>
              <a:rPr lang="fr-FR" altLang="fr-FR" smtClean="0"/>
              <a:t>Troisième niveau</a:t>
            </a:r>
          </a:p>
          <a:p>
            <a:pPr lvl="3"/>
            <a:r>
              <a:rPr lang="fr-FR" altLang="fr-FR" smtClean="0"/>
              <a:t>Quatrième niveau</a:t>
            </a:r>
          </a:p>
          <a:p>
            <a:pPr lvl="4"/>
            <a:r>
              <a:rPr lang="fr-FR" altLang="fr-FR" smtClean="0"/>
              <a:t>Cinquième niveau</a:t>
            </a:r>
          </a:p>
        </p:txBody>
      </p:sp>
      <p:sp>
        <p:nvSpPr>
          <p:cNvPr id="4" name="Espace réservé de la date 3"/>
          <p:cNvSpPr>
            <a:spLocks noGrp="1"/>
          </p:cNvSpPr>
          <p:nvPr>
            <p:ph type="dt" sz="half" idx="2"/>
          </p:nvPr>
        </p:nvSpPr>
        <p:spPr>
          <a:xfrm>
            <a:off x="457200" y="4767263"/>
            <a:ext cx="2133600" cy="274637"/>
          </a:xfrm>
          <a:prstGeom prst="rect">
            <a:avLst/>
          </a:prstGeom>
        </p:spPr>
        <p:txBody>
          <a:bodyPr vert="horz" lIns="91440" tIns="45720" rIns="91440" bIns="45720" rtlCol="0" anchor="ctr"/>
          <a:lstStyle>
            <a:lvl1pPr algn="l" eaLnBrk="1" fontAlgn="auto" hangingPunct="1">
              <a:spcBef>
                <a:spcPts val="0"/>
              </a:spcBef>
              <a:spcAft>
                <a:spcPts val="0"/>
              </a:spcAft>
              <a:defRPr sz="1200">
                <a:solidFill>
                  <a:schemeClr val="tx1">
                    <a:tint val="75000"/>
                  </a:schemeClr>
                </a:solidFill>
                <a:latin typeface="+mn-lt"/>
              </a:defRPr>
            </a:lvl1pPr>
          </a:lstStyle>
          <a:p>
            <a:pPr>
              <a:defRPr/>
            </a:pPr>
            <a:r>
              <a:rPr lang="fr-FR"/>
              <a:t>mars 2016</a:t>
            </a:r>
          </a:p>
        </p:txBody>
      </p:sp>
      <p:sp>
        <p:nvSpPr>
          <p:cNvPr id="5" name="Espace réservé du pied de page 4"/>
          <p:cNvSpPr>
            <a:spLocks noGrp="1"/>
          </p:cNvSpPr>
          <p:nvPr>
            <p:ph type="ftr" sz="quarter" idx="3"/>
          </p:nvPr>
        </p:nvSpPr>
        <p:spPr>
          <a:xfrm>
            <a:off x="3124200" y="4767263"/>
            <a:ext cx="2895600" cy="274637"/>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tx1">
                    <a:tint val="75000"/>
                  </a:schemeClr>
                </a:solidFill>
                <a:latin typeface="+mn-lt"/>
              </a:defRPr>
            </a:lvl1pPr>
          </a:lstStyle>
          <a:p>
            <a:pPr>
              <a:defRPr/>
            </a:pPr>
            <a:endParaRPr lang="fr-FR"/>
          </a:p>
        </p:txBody>
      </p:sp>
      <p:sp>
        <p:nvSpPr>
          <p:cNvPr id="6" name="Espace réservé du numéro de diapositive 5"/>
          <p:cNvSpPr>
            <a:spLocks noGrp="1"/>
          </p:cNvSpPr>
          <p:nvPr>
            <p:ph type="sldNum" sz="quarter" idx="4"/>
          </p:nvPr>
        </p:nvSpPr>
        <p:spPr>
          <a:xfrm>
            <a:off x="6553200" y="4767263"/>
            <a:ext cx="2133600" cy="274637"/>
          </a:xfrm>
          <a:prstGeom prst="rect">
            <a:avLst/>
          </a:prstGeom>
        </p:spPr>
        <p:txBody>
          <a:bodyPr vert="horz" lIns="91440" tIns="45720" rIns="91440" bIns="45720" rtlCol="0" anchor="ctr"/>
          <a:lstStyle>
            <a:lvl1pPr algn="r" eaLnBrk="1" fontAlgn="auto" hangingPunct="1">
              <a:spcBef>
                <a:spcPts val="0"/>
              </a:spcBef>
              <a:spcAft>
                <a:spcPts val="0"/>
              </a:spcAft>
              <a:defRPr sz="1200">
                <a:solidFill>
                  <a:schemeClr val="tx1">
                    <a:tint val="75000"/>
                  </a:schemeClr>
                </a:solidFill>
                <a:latin typeface="+mn-lt"/>
              </a:defRPr>
            </a:lvl1pPr>
          </a:lstStyle>
          <a:p>
            <a:pPr>
              <a:defRPr/>
            </a:pPr>
            <a:r>
              <a:rPr lang="fr-FR"/>
              <a:t>UCSA de Fresnes</a:t>
            </a:r>
          </a:p>
        </p:txBody>
      </p:sp>
    </p:spTree>
  </p:cSld>
  <p:clrMap bg1="lt1" tx1="dk1" bg2="lt2" tx2="dk2" accent1="accent1" accent2="accent2" accent3="accent3" accent4="accent4" accent5="accent5" accent6="accent6" hlink="hlink" folHlink="folHlink"/>
  <p:sldLayoutIdLst>
    <p:sldLayoutId id="2147489887" r:id="rId1"/>
    <p:sldLayoutId id="2147489888" r:id="rId2"/>
    <p:sldLayoutId id="2147489889" r:id="rId3"/>
    <p:sldLayoutId id="2147489890" r:id="rId4"/>
    <p:sldLayoutId id="2147489891" r:id="rId5"/>
    <p:sldLayoutId id="2147489892" r:id="rId6"/>
    <p:sldLayoutId id="2147489893" r:id="rId7"/>
    <p:sldLayoutId id="2147489894" r:id="rId8"/>
    <p:sldLayoutId id="2147489895" r:id="rId9"/>
    <p:sldLayoutId id="2147489896" r:id="rId10"/>
    <p:sldLayoutId id="2147489897" r:id="rId11"/>
  </p:sldLayoutIdLst>
  <p:timing>
    <p:tnLst>
      <p:par>
        <p:cTn id="1" dur="indefinite" restart="never" nodeType="tmRoot"/>
      </p:par>
    </p:tnLst>
  </p:timing>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rgbClr val="ECD6F4"/>
        </a:solidFill>
        <a:effectLst/>
      </p:bgPr>
    </p:bg>
    <p:spTree>
      <p:nvGrpSpPr>
        <p:cNvPr id="1" name=""/>
        <p:cNvGrpSpPr/>
        <p:nvPr/>
      </p:nvGrpSpPr>
      <p:grpSpPr>
        <a:xfrm>
          <a:off x="0" y="0"/>
          <a:ext cx="0" cy="0"/>
          <a:chOff x="0" y="0"/>
          <a:chExt cx="0" cy="0"/>
        </a:xfrm>
      </p:grpSpPr>
      <p:pic>
        <p:nvPicPr>
          <p:cNvPr id="4098" name="Image 10" descr="logo_thales.png"/>
          <p:cNvPicPr>
            <a:picLocks noChangeAspect="1"/>
          </p:cNvPicPr>
          <p:nvPr/>
        </p:nvPicPr>
        <p:blipFill>
          <a:blip r:embed="rId16">
            <a:extLst>
              <a:ext uri="{28A0092B-C50C-407E-A947-70E740481C1C}">
                <a14:useLocalDpi xmlns:a14="http://schemas.microsoft.com/office/drawing/2010/main" val="0"/>
              </a:ext>
            </a:extLst>
          </a:blip>
          <a:srcRect l="1160" t="2429" b="10114"/>
          <a:stretch>
            <a:fillRect/>
          </a:stretch>
        </p:blipFill>
        <p:spPr bwMode="auto">
          <a:xfrm>
            <a:off x="7083425" y="4810125"/>
            <a:ext cx="1776413" cy="223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099" name="Espace réservé du titre 1"/>
          <p:cNvSpPr>
            <a:spLocks noGrp="1"/>
          </p:cNvSpPr>
          <p:nvPr>
            <p:ph type="title"/>
          </p:nvPr>
        </p:nvSpPr>
        <p:spPr bwMode="auto">
          <a:xfrm>
            <a:off x="266700" y="0"/>
            <a:ext cx="8674100" cy="561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fr-FR" altLang="fr-FR" smtClean="0"/>
              <a:t>Cliquez et modifiez le titre</a:t>
            </a:r>
          </a:p>
        </p:txBody>
      </p:sp>
      <p:sp>
        <p:nvSpPr>
          <p:cNvPr id="4100" name="Espace réservé du texte 2"/>
          <p:cNvSpPr>
            <a:spLocks noGrp="1"/>
          </p:cNvSpPr>
          <p:nvPr>
            <p:ph type="body" idx="1"/>
          </p:nvPr>
        </p:nvSpPr>
        <p:spPr bwMode="auto">
          <a:xfrm>
            <a:off x="179388" y="696913"/>
            <a:ext cx="8761412" cy="3933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fr-FR" altLang="fr-FR" smtClean="0"/>
              <a:t>Click to edit Master text styles</a:t>
            </a:r>
          </a:p>
          <a:p>
            <a:pPr lvl="1"/>
            <a:r>
              <a:rPr lang="fr-FR" altLang="fr-FR" smtClean="0"/>
              <a:t>Second level</a:t>
            </a:r>
          </a:p>
          <a:p>
            <a:pPr lvl="2"/>
            <a:r>
              <a:rPr lang="fr-FR" altLang="fr-FR" smtClean="0"/>
              <a:t>Third level</a:t>
            </a:r>
          </a:p>
        </p:txBody>
      </p:sp>
      <p:sp>
        <p:nvSpPr>
          <p:cNvPr id="21" name="Espace réservé du numéro de diapositive 5"/>
          <p:cNvSpPr txBox="1">
            <a:spLocks/>
          </p:cNvSpPr>
          <p:nvPr/>
        </p:nvSpPr>
        <p:spPr>
          <a:xfrm>
            <a:off x="133350" y="4802188"/>
            <a:ext cx="785813" cy="274637"/>
          </a:xfrm>
          <a:prstGeom prst="rect">
            <a:avLst/>
          </a:prstGeom>
        </p:spPr>
        <p:txBody>
          <a:bodyPr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A1590B34-D9DF-4F05-B011-F89D44509917}" type="slidenum">
              <a:rPr lang="fr-FR" altLang="fr-FR" sz="1200">
                <a:solidFill>
                  <a:srgbClr val="333366"/>
                </a:solidFill>
                <a:latin typeface="Century Gothic" panose="020B0502020202020204" pitchFamily="34" charset="0"/>
              </a:rPr>
              <a:pPr eaLnBrk="1" hangingPunct="1"/>
              <a:t>‹N°›</a:t>
            </a:fld>
            <a:endParaRPr lang="fr-FR" altLang="fr-FR" sz="1200">
              <a:solidFill>
                <a:srgbClr val="333366"/>
              </a:solidFill>
              <a:latin typeface="Century Gothic" panose="020B0502020202020204" pitchFamily="34" charset="0"/>
            </a:endParaRPr>
          </a:p>
        </p:txBody>
      </p:sp>
      <p:cxnSp>
        <p:nvCxnSpPr>
          <p:cNvPr id="13" name="Straight Connector 3"/>
          <p:cNvCxnSpPr/>
          <p:nvPr/>
        </p:nvCxnSpPr>
        <p:spPr bwMode="auto">
          <a:xfrm>
            <a:off x="-4763" y="563563"/>
            <a:ext cx="9148763" cy="0"/>
          </a:xfrm>
          <a:prstGeom prst="line">
            <a:avLst/>
          </a:prstGeom>
          <a:noFill/>
          <a:ln w="9525" cap="flat" cmpd="sng" algn="ctr">
            <a:solidFill>
              <a:schemeClr val="bg1">
                <a:lumMod val="75000"/>
              </a:schemeClr>
            </a:solidFill>
            <a:prstDash val="solid"/>
            <a:round/>
            <a:headEnd type="none" w="med" len="med"/>
            <a:tailEnd type="none" w="med" len="med"/>
          </a:ln>
          <a:effectLst/>
          <a:extLst/>
        </p:spPr>
      </p:cxnSp>
      <p:sp>
        <p:nvSpPr>
          <p:cNvPr id="4103" name="Rectangle 13"/>
          <p:cNvSpPr>
            <a:spLocks noChangeArrowheads="1"/>
          </p:cNvSpPr>
          <p:nvPr/>
        </p:nvSpPr>
        <p:spPr bwMode="auto">
          <a:xfrm>
            <a:off x="-1588" y="130175"/>
            <a:ext cx="179388" cy="307975"/>
          </a:xfrm>
          <a:prstGeom prst="rect">
            <a:avLst/>
          </a:prstGeom>
          <a:solidFill>
            <a:srgbClr val="5DBFD4"/>
          </a:solidFill>
          <a:ln>
            <a:noFill/>
          </a:ln>
          <a:extLst>
            <a:ext uri="{91240B29-F687-4F45-9708-019B960494DF}">
              <a14:hiddenLine xmlns:a14="http://schemas.microsoft.com/office/drawing/2010/main" w="9525" algn="ctr">
                <a:solidFill>
                  <a:srgbClr val="000000"/>
                </a:solidFill>
                <a:round/>
                <a:headEnd/>
                <a:tailEnd/>
              </a14:hiddenLine>
            </a:ext>
          </a:extLst>
        </p:spPr>
        <p:txBody>
          <a:bodyPr anchor="ct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defTabSz="914400">
              <a:defRPr/>
            </a:pPr>
            <a:endParaRPr lang="en-AU" altLang="fr-FR" sz="1400" smtClean="0">
              <a:solidFill>
                <a:srgbClr val="323265"/>
              </a:solidFill>
              <a:cs typeface="Arial" panose="020B0604020202020204" pitchFamily="34" charset="0"/>
            </a:endParaRPr>
          </a:p>
        </p:txBody>
      </p:sp>
      <p:sp>
        <p:nvSpPr>
          <p:cNvPr id="4104" name="Freeform 22"/>
          <p:cNvSpPr>
            <a:spLocks/>
          </p:cNvSpPr>
          <p:nvPr/>
        </p:nvSpPr>
        <p:spPr bwMode="auto">
          <a:xfrm rot="10800000" flipH="1">
            <a:off x="160338" y="4886325"/>
            <a:ext cx="207962" cy="147638"/>
          </a:xfrm>
          <a:custGeom>
            <a:avLst/>
            <a:gdLst>
              <a:gd name="T0" fmla="*/ 2147483647 w 412"/>
              <a:gd name="T1" fmla="*/ 2147483647 h 411"/>
              <a:gd name="T2" fmla="*/ 0 w 412"/>
              <a:gd name="T3" fmla="*/ 2147483647 h 411"/>
              <a:gd name="T4" fmla="*/ 0 w 412"/>
              <a:gd name="T5" fmla="*/ 0 h 411"/>
              <a:gd name="T6" fmla="*/ 2147483647 w 412"/>
              <a:gd name="T7" fmla="*/ 0 h 411"/>
              <a:gd name="T8" fmla="*/ 2147483647 w 412"/>
              <a:gd name="T9" fmla="*/ 2147483647 h 411"/>
              <a:gd name="T10" fmla="*/ 2147483647 w 412"/>
              <a:gd name="T11" fmla="*/ 2147483647 h 411"/>
              <a:gd name="T12" fmla="*/ 2147483647 w 412"/>
              <a:gd name="T13" fmla="*/ 2147483647 h 411"/>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412" h="411">
                <a:moveTo>
                  <a:pt x="39" y="411"/>
                </a:moveTo>
                <a:lnTo>
                  <a:pt x="0" y="411"/>
                </a:lnTo>
                <a:lnTo>
                  <a:pt x="0" y="0"/>
                </a:lnTo>
                <a:lnTo>
                  <a:pt x="412" y="0"/>
                </a:lnTo>
                <a:lnTo>
                  <a:pt x="412" y="39"/>
                </a:lnTo>
                <a:lnTo>
                  <a:pt x="39" y="39"/>
                </a:lnTo>
                <a:lnTo>
                  <a:pt x="39" y="411"/>
                </a:lnTo>
                <a:close/>
              </a:path>
            </a:pathLst>
          </a:custGeom>
          <a:solidFill>
            <a:srgbClr val="5DBFD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23" name="ZoneTexte 11"/>
          <p:cNvSpPr txBox="1">
            <a:spLocks noChangeArrowheads="1"/>
          </p:cNvSpPr>
          <p:nvPr/>
        </p:nvSpPr>
        <p:spPr bwMode="auto">
          <a:xfrm>
            <a:off x="3708400" y="4805363"/>
            <a:ext cx="1727200" cy="185737"/>
          </a:xfrm>
          <a:prstGeom prst="rect">
            <a:avLst/>
          </a:prstGeom>
          <a:solidFill>
            <a:schemeClr val="bg1">
              <a:alpha val="50000"/>
            </a:schemeClr>
          </a:solidFill>
          <a:ln w="6350">
            <a:solidFill>
              <a:schemeClr val="bg1">
                <a:lumMod val="85000"/>
              </a:schemeClr>
            </a:solidFill>
            <a:miter lim="800000"/>
            <a:headEnd/>
            <a:tailEnd/>
          </a:ln>
          <a:extLst/>
        </p:spPr>
        <p:txBody>
          <a:bodyPr tIns="46800" anchor="ctr">
            <a:spAutoFit/>
          </a:bodyPr>
          <a:lstStyle>
            <a:lvl1pPr eaLnBrk="0" hangingPunct="0">
              <a:defRPr sz="2400">
                <a:solidFill>
                  <a:schemeClr val="tx1"/>
                </a:solidFill>
                <a:latin typeface="Times New Roman" charset="0"/>
              </a:defRPr>
            </a:lvl1pPr>
            <a:lvl2pPr marL="742950" indent="-285750" eaLnBrk="0" hangingPunct="0">
              <a:defRPr sz="2400">
                <a:solidFill>
                  <a:schemeClr val="tx1"/>
                </a:solidFill>
                <a:latin typeface="Times New Roman" charset="0"/>
              </a:defRPr>
            </a:lvl2pPr>
            <a:lvl3pPr marL="1143000" indent="-228600" eaLnBrk="0" hangingPunct="0">
              <a:defRPr sz="2400">
                <a:solidFill>
                  <a:schemeClr val="tx1"/>
                </a:solidFill>
                <a:latin typeface="Times New Roman" charset="0"/>
              </a:defRPr>
            </a:lvl3pPr>
            <a:lvl4pPr marL="1600200" indent="-228600" eaLnBrk="0" hangingPunct="0">
              <a:defRPr sz="2400">
                <a:solidFill>
                  <a:schemeClr val="tx1"/>
                </a:solidFill>
                <a:latin typeface="Times New Roman" charset="0"/>
              </a:defRPr>
            </a:lvl4pPr>
            <a:lvl5pPr marL="2057400" indent="-228600" eaLnBrk="0" hangingPunct="0">
              <a:defRPr sz="2400">
                <a:solidFill>
                  <a:schemeClr val="tx1"/>
                </a:solidFill>
                <a:latin typeface="Times New Roman" charset="0"/>
              </a:defRPr>
            </a:lvl5pPr>
            <a:lvl6pPr marL="2514600" indent="-228600" eaLnBrk="0" fontAlgn="base" hangingPunct="0">
              <a:spcBef>
                <a:spcPct val="0"/>
              </a:spcBef>
              <a:spcAft>
                <a:spcPct val="0"/>
              </a:spcAft>
              <a:defRPr sz="2400">
                <a:solidFill>
                  <a:schemeClr val="tx1"/>
                </a:solidFill>
                <a:latin typeface="Times New Roman" charset="0"/>
              </a:defRPr>
            </a:lvl6pPr>
            <a:lvl7pPr marL="2971800" indent="-228600" eaLnBrk="0" fontAlgn="base" hangingPunct="0">
              <a:spcBef>
                <a:spcPct val="0"/>
              </a:spcBef>
              <a:spcAft>
                <a:spcPct val="0"/>
              </a:spcAft>
              <a:defRPr sz="2400">
                <a:solidFill>
                  <a:schemeClr val="tx1"/>
                </a:solidFill>
                <a:latin typeface="Times New Roman" charset="0"/>
              </a:defRPr>
            </a:lvl7pPr>
            <a:lvl8pPr marL="3429000" indent="-228600" eaLnBrk="0" fontAlgn="base" hangingPunct="0">
              <a:spcBef>
                <a:spcPct val="0"/>
              </a:spcBef>
              <a:spcAft>
                <a:spcPct val="0"/>
              </a:spcAft>
              <a:defRPr sz="2400">
                <a:solidFill>
                  <a:schemeClr val="tx1"/>
                </a:solidFill>
                <a:latin typeface="Times New Roman" charset="0"/>
              </a:defRPr>
            </a:lvl8pPr>
            <a:lvl9pPr marL="3886200" indent="-228600" eaLnBrk="0" fontAlgn="base" hangingPunct="0">
              <a:spcBef>
                <a:spcPct val="0"/>
              </a:spcBef>
              <a:spcAft>
                <a:spcPct val="0"/>
              </a:spcAft>
              <a:defRPr sz="2400">
                <a:solidFill>
                  <a:schemeClr val="tx1"/>
                </a:solidFill>
                <a:latin typeface="Times New Roman" charset="0"/>
              </a:defRPr>
            </a:lvl9pPr>
          </a:lstStyle>
          <a:p>
            <a:pPr algn="ctr" eaLnBrk="1" fontAlgn="auto" hangingPunct="1">
              <a:spcBef>
                <a:spcPts val="0"/>
              </a:spcBef>
              <a:spcAft>
                <a:spcPts val="0"/>
              </a:spcAft>
              <a:defRPr/>
            </a:pPr>
            <a:r>
              <a:rPr lang="en-US" sz="600" dirty="0" smtClean="0">
                <a:solidFill>
                  <a:srgbClr val="333366"/>
                </a:solidFill>
                <a:latin typeface="Arial" charset="0"/>
              </a:rPr>
              <a:t>THALES INTRENAL GROUP</a:t>
            </a:r>
          </a:p>
        </p:txBody>
      </p:sp>
      <p:sp>
        <p:nvSpPr>
          <p:cNvPr id="4106" name="Rectangle 36"/>
          <p:cNvSpPr>
            <a:spLocks noChangeArrowheads="1"/>
          </p:cNvSpPr>
          <p:nvPr/>
        </p:nvSpPr>
        <p:spPr bwMode="auto">
          <a:xfrm rot="-5400000">
            <a:off x="-1919288" y="2533650"/>
            <a:ext cx="4105275" cy="2762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defTabSz="914400">
              <a:spcBef>
                <a:spcPct val="20000"/>
              </a:spcBef>
              <a:defRPr/>
            </a:pPr>
            <a:r>
              <a:rPr lang="en-AU" altLang="fr-FR" sz="600" smtClean="0">
                <a:solidFill>
                  <a:srgbClr val="969696"/>
                </a:solidFill>
                <a:latin typeface="Century Gothic" panose="020B0502020202020204" pitchFamily="34" charset="0"/>
              </a:rPr>
              <a:t>This document may not be reproduced, modified, adapted, published, translated, in any way, in whole or in part or disclosed to a third party</a:t>
            </a:r>
            <a:br>
              <a:rPr lang="en-AU" altLang="fr-FR" sz="600" smtClean="0">
                <a:solidFill>
                  <a:srgbClr val="969696"/>
                </a:solidFill>
                <a:latin typeface="Century Gothic" panose="020B0502020202020204" pitchFamily="34" charset="0"/>
              </a:rPr>
            </a:br>
            <a:r>
              <a:rPr lang="en-AU" altLang="fr-FR" sz="600" smtClean="0">
                <a:solidFill>
                  <a:srgbClr val="969696"/>
                </a:solidFill>
                <a:latin typeface="Century Gothic" panose="020B0502020202020204" pitchFamily="34" charset="0"/>
              </a:rPr>
              <a:t>without the prior written consent of Thales  -  © Thales  2015 All rights reserved.</a:t>
            </a:r>
            <a:endParaRPr lang="en-AU" altLang="fr-FR" sz="700" smtClean="0">
              <a:solidFill>
                <a:srgbClr val="606060"/>
              </a:solidFill>
              <a:latin typeface="Century Gothic" panose="020B0502020202020204" pitchFamily="34" charset="0"/>
            </a:endParaRPr>
          </a:p>
        </p:txBody>
      </p:sp>
    </p:spTree>
  </p:cSld>
  <p:clrMap bg1="lt1" tx1="dk1" bg2="lt2" tx2="dk2" accent1="accent1" accent2="accent2" accent3="accent3" accent4="accent4" accent5="accent5" accent6="accent6" hlink="hlink" folHlink="folHlink"/>
  <p:sldLayoutIdLst>
    <p:sldLayoutId id="2147489898" r:id="rId1"/>
    <p:sldLayoutId id="2147489847" r:id="rId2"/>
    <p:sldLayoutId id="2147489899" r:id="rId3"/>
    <p:sldLayoutId id="2147489848" r:id="rId4"/>
    <p:sldLayoutId id="2147489849" r:id="rId5"/>
    <p:sldLayoutId id="2147489900" r:id="rId6"/>
    <p:sldLayoutId id="2147489901" r:id="rId7"/>
    <p:sldLayoutId id="2147489902" r:id="rId8"/>
    <p:sldLayoutId id="2147489903" r:id="rId9"/>
    <p:sldLayoutId id="2147489904" r:id="rId10"/>
    <p:sldLayoutId id="2147489905" r:id="rId11"/>
    <p:sldLayoutId id="2147489850" r:id="rId12"/>
    <p:sldLayoutId id="2147489851" r:id="rId13"/>
    <p:sldLayoutId id="2147489906" r:id="rId14"/>
  </p:sldLayoutIdLst>
  <p:timing>
    <p:tnLst>
      <p:par>
        <p:cTn id="1" dur="indefinite" restart="never" nodeType="tmRoot"/>
      </p:par>
    </p:tnLst>
  </p:timing>
  <p:txStyles>
    <p:titleStyle>
      <a:lvl1pPr algn="l" defTabSz="457200" rtl="0" eaLnBrk="0" fontAlgn="base" hangingPunct="0">
        <a:lnSpc>
          <a:spcPct val="90000"/>
        </a:lnSpc>
        <a:spcBef>
          <a:spcPct val="0"/>
        </a:spcBef>
        <a:spcAft>
          <a:spcPct val="0"/>
        </a:spcAft>
        <a:defRPr lang="en-AU" sz="2000" b="1" kern="1200">
          <a:solidFill>
            <a:schemeClr val="tx1"/>
          </a:solidFill>
          <a:latin typeface="+mj-lt"/>
          <a:ea typeface="+mj-ea"/>
          <a:cs typeface="+mj-cs"/>
        </a:defRPr>
      </a:lvl1pPr>
      <a:lvl2pPr algn="l" defTabSz="457200" rtl="0" eaLnBrk="0" fontAlgn="base" hangingPunct="0">
        <a:lnSpc>
          <a:spcPct val="90000"/>
        </a:lnSpc>
        <a:spcBef>
          <a:spcPct val="0"/>
        </a:spcBef>
        <a:spcAft>
          <a:spcPct val="0"/>
        </a:spcAft>
        <a:defRPr sz="2000" b="1">
          <a:solidFill>
            <a:schemeClr val="tx1"/>
          </a:solidFill>
          <a:latin typeface="Century Gothic" pitchFamily="34" charset="0"/>
        </a:defRPr>
      </a:lvl2pPr>
      <a:lvl3pPr algn="l" defTabSz="457200" rtl="0" eaLnBrk="0" fontAlgn="base" hangingPunct="0">
        <a:lnSpc>
          <a:spcPct val="90000"/>
        </a:lnSpc>
        <a:spcBef>
          <a:spcPct val="0"/>
        </a:spcBef>
        <a:spcAft>
          <a:spcPct val="0"/>
        </a:spcAft>
        <a:defRPr sz="2000" b="1">
          <a:solidFill>
            <a:schemeClr val="tx1"/>
          </a:solidFill>
          <a:latin typeface="Century Gothic" pitchFamily="34" charset="0"/>
        </a:defRPr>
      </a:lvl3pPr>
      <a:lvl4pPr algn="l" defTabSz="457200" rtl="0" eaLnBrk="0" fontAlgn="base" hangingPunct="0">
        <a:lnSpc>
          <a:spcPct val="90000"/>
        </a:lnSpc>
        <a:spcBef>
          <a:spcPct val="0"/>
        </a:spcBef>
        <a:spcAft>
          <a:spcPct val="0"/>
        </a:spcAft>
        <a:defRPr sz="2000" b="1">
          <a:solidFill>
            <a:schemeClr val="tx1"/>
          </a:solidFill>
          <a:latin typeface="Century Gothic" pitchFamily="34" charset="0"/>
        </a:defRPr>
      </a:lvl4pPr>
      <a:lvl5pPr algn="l" defTabSz="457200" rtl="0" eaLnBrk="0" fontAlgn="base" hangingPunct="0">
        <a:lnSpc>
          <a:spcPct val="90000"/>
        </a:lnSpc>
        <a:spcBef>
          <a:spcPct val="0"/>
        </a:spcBef>
        <a:spcAft>
          <a:spcPct val="0"/>
        </a:spcAft>
        <a:defRPr sz="2000" b="1">
          <a:solidFill>
            <a:schemeClr val="tx1"/>
          </a:solidFill>
          <a:latin typeface="Century Gothic" pitchFamily="34" charset="0"/>
        </a:defRPr>
      </a:lvl5pPr>
      <a:lvl6pPr marL="457200" algn="l" defTabSz="457200" rtl="0" fontAlgn="base">
        <a:lnSpc>
          <a:spcPct val="90000"/>
        </a:lnSpc>
        <a:spcBef>
          <a:spcPct val="0"/>
        </a:spcBef>
        <a:spcAft>
          <a:spcPct val="0"/>
        </a:spcAft>
        <a:defRPr sz="2000" b="1">
          <a:solidFill>
            <a:schemeClr val="tx1"/>
          </a:solidFill>
          <a:latin typeface="Century Gothic" pitchFamily="34" charset="0"/>
        </a:defRPr>
      </a:lvl6pPr>
      <a:lvl7pPr marL="914400" algn="l" defTabSz="457200" rtl="0" fontAlgn="base">
        <a:lnSpc>
          <a:spcPct val="90000"/>
        </a:lnSpc>
        <a:spcBef>
          <a:spcPct val="0"/>
        </a:spcBef>
        <a:spcAft>
          <a:spcPct val="0"/>
        </a:spcAft>
        <a:defRPr sz="2000" b="1">
          <a:solidFill>
            <a:schemeClr val="tx1"/>
          </a:solidFill>
          <a:latin typeface="Century Gothic" pitchFamily="34" charset="0"/>
        </a:defRPr>
      </a:lvl7pPr>
      <a:lvl8pPr marL="1371600" algn="l" defTabSz="457200" rtl="0" fontAlgn="base">
        <a:lnSpc>
          <a:spcPct val="90000"/>
        </a:lnSpc>
        <a:spcBef>
          <a:spcPct val="0"/>
        </a:spcBef>
        <a:spcAft>
          <a:spcPct val="0"/>
        </a:spcAft>
        <a:defRPr sz="2000" b="1">
          <a:solidFill>
            <a:schemeClr val="tx1"/>
          </a:solidFill>
          <a:latin typeface="Century Gothic" pitchFamily="34" charset="0"/>
        </a:defRPr>
      </a:lvl8pPr>
      <a:lvl9pPr marL="1828800" algn="l" defTabSz="457200" rtl="0" fontAlgn="base">
        <a:lnSpc>
          <a:spcPct val="90000"/>
        </a:lnSpc>
        <a:spcBef>
          <a:spcPct val="0"/>
        </a:spcBef>
        <a:spcAft>
          <a:spcPct val="0"/>
        </a:spcAft>
        <a:defRPr sz="2000" b="1">
          <a:solidFill>
            <a:schemeClr val="tx1"/>
          </a:solidFill>
          <a:latin typeface="Century Gothic" pitchFamily="34" charset="0"/>
        </a:defRPr>
      </a:lvl9pPr>
    </p:titleStyle>
    <p:bodyStyle>
      <a:lvl1pPr marL="358775" indent="-180975" algn="l" defTabSz="457200" rtl="0" eaLnBrk="0" fontAlgn="base" hangingPunct="0">
        <a:spcBef>
          <a:spcPts val="600"/>
        </a:spcBef>
        <a:spcAft>
          <a:spcPts val="1200"/>
        </a:spcAft>
        <a:buClr>
          <a:schemeClr val="bg2"/>
        </a:buClr>
        <a:buSzPct val="90000"/>
        <a:buFont typeface="Century Gothic" panose="020B0502020202020204" pitchFamily="34" charset="0"/>
        <a:buChar char="▌"/>
        <a:tabLst>
          <a:tab pos="985838" algn="l"/>
        </a:tabLst>
        <a:defRPr lang="fr-FR" b="1" kern="1200" dirty="0">
          <a:solidFill>
            <a:schemeClr val="bg2"/>
          </a:solidFill>
          <a:latin typeface="+mn-lt"/>
          <a:ea typeface="+mn-ea"/>
          <a:cs typeface="+mn-cs"/>
        </a:defRPr>
      </a:lvl1pPr>
      <a:lvl2pPr marL="539750" indent="-182563" algn="l" defTabSz="457200" rtl="0" eaLnBrk="0" fontAlgn="base" hangingPunct="0">
        <a:spcBef>
          <a:spcPct val="0"/>
        </a:spcBef>
        <a:spcAft>
          <a:spcPts val="600"/>
        </a:spcAft>
        <a:buSzPct val="100000"/>
        <a:buBlip>
          <a:blip r:embed="rId17"/>
        </a:buBlip>
        <a:defRPr sz="1600" kern="1200">
          <a:solidFill>
            <a:schemeClr val="tx1"/>
          </a:solidFill>
          <a:latin typeface="+mn-lt"/>
          <a:ea typeface="+mn-ea"/>
          <a:cs typeface="+mn-cs"/>
        </a:defRPr>
      </a:lvl2pPr>
      <a:lvl3pPr marL="898525" indent="-182563" algn="l" defTabSz="457200" rtl="0" eaLnBrk="0" fontAlgn="base" hangingPunct="0">
        <a:spcBef>
          <a:spcPts val="363"/>
        </a:spcBef>
        <a:spcAft>
          <a:spcPct val="0"/>
        </a:spcAft>
        <a:buSzPct val="100000"/>
        <a:buFont typeface="Lucida Grande"/>
        <a:buChar char="-"/>
        <a:defRPr sz="1400" kern="1200">
          <a:solidFill>
            <a:srgbClr val="505050"/>
          </a:solidFill>
          <a:latin typeface="+mn-lt"/>
          <a:ea typeface="+mn-ea"/>
          <a:cs typeface="+mn-cs"/>
        </a:defRPr>
      </a:lvl3pPr>
      <a:lvl4pPr marL="1600200" indent="-228600" algn="l" defTabSz="457200" rtl="0" eaLnBrk="0" fontAlgn="base" hangingPunct="0">
        <a:spcBef>
          <a:spcPct val="20000"/>
        </a:spcBef>
        <a:spcAft>
          <a:spcPct val="0"/>
        </a:spcAft>
        <a:buFont typeface="Arial" panose="020B0604020202020204" pitchFamily="34" charset="0"/>
        <a:buChar char="–"/>
        <a:defRPr sz="1200" kern="1200">
          <a:solidFill>
            <a:schemeClr val="tx1"/>
          </a:solidFill>
          <a:latin typeface="+mn-lt"/>
          <a:ea typeface="+mn-ea"/>
          <a:cs typeface="+mn-cs"/>
        </a:defRPr>
      </a:lvl4pPr>
      <a:lvl5pPr marL="2057400" indent="-228600" algn="l" defTabSz="457200" rtl="0" eaLnBrk="0" fontAlgn="base" hangingPunct="0">
        <a:spcBef>
          <a:spcPct val="20000"/>
        </a:spcBef>
        <a:spcAft>
          <a:spcPct val="0"/>
        </a:spcAft>
        <a:buFont typeface="Arial" panose="020B0604020202020204" pitchFamily="34" charset="0"/>
        <a:buChar char="»"/>
        <a:defRPr sz="12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fr-FR"/>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rgbClr val="ECD6F4"/>
        </a:solidFill>
        <a:effectLst/>
      </p:bgPr>
    </p:bg>
    <p:spTree>
      <p:nvGrpSpPr>
        <p:cNvPr id="1" name=""/>
        <p:cNvGrpSpPr/>
        <p:nvPr/>
      </p:nvGrpSpPr>
      <p:grpSpPr>
        <a:xfrm>
          <a:off x="0" y="0"/>
          <a:ext cx="0" cy="0"/>
          <a:chOff x="0" y="0"/>
          <a:chExt cx="0" cy="0"/>
        </a:xfrm>
      </p:grpSpPr>
      <p:sp>
        <p:nvSpPr>
          <p:cNvPr id="5122" name="Espace réservé du titre 1"/>
          <p:cNvSpPr>
            <a:spLocks noGrp="1"/>
          </p:cNvSpPr>
          <p:nvPr>
            <p:ph type="title"/>
          </p:nvPr>
        </p:nvSpPr>
        <p:spPr bwMode="auto">
          <a:xfrm>
            <a:off x="266700" y="0"/>
            <a:ext cx="8674100" cy="561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fr-FR" altLang="fr-FR" smtClean="0"/>
              <a:t>Cliquez et modifiez le titre</a:t>
            </a:r>
          </a:p>
        </p:txBody>
      </p:sp>
      <p:sp>
        <p:nvSpPr>
          <p:cNvPr id="5123" name="Espace réservé du texte 2"/>
          <p:cNvSpPr>
            <a:spLocks noGrp="1"/>
          </p:cNvSpPr>
          <p:nvPr>
            <p:ph type="body" idx="1"/>
          </p:nvPr>
        </p:nvSpPr>
        <p:spPr bwMode="auto">
          <a:xfrm>
            <a:off x="179388" y="696913"/>
            <a:ext cx="8761412" cy="3933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fr-FR" altLang="fr-FR" smtClean="0"/>
              <a:t>Cliquez pour modifier les styles du texte du masque</a:t>
            </a:r>
          </a:p>
          <a:p>
            <a:pPr lvl="1"/>
            <a:r>
              <a:rPr lang="fr-FR" altLang="fr-FR" smtClean="0"/>
              <a:t>Deuxième niveau</a:t>
            </a:r>
          </a:p>
          <a:p>
            <a:pPr lvl="2"/>
            <a:r>
              <a:rPr lang="fr-FR" altLang="fr-FR" smtClean="0"/>
              <a:t>Troisième niveau</a:t>
            </a:r>
          </a:p>
        </p:txBody>
      </p:sp>
      <p:sp>
        <p:nvSpPr>
          <p:cNvPr id="21" name="Espace réservé du numéro de diapositive 5"/>
          <p:cNvSpPr txBox="1">
            <a:spLocks/>
          </p:cNvSpPr>
          <p:nvPr/>
        </p:nvSpPr>
        <p:spPr>
          <a:xfrm>
            <a:off x="133350" y="4802188"/>
            <a:ext cx="785813" cy="274637"/>
          </a:xfrm>
          <a:prstGeom prst="rect">
            <a:avLst/>
          </a:prstGeom>
        </p:spPr>
        <p:txBody>
          <a:bodyPr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660ACABA-570A-4A3A-8346-E1BCCA2ABD96}" type="slidenum">
              <a:rPr lang="fr-FR" altLang="fr-FR" sz="1200">
                <a:solidFill>
                  <a:srgbClr val="333366"/>
                </a:solidFill>
                <a:latin typeface="Century Gothic" panose="020B0502020202020204" pitchFamily="34" charset="0"/>
              </a:rPr>
              <a:pPr eaLnBrk="1" hangingPunct="1"/>
              <a:t>‹N°›</a:t>
            </a:fld>
            <a:endParaRPr lang="fr-FR" altLang="fr-FR" sz="1200">
              <a:solidFill>
                <a:srgbClr val="333366"/>
              </a:solidFill>
              <a:latin typeface="Century Gothic" panose="020B0502020202020204" pitchFamily="34" charset="0"/>
            </a:endParaRPr>
          </a:p>
        </p:txBody>
      </p:sp>
      <p:cxnSp>
        <p:nvCxnSpPr>
          <p:cNvPr id="13" name="Straight Connector 3"/>
          <p:cNvCxnSpPr/>
          <p:nvPr/>
        </p:nvCxnSpPr>
        <p:spPr bwMode="auto">
          <a:xfrm>
            <a:off x="-4763" y="563563"/>
            <a:ext cx="9148763" cy="0"/>
          </a:xfrm>
          <a:prstGeom prst="line">
            <a:avLst/>
          </a:prstGeom>
          <a:noFill/>
          <a:ln w="9525" cap="flat" cmpd="sng" algn="ctr">
            <a:solidFill>
              <a:schemeClr val="bg1">
                <a:lumMod val="75000"/>
              </a:schemeClr>
            </a:solidFill>
            <a:prstDash val="solid"/>
            <a:round/>
            <a:headEnd type="none" w="med" len="med"/>
            <a:tailEnd type="none" w="med" len="med"/>
          </a:ln>
          <a:effectLst/>
          <a:extLst/>
        </p:spPr>
      </p:cxnSp>
      <p:sp>
        <p:nvSpPr>
          <p:cNvPr id="5126" name="Rectangle 13"/>
          <p:cNvSpPr>
            <a:spLocks noChangeArrowheads="1"/>
          </p:cNvSpPr>
          <p:nvPr/>
        </p:nvSpPr>
        <p:spPr bwMode="auto">
          <a:xfrm>
            <a:off x="-1588" y="-14288"/>
            <a:ext cx="179388" cy="576263"/>
          </a:xfrm>
          <a:prstGeom prst="rect">
            <a:avLst/>
          </a:prstGeom>
          <a:solidFill>
            <a:srgbClr val="5DBFD4"/>
          </a:solidFill>
          <a:ln>
            <a:noFill/>
          </a:ln>
          <a:extLst>
            <a:ext uri="{91240B29-F687-4F45-9708-019B960494DF}">
              <a14:hiddenLine xmlns:a14="http://schemas.microsoft.com/office/drawing/2010/main" w="9525" algn="ctr">
                <a:solidFill>
                  <a:srgbClr val="000000"/>
                </a:solidFill>
                <a:round/>
                <a:headEnd/>
                <a:tailEnd/>
              </a14:hiddenLine>
            </a:ext>
          </a:extLst>
        </p:spPr>
        <p:txBody>
          <a:bodyPr anchor="ct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defTabSz="914400">
              <a:defRPr/>
            </a:pPr>
            <a:endParaRPr lang="en-AU" altLang="fr-FR" sz="1400" smtClean="0">
              <a:solidFill>
                <a:srgbClr val="323265"/>
              </a:solidFill>
              <a:cs typeface="Arial" panose="020B0604020202020204" pitchFamily="34" charset="0"/>
            </a:endParaRPr>
          </a:p>
        </p:txBody>
      </p:sp>
      <p:sp>
        <p:nvSpPr>
          <p:cNvPr id="23" name="ZoneTexte 11"/>
          <p:cNvSpPr txBox="1">
            <a:spLocks noChangeArrowheads="1"/>
          </p:cNvSpPr>
          <p:nvPr/>
        </p:nvSpPr>
        <p:spPr bwMode="auto">
          <a:xfrm>
            <a:off x="3708400" y="4743450"/>
            <a:ext cx="1727200" cy="185738"/>
          </a:xfrm>
          <a:prstGeom prst="rect">
            <a:avLst/>
          </a:prstGeom>
          <a:solidFill>
            <a:schemeClr val="bg1">
              <a:alpha val="50000"/>
            </a:schemeClr>
          </a:solidFill>
          <a:ln w="6350">
            <a:solidFill>
              <a:schemeClr val="bg1">
                <a:lumMod val="85000"/>
              </a:schemeClr>
            </a:solidFill>
            <a:miter lim="800000"/>
            <a:headEnd/>
            <a:tailEnd/>
          </a:ln>
          <a:extLst/>
        </p:spPr>
        <p:txBody>
          <a:bodyPr tIns="46800" anchor="ctr">
            <a:spAutoFit/>
          </a:bodyPr>
          <a:lstStyle>
            <a:lvl1pPr eaLnBrk="0" hangingPunct="0">
              <a:defRPr sz="2400">
                <a:solidFill>
                  <a:schemeClr val="tx1"/>
                </a:solidFill>
                <a:latin typeface="Times New Roman" charset="0"/>
              </a:defRPr>
            </a:lvl1pPr>
            <a:lvl2pPr marL="742950" indent="-285750" eaLnBrk="0" hangingPunct="0">
              <a:defRPr sz="2400">
                <a:solidFill>
                  <a:schemeClr val="tx1"/>
                </a:solidFill>
                <a:latin typeface="Times New Roman" charset="0"/>
              </a:defRPr>
            </a:lvl2pPr>
            <a:lvl3pPr marL="1143000" indent="-228600" eaLnBrk="0" hangingPunct="0">
              <a:defRPr sz="2400">
                <a:solidFill>
                  <a:schemeClr val="tx1"/>
                </a:solidFill>
                <a:latin typeface="Times New Roman" charset="0"/>
              </a:defRPr>
            </a:lvl3pPr>
            <a:lvl4pPr marL="1600200" indent="-228600" eaLnBrk="0" hangingPunct="0">
              <a:defRPr sz="2400">
                <a:solidFill>
                  <a:schemeClr val="tx1"/>
                </a:solidFill>
                <a:latin typeface="Times New Roman" charset="0"/>
              </a:defRPr>
            </a:lvl4pPr>
            <a:lvl5pPr marL="2057400" indent="-228600" eaLnBrk="0" hangingPunct="0">
              <a:defRPr sz="2400">
                <a:solidFill>
                  <a:schemeClr val="tx1"/>
                </a:solidFill>
                <a:latin typeface="Times New Roman" charset="0"/>
              </a:defRPr>
            </a:lvl5pPr>
            <a:lvl6pPr marL="2514600" indent="-228600" eaLnBrk="0" fontAlgn="base" hangingPunct="0">
              <a:spcBef>
                <a:spcPct val="0"/>
              </a:spcBef>
              <a:spcAft>
                <a:spcPct val="0"/>
              </a:spcAft>
              <a:defRPr sz="2400">
                <a:solidFill>
                  <a:schemeClr val="tx1"/>
                </a:solidFill>
                <a:latin typeface="Times New Roman" charset="0"/>
              </a:defRPr>
            </a:lvl6pPr>
            <a:lvl7pPr marL="2971800" indent="-228600" eaLnBrk="0" fontAlgn="base" hangingPunct="0">
              <a:spcBef>
                <a:spcPct val="0"/>
              </a:spcBef>
              <a:spcAft>
                <a:spcPct val="0"/>
              </a:spcAft>
              <a:defRPr sz="2400">
                <a:solidFill>
                  <a:schemeClr val="tx1"/>
                </a:solidFill>
                <a:latin typeface="Times New Roman" charset="0"/>
              </a:defRPr>
            </a:lvl7pPr>
            <a:lvl8pPr marL="3429000" indent="-228600" eaLnBrk="0" fontAlgn="base" hangingPunct="0">
              <a:spcBef>
                <a:spcPct val="0"/>
              </a:spcBef>
              <a:spcAft>
                <a:spcPct val="0"/>
              </a:spcAft>
              <a:defRPr sz="2400">
                <a:solidFill>
                  <a:schemeClr val="tx1"/>
                </a:solidFill>
                <a:latin typeface="Times New Roman" charset="0"/>
              </a:defRPr>
            </a:lvl8pPr>
            <a:lvl9pPr marL="3886200" indent="-228600" eaLnBrk="0" fontAlgn="base" hangingPunct="0">
              <a:spcBef>
                <a:spcPct val="0"/>
              </a:spcBef>
              <a:spcAft>
                <a:spcPct val="0"/>
              </a:spcAft>
              <a:defRPr sz="2400">
                <a:solidFill>
                  <a:schemeClr val="tx1"/>
                </a:solidFill>
                <a:latin typeface="Times New Roman" charset="0"/>
              </a:defRPr>
            </a:lvl9pPr>
          </a:lstStyle>
          <a:p>
            <a:pPr algn="ctr" eaLnBrk="1" fontAlgn="auto" hangingPunct="1">
              <a:spcBef>
                <a:spcPts val="0"/>
              </a:spcBef>
              <a:spcAft>
                <a:spcPts val="0"/>
              </a:spcAft>
              <a:defRPr/>
            </a:pPr>
            <a:r>
              <a:rPr lang="en-US" sz="600" dirty="0" smtClean="0">
                <a:solidFill>
                  <a:srgbClr val="FFFFFF">
                    <a:lumMod val="65000"/>
                  </a:srgbClr>
                </a:solidFill>
                <a:latin typeface="Arial" charset="0"/>
              </a:rPr>
              <a:t>THALES GROUP INTERNAL</a:t>
            </a:r>
          </a:p>
        </p:txBody>
      </p:sp>
      <p:sp>
        <p:nvSpPr>
          <p:cNvPr id="5128" name="Freeform 22"/>
          <p:cNvSpPr>
            <a:spLocks/>
          </p:cNvSpPr>
          <p:nvPr/>
        </p:nvSpPr>
        <p:spPr bwMode="auto">
          <a:xfrm rot="10800000" flipH="1">
            <a:off x="160338" y="4841875"/>
            <a:ext cx="207962" cy="219075"/>
          </a:xfrm>
          <a:custGeom>
            <a:avLst/>
            <a:gdLst>
              <a:gd name="T0" fmla="*/ 2147483647 w 412"/>
              <a:gd name="T1" fmla="*/ 2147483647 h 411"/>
              <a:gd name="T2" fmla="*/ 0 w 412"/>
              <a:gd name="T3" fmla="*/ 2147483647 h 411"/>
              <a:gd name="T4" fmla="*/ 0 w 412"/>
              <a:gd name="T5" fmla="*/ 0 h 411"/>
              <a:gd name="T6" fmla="*/ 2147483647 w 412"/>
              <a:gd name="T7" fmla="*/ 0 h 411"/>
              <a:gd name="T8" fmla="*/ 2147483647 w 412"/>
              <a:gd name="T9" fmla="*/ 2147483647 h 411"/>
              <a:gd name="T10" fmla="*/ 2147483647 w 412"/>
              <a:gd name="T11" fmla="*/ 2147483647 h 411"/>
              <a:gd name="T12" fmla="*/ 2147483647 w 412"/>
              <a:gd name="T13" fmla="*/ 2147483647 h 411"/>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412" h="411">
                <a:moveTo>
                  <a:pt x="39" y="411"/>
                </a:moveTo>
                <a:lnTo>
                  <a:pt x="0" y="411"/>
                </a:lnTo>
                <a:lnTo>
                  <a:pt x="0" y="0"/>
                </a:lnTo>
                <a:lnTo>
                  <a:pt x="412" y="0"/>
                </a:lnTo>
                <a:lnTo>
                  <a:pt x="412" y="39"/>
                </a:lnTo>
                <a:lnTo>
                  <a:pt x="39" y="39"/>
                </a:lnTo>
                <a:lnTo>
                  <a:pt x="39" y="411"/>
                </a:lnTo>
                <a:close/>
              </a:path>
            </a:pathLst>
          </a:custGeom>
          <a:solidFill>
            <a:srgbClr val="5DBFD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pic>
        <p:nvPicPr>
          <p:cNvPr id="5129" name="Image 15" descr="logo_thales.png"/>
          <p:cNvPicPr>
            <a:picLocks noChangeAspect="1"/>
          </p:cNvPicPr>
          <p:nvPr/>
        </p:nvPicPr>
        <p:blipFill>
          <a:blip r:embed="rId15">
            <a:extLst>
              <a:ext uri="{28A0092B-C50C-407E-A947-70E740481C1C}">
                <a14:useLocalDpi xmlns:a14="http://schemas.microsoft.com/office/drawing/2010/main" val="0"/>
              </a:ext>
            </a:extLst>
          </a:blip>
          <a:srcRect l="9052" t="36000" r="9052" b="36000"/>
          <a:stretch>
            <a:fillRect/>
          </a:stretch>
        </p:blipFill>
        <p:spPr bwMode="auto">
          <a:xfrm>
            <a:off x="7213600" y="4743450"/>
            <a:ext cx="1727200" cy="331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30" name="Rectangle 36"/>
          <p:cNvSpPr>
            <a:spLocks noChangeArrowheads="1"/>
          </p:cNvSpPr>
          <p:nvPr/>
        </p:nvSpPr>
        <p:spPr bwMode="auto">
          <a:xfrm rot="-5400000">
            <a:off x="-1889919" y="2628107"/>
            <a:ext cx="4046537" cy="18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defTabSz="914400">
              <a:spcBef>
                <a:spcPct val="20000"/>
              </a:spcBef>
              <a:defRPr/>
            </a:pPr>
            <a:r>
              <a:rPr lang="fr-FR" altLang="fr-FR" sz="600" dirty="0" smtClean="0">
                <a:solidFill>
                  <a:srgbClr val="969696"/>
                </a:solidFill>
                <a:latin typeface="Century Gothic" panose="020B0502020202020204" pitchFamily="34" charset="0"/>
              </a:rPr>
              <a:t>Ce document ne peut être reproduit, modifié, adapté, publié, traduit, d'une quelconque façon, en tout ou partie, ni divulgué à un tiers sans l'accord préalable et écrit de Thales  -  ©Thales  2015 Tous Droits réservés.</a:t>
            </a:r>
            <a:endParaRPr lang="fr-FR" altLang="fr-FR" sz="700" dirty="0" smtClean="0">
              <a:solidFill>
                <a:srgbClr val="606060"/>
              </a:solidFill>
              <a:latin typeface="Century Gothic" panose="020B0502020202020204" pitchFamily="34" charset="0"/>
            </a:endParaRPr>
          </a:p>
        </p:txBody>
      </p:sp>
      <p:sp>
        <p:nvSpPr>
          <p:cNvPr id="5131" name="Rectangle 36"/>
          <p:cNvSpPr>
            <a:spLocks noChangeArrowheads="1"/>
          </p:cNvSpPr>
          <p:nvPr/>
        </p:nvSpPr>
        <p:spPr bwMode="auto">
          <a:xfrm>
            <a:off x="598488" y="4856163"/>
            <a:ext cx="5475287" cy="20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defTabSz="914400">
              <a:spcBef>
                <a:spcPct val="20000"/>
              </a:spcBef>
              <a:defRPr/>
            </a:pPr>
            <a:r>
              <a:rPr lang="fr-FR" altLang="fr-FR" sz="600" smtClean="0">
                <a:solidFill>
                  <a:srgbClr val="969696"/>
                </a:solidFill>
                <a:latin typeface="Century Gothic" panose="020B0502020202020204" pitchFamily="34" charset="0"/>
              </a:rPr>
              <a:t>TRN : xxxx-xxxxxxxxxx  rev xxx  - Octobre 2015</a:t>
            </a:r>
          </a:p>
          <a:p>
            <a:pPr defTabSz="914400">
              <a:spcBef>
                <a:spcPct val="20000"/>
              </a:spcBef>
              <a:defRPr/>
            </a:pPr>
            <a:r>
              <a:rPr lang="fr-FR" altLang="fr-FR" sz="600" smtClean="0">
                <a:solidFill>
                  <a:srgbClr val="969696"/>
                </a:solidFill>
                <a:latin typeface="Century Gothic" panose="020B0502020202020204" pitchFamily="34" charset="0"/>
              </a:rPr>
              <a:t>Thales Air Systems / ADW-FR</a:t>
            </a:r>
            <a:endParaRPr lang="fr-FR" altLang="fr-FR" sz="700" smtClean="0">
              <a:solidFill>
                <a:srgbClr val="606060"/>
              </a:solidFill>
              <a:latin typeface="Century Gothic" panose="020B0502020202020204" pitchFamily="34" charset="0"/>
            </a:endParaRPr>
          </a:p>
        </p:txBody>
      </p:sp>
    </p:spTree>
  </p:cSld>
  <p:clrMap bg1="lt1" tx1="dk1" bg2="lt2" tx2="dk2" accent1="accent1" accent2="accent2" accent3="accent3" accent4="accent4" accent5="accent5" accent6="accent6" hlink="hlink" folHlink="folHlink"/>
  <p:sldLayoutIdLst>
    <p:sldLayoutId id="2147489907" r:id="rId1"/>
    <p:sldLayoutId id="2147489852" r:id="rId2"/>
    <p:sldLayoutId id="2147489908" r:id="rId3"/>
    <p:sldLayoutId id="2147489909" r:id="rId4"/>
    <p:sldLayoutId id="2147489910" r:id="rId5"/>
    <p:sldLayoutId id="2147489911" r:id="rId6"/>
    <p:sldLayoutId id="2147489912" r:id="rId7"/>
    <p:sldLayoutId id="2147489913" r:id="rId8"/>
    <p:sldLayoutId id="2147489914" r:id="rId9"/>
    <p:sldLayoutId id="2147489853" r:id="rId10"/>
    <p:sldLayoutId id="2147489854" r:id="rId11"/>
    <p:sldLayoutId id="2147489915" r:id="rId12"/>
    <p:sldLayoutId id="2147489916" r:id="rId13"/>
  </p:sldLayoutIdLst>
  <p:timing>
    <p:tnLst>
      <p:par>
        <p:cTn id="1" dur="indefinite" restart="never" nodeType="tmRoot"/>
      </p:par>
    </p:tnLst>
  </p:timing>
  <p:txStyles>
    <p:titleStyle>
      <a:lvl1pPr algn="l" defTabSz="457200" rtl="0" eaLnBrk="0" fontAlgn="base" hangingPunct="0">
        <a:lnSpc>
          <a:spcPct val="90000"/>
        </a:lnSpc>
        <a:spcBef>
          <a:spcPct val="0"/>
        </a:spcBef>
        <a:spcAft>
          <a:spcPct val="0"/>
        </a:spcAft>
        <a:defRPr sz="2000" b="1" kern="1200">
          <a:solidFill>
            <a:schemeClr val="tx1"/>
          </a:solidFill>
          <a:latin typeface="+mj-lt"/>
          <a:ea typeface="+mj-ea"/>
          <a:cs typeface="+mj-cs"/>
        </a:defRPr>
      </a:lvl1pPr>
      <a:lvl2pPr algn="l" defTabSz="457200" rtl="0" eaLnBrk="0" fontAlgn="base" hangingPunct="0">
        <a:lnSpc>
          <a:spcPct val="90000"/>
        </a:lnSpc>
        <a:spcBef>
          <a:spcPct val="0"/>
        </a:spcBef>
        <a:spcAft>
          <a:spcPct val="0"/>
        </a:spcAft>
        <a:defRPr sz="2000" b="1">
          <a:solidFill>
            <a:schemeClr val="tx1"/>
          </a:solidFill>
          <a:latin typeface="Century Gothic" pitchFamily="34" charset="0"/>
        </a:defRPr>
      </a:lvl2pPr>
      <a:lvl3pPr algn="l" defTabSz="457200" rtl="0" eaLnBrk="0" fontAlgn="base" hangingPunct="0">
        <a:lnSpc>
          <a:spcPct val="90000"/>
        </a:lnSpc>
        <a:spcBef>
          <a:spcPct val="0"/>
        </a:spcBef>
        <a:spcAft>
          <a:spcPct val="0"/>
        </a:spcAft>
        <a:defRPr sz="2000" b="1">
          <a:solidFill>
            <a:schemeClr val="tx1"/>
          </a:solidFill>
          <a:latin typeface="Century Gothic" pitchFamily="34" charset="0"/>
        </a:defRPr>
      </a:lvl3pPr>
      <a:lvl4pPr algn="l" defTabSz="457200" rtl="0" eaLnBrk="0" fontAlgn="base" hangingPunct="0">
        <a:lnSpc>
          <a:spcPct val="90000"/>
        </a:lnSpc>
        <a:spcBef>
          <a:spcPct val="0"/>
        </a:spcBef>
        <a:spcAft>
          <a:spcPct val="0"/>
        </a:spcAft>
        <a:defRPr sz="2000" b="1">
          <a:solidFill>
            <a:schemeClr val="tx1"/>
          </a:solidFill>
          <a:latin typeface="Century Gothic" pitchFamily="34" charset="0"/>
        </a:defRPr>
      </a:lvl4pPr>
      <a:lvl5pPr algn="l" defTabSz="457200" rtl="0" eaLnBrk="0" fontAlgn="base" hangingPunct="0">
        <a:lnSpc>
          <a:spcPct val="90000"/>
        </a:lnSpc>
        <a:spcBef>
          <a:spcPct val="0"/>
        </a:spcBef>
        <a:spcAft>
          <a:spcPct val="0"/>
        </a:spcAft>
        <a:defRPr sz="2000" b="1">
          <a:solidFill>
            <a:schemeClr val="tx1"/>
          </a:solidFill>
          <a:latin typeface="Century Gothic" pitchFamily="34" charset="0"/>
        </a:defRPr>
      </a:lvl5pPr>
      <a:lvl6pPr marL="457200" algn="l" defTabSz="457200" rtl="0" fontAlgn="base">
        <a:lnSpc>
          <a:spcPct val="90000"/>
        </a:lnSpc>
        <a:spcBef>
          <a:spcPct val="0"/>
        </a:spcBef>
        <a:spcAft>
          <a:spcPct val="0"/>
        </a:spcAft>
        <a:defRPr sz="2000" b="1">
          <a:solidFill>
            <a:schemeClr val="tx1"/>
          </a:solidFill>
          <a:latin typeface="Century Gothic" pitchFamily="34" charset="0"/>
        </a:defRPr>
      </a:lvl6pPr>
      <a:lvl7pPr marL="914400" algn="l" defTabSz="457200" rtl="0" fontAlgn="base">
        <a:lnSpc>
          <a:spcPct val="90000"/>
        </a:lnSpc>
        <a:spcBef>
          <a:spcPct val="0"/>
        </a:spcBef>
        <a:spcAft>
          <a:spcPct val="0"/>
        </a:spcAft>
        <a:defRPr sz="2000" b="1">
          <a:solidFill>
            <a:schemeClr val="tx1"/>
          </a:solidFill>
          <a:latin typeface="Century Gothic" pitchFamily="34" charset="0"/>
        </a:defRPr>
      </a:lvl7pPr>
      <a:lvl8pPr marL="1371600" algn="l" defTabSz="457200" rtl="0" fontAlgn="base">
        <a:lnSpc>
          <a:spcPct val="90000"/>
        </a:lnSpc>
        <a:spcBef>
          <a:spcPct val="0"/>
        </a:spcBef>
        <a:spcAft>
          <a:spcPct val="0"/>
        </a:spcAft>
        <a:defRPr sz="2000" b="1">
          <a:solidFill>
            <a:schemeClr val="tx1"/>
          </a:solidFill>
          <a:latin typeface="Century Gothic" pitchFamily="34" charset="0"/>
        </a:defRPr>
      </a:lvl8pPr>
      <a:lvl9pPr marL="1828800" algn="l" defTabSz="457200" rtl="0" fontAlgn="base">
        <a:lnSpc>
          <a:spcPct val="90000"/>
        </a:lnSpc>
        <a:spcBef>
          <a:spcPct val="0"/>
        </a:spcBef>
        <a:spcAft>
          <a:spcPct val="0"/>
        </a:spcAft>
        <a:defRPr sz="2000" b="1">
          <a:solidFill>
            <a:schemeClr val="tx1"/>
          </a:solidFill>
          <a:latin typeface="Century Gothic" pitchFamily="34" charset="0"/>
        </a:defRPr>
      </a:lvl9pPr>
    </p:titleStyle>
    <p:bodyStyle>
      <a:lvl1pPr marL="358775" indent="-180975" algn="l" defTabSz="457200" rtl="0" eaLnBrk="0" fontAlgn="base" hangingPunct="0">
        <a:spcBef>
          <a:spcPts val="600"/>
        </a:spcBef>
        <a:spcAft>
          <a:spcPts val="1200"/>
        </a:spcAft>
        <a:buClr>
          <a:schemeClr val="bg2"/>
        </a:buClr>
        <a:buSzPct val="90000"/>
        <a:buFont typeface="Century Gothic" panose="020B0502020202020204" pitchFamily="34" charset="0"/>
        <a:buChar char="▌"/>
        <a:tabLst>
          <a:tab pos="985838" algn="l"/>
        </a:tabLst>
        <a:defRPr lang="fr-FR" b="1" kern="1200" dirty="0">
          <a:solidFill>
            <a:schemeClr val="bg2"/>
          </a:solidFill>
          <a:latin typeface="+mn-lt"/>
          <a:ea typeface="+mn-ea"/>
          <a:cs typeface="+mn-cs"/>
        </a:defRPr>
      </a:lvl1pPr>
      <a:lvl2pPr marL="539750" indent="-182563" algn="l" defTabSz="457200" rtl="0" eaLnBrk="0" fontAlgn="base" hangingPunct="0">
        <a:spcBef>
          <a:spcPct val="0"/>
        </a:spcBef>
        <a:spcAft>
          <a:spcPts val="600"/>
        </a:spcAft>
        <a:buSzPct val="100000"/>
        <a:buBlip>
          <a:blip r:embed="rId16"/>
        </a:buBlip>
        <a:defRPr sz="1600" kern="1200">
          <a:solidFill>
            <a:schemeClr val="tx1"/>
          </a:solidFill>
          <a:latin typeface="+mn-lt"/>
          <a:ea typeface="+mn-ea"/>
          <a:cs typeface="+mn-cs"/>
        </a:defRPr>
      </a:lvl2pPr>
      <a:lvl3pPr marL="898525" indent="-182563" algn="l" defTabSz="457200" rtl="0" eaLnBrk="0" fontAlgn="base" hangingPunct="0">
        <a:spcBef>
          <a:spcPts val="363"/>
        </a:spcBef>
        <a:spcAft>
          <a:spcPct val="0"/>
        </a:spcAft>
        <a:buSzPct val="100000"/>
        <a:buFont typeface="Lucida Grande"/>
        <a:buChar char="-"/>
        <a:defRPr sz="1500" kern="1200">
          <a:solidFill>
            <a:srgbClr val="505050"/>
          </a:solidFill>
          <a:latin typeface="+mn-lt"/>
          <a:ea typeface="+mn-ea"/>
          <a:cs typeface="+mn-cs"/>
        </a:defRPr>
      </a:lvl3pPr>
      <a:lvl4pPr marL="1600200" indent="-228600" algn="l" defTabSz="457200" rtl="0" eaLnBrk="0" fontAlgn="base" hangingPunct="0">
        <a:spcBef>
          <a:spcPct val="20000"/>
        </a:spcBef>
        <a:spcAft>
          <a:spcPct val="0"/>
        </a:spcAft>
        <a:buFont typeface="Arial" panose="020B0604020202020204" pitchFamily="34" charset="0"/>
        <a:buChar char="–"/>
        <a:defRPr sz="1200" kern="1200">
          <a:solidFill>
            <a:schemeClr val="tx1"/>
          </a:solidFill>
          <a:latin typeface="+mn-lt"/>
          <a:ea typeface="+mn-ea"/>
          <a:cs typeface="+mn-cs"/>
        </a:defRPr>
      </a:lvl4pPr>
      <a:lvl5pPr marL="2057400" indent="-228600" algn="l" defTabSz="457200" rtl="0" eaLnBrk="0" fontAlgn="base" hangingPunct="0">
        <a:spcBef>
          <a:spcPct val="20000"/>
        </a:spcBef>
        <a:spcAft>
          <a:spcPct val="0"/>
        </a:spcAft>
        <a:buFont typeface="Arial" panose="020B0604020202020204" pitchFamily="34" charset="0"/>
        <a:buChar char="»"/>
        <a:defRPr sz="12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fr-FR"/>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solidFill>
          <a:srgbClr val="ECD6F4"/>
        </a:solidFill>
        <a:effectLst/>
      </p:bgPr>
    </p:bg>
    <p:spTree>
      <p:nvGrpSpPr>
        <p:cNvPr id="1" name=""/>
        <p:cNvGrpSpPr/>
        <p:nvPr/>
      </p:nvGrpSpPr>
      <p:grpSpPr>
        <a:xfrm>
          <a:off x="0" y="0"/>
          <a:ext cx="0" cy="0"/>
          <a:chOff x="0" y="0"/>
          <a:chExt cx="0" cy="0"/>
        </a:xfrm>
      </p:grpSpPr>
      <p:pic>
        <p:nvPicPr>
          <p:cNvPr id="6146" name="Image 10" descr="logo_thales.png"/>
          <p:cNvPicPr>
            <a:picLocks noChangeAspect="1"/>
          </p:cNvPicPr>
          <p:nvPr/>
        </p:nvPicPr>
        <p:blipFill>
          <a:blip r:embed="rId16">
            <a:extLst>
              <a:ext uri="{28A0092B-C50C-407E-A947-70E740481C1C}">
                <a14:useLocalDpi xmlns:a14="http://schemas.microsoft.com/office/drawing/2010/main" val="0"/>
              </a:ext>
            </a:extLst>
          </a:blip>
          <a:srcRect l="1160" t="2429" b="10114"/>
          <a:stretch>
            <a:fillRect/>
          </a:stretch>
        </p:blipFill>
        <p:spPr bwMode="auto">
          <a:xfrm>
            <a:off x="7083425" y="4810125"/>
            <a:ext cx="1776413" cy="223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47" name="Espace réservé du titre 1"/>
          <p:cNvSpPr>
            <a:spLocks noGrp="1"/>
          </p:cNvSpPr>
          <p:nvPr>
            <p:ph type="title"/>
          </p:nvPr>
        </p:nvSpPr>
        <p:spPr bwMode="auto">
          <a:xfrm>
            <a:off x="266700" y="0"/>
            <a:ext cx="8674100" cy="561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fr-FR" altLang="fr-FR" smtClean="0"/>
              <a:t>Cliquez et modifiez le titre</a:t>
            </a:r>
          </a:p>
        </p:txBody>
      </p:sp>
      <p:sp>
        <p:nvSpPr>
          <p:cNvPr id="6148" name="Espace réservé du texte 2"/>
          <p:cNvSpPr>
            <a:spLocks noGrp="1"/>
          </p:cNvSpPr>
          <p:nvPr>
            <p:ph type="body" idx="1"/>
          </p:nvPr>
        </p:nvSpPr>
        <p:spPr bwMode="auto">
          <a:xfrm>
            <a:off x="179388" y="696913"/>
            <a:ext cx="8761412" cy="3933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fr-FR" altLang="fr-FR" smtClean="0"/>
              <a:t>Click to edit Master text styles</a:t>
            </a:r>
          </a:p>
          <a:p>
            <a:pPr lvl="1"/>
            <a:r>
              <a:rPr lang="fr-FR" altLang="fr-FR" smtClean="0"/>
              <a:t>Second level</a:t>
            </a:r>
          </a:p>
          <a:p>
            <a:pPr lvl="2"/>
            <a:r>
              <a:rPr lang="fr-FR" altLang="fr-FR" smtClean="0"/>
              <a:t>Third level</a:t>
            </a:r>
          </a:p>
        </p:txBody>
      </p:sp>
      <p:sp>
        <p:nvSpPr>
          <p:cNvPr id="21" name="Espace réservé du numéro de diapositive 5"/>
          <p:cNvSpPr txBox="1">
            <a:spLocks/>
          </p:cNvSpPr>
          <p:nvPr/>
        </p:nvSpPr>
        <p:spPr>
          <a:xfrm>
            <a:off x="133350" y="4802188"/>
            <a:ext cx="785813" cy="274637"/>
          </a:xfrm>
          <a:prstGeom prst="rect">
            <a:avLst/>
          </a:prstGeom>
        </p:spPr>
        <p:txBody>
          <a:bodyPr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EE0155C8-A81E-4D41-8F8F-44501397BD59}" type="slidenum">
              <a:rPr lang="fr-FR" altLang="fr-FR" sz="1200">
                <a:solidFill>
                  <a:srgbClr val="333366"/>
                </a:solidFill>
                <a:latin typeface="Century Gothic" panose="020B0502020202020204" pitchFamily="34" charset="0"/>
              </a:rPr>
              <a:pPr eaLnBrk="1" hangingPunct="1"/>
              <a:t>‹N°›</a:t>
            </a:fld>
            <a:endParaRPr lang="fr-FR" altLang="fr-FR" sz="1200">
              <a:solidFill>
                <a:srgbClr val="333366"/>
              </a:solidFill>
              <a:latin typeface="Century Gothic" panose="020B0502020202020204" pitchFamily="34" charset="0"/>
            </a:endParaRPr>
          </a:p>
        </p:txBody>
      </p:sp>
      <p:cxnSp>
        <p:nvCxnSpPr>
          <p:cNvPr id="13" name="Straight Connector 3"/>
          <p:cNvCxnSpPr/>
          <p:nvPr/>
        </p:nvCxnSpPr>
        <p:spPr bwMode="auto">
          <a:xfrm>
            <a:off x="-4763" y="563563"/>
            <a:ext cx="9148763" cy="0"/>
          </a:xfrm>
          <a:prstGeom prst="line">
            <a:avLst/>
          </a:prstGeom>
          <a:noFill/>
          <a:ln w="9525" cap="flat" cmpd="sng" algn="ctr">
            <a:solidFill>
              <a:schemeClr val="bg1">
                <a:lumMod val="75000"/>
              </a:schemeClr>
            </a:solidFill>
            <a:prstDash val="solid"/>
            <a:round/>
            <a:headEnd type="none" w="med" len="med"/>
            <a:tailEnd type="none" w="med" len="med"/>
          </a:ln>
          <a:effectLst/>
          <a:extLst/>
        </p:spPr>
      </p:cxnSp>
      <p:sp>
        <p:nvSpPr>
          <p:cNvPr id="6151" name="Rectangle 13"/>
          <p:cNvSpPr>
            <a:spLocks noChangeArrowheads="1"/>
          </p:cNvSpPr>
          <p:nvPr/>
        </p:nvSpPr>
        <p:spPr bwMode="auto">
          <a:xfrm>
            <a:off x="-1588" y="130175"/>
            <a:ext cx="179388" cy="307975"/>
          </a:xfrm>
          <a:prstGeom prst="rect">
            <a:avLst/>
          </a:prstGeom>
          <a:solidFill>
            <a:srgbClr val="5DBFD4"/>
          </a:solidFill>
          <a:ln>
            <a:noFill/>
          </a:ln>
          <a:extLst>
            <a:ext uri="{91240B29-F687-4F45-9708-019B960494DF}">
              <a14:hiddenLine xmlns:a14="http://schemas.microsoft.com/office/drawing/2010/main" w="9525" algn="ctr">
                <a:solidFill>
                  <a:srgbClr val="000000"/>
                </a:solidFill>
                <a:round/>
                <a:headEnd/>
                <a:tailEnd/>
              </a14:hiddenLine>
            </a:ext>
          </a:extLst>
        </p:spPr>
        <p:txBody>
          <a:bodyPr anchor="ct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defTabSz="914400">
              <a:defRPr/>
            </a:pPr>
            <a:endParaRPr lang="en-AU" altLang="fr-FR" sz="1400" smtClean="0">
              <a:solidFill>
                <a:srgbClr val="323265"/>
              </a:solidFill>
              <a:cs typeface="Arial" panose="020B0604020202020204" pitchFamily="34" charset="0"/>
            </a:endParaRPr>
          </a:p>
        </p:txBody>
      </p:sp>
      <p:sp>
        <p:nvSpPr>
          <p:cNvPr id="6152" name="Freeform 22"/>
          <p:cNvSpPr>
            <a:spLocks/>
          </p:cNvSpPr>
          <p:nvPr/>
        </p:nvSpPr>
        <p:spPr bwMode="auto">
          <a:xfrm rot="10800000" flipH="1">
            <a:off x="160338" y="4886325"/>
            <a:ext cx="207962" cy="147638"/>
          </a:xfrm>
          <a:custGeom>
            <a:avLst/>
            <a:gdLst>
              <a:gd name="T0" fmla="*/ 2147483647 w 412"/>
              <a:gd name="T1" fmla="*/ 2147483647 h 411"/>
              <a:gd name="T2" fmla="*/ 0 w 412"/>
              <a:gd name="T3" fmla="*/ 2147483647 h 411"/>
              <a:gd name="T4" fmla="*/ 0 w 412"/>
              <a:gd name="T5" fmla="*/ 0 h 411"/>
              <a:gd name="T6" fmla="*/ 2147483647 w 412"/>
              <a:gd name="T7" fmla="*/ 0 h 411"/>
              <a:gd name="T8" fmla="*/ 2147483647 w 412"/>
              <a:gd name="T9" fmla="*/ 2147483647 h 411"/>
              <a:gd name="T10" fmla="*/ 2147483647 w 412"/>
              <a:gd name="T11" fmla="*/ 2147483647 h 411"/>
              <a:gd name="T12" fmla="*/ 2147483647 w 412"/>
              <a:gd name="T13" fmla="*/ 2147483647 h 411"/>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412" h="411">
                <a:moveTo>
                  <a:pt x="39" y="411"/>
                </a:moveTo>
                <a:lnTo>
                  <a:pt x="0" y="411"/>
                </a:lnTo>
                <a:lnTo>
                  <a:pt x="0" y="0"/>
                </a:lnTo>
                <a:lnTo>
                  <a:pt x="412" y="0"/>
                </a:lnTo>
                <a:lnTo>
                  <a:pt x="412" y="39"/>
                </a:lnTo>
                <a:lnTo>
                  <a:pt x="39" y="39"/>
                </a:lnTo>
                <a:lnTo>
                  <a:pt x="39" y="411"/>
                </a:lnTo>
                <a:close/>
              </a:path>
            </a:pathLst>
          </a:custGeom>
          <a:solidFill>
            <a:srgbClr val="5DBFD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23" name="ZoneTexte 11"/>
          <p:cNvSpPr txBox="1">
            <a:spLocks noChangeArrowheads="1"/>
          </p:cNvSpPr>
          <p:nvPr/>
        </p:nvSpPr>
        <p:spPr bwMode="auto">
          <a:xfrm>
            <a:off x="3708400" y="4805363"/>
            <a:ext cx="1727200" cy="185737"/>
          </a:xfrm>
          <a:prstGeom prst="rect">
            <a:avLst/>
          </a:prstGeom>
          <a:solidFill>
            <a:schemeClr val="bg1">
              <a:alpha val="50000"/>
            </a:schemeClr>
          </a:solidFill>
          <a:ln w="6350">
            <a:solidFill>
              <a:schemeClr val="bg1">
                <a:lumMod val="85000"/>
              </a:schemeClr>
            </a:solidFill>
            <a:miter lim="800000"/>
            <a:headEnd/>
            <a:tailEnd/>
          </a:ln>
          <a:extLst/>
        </p:spPr>
        <p:txBody>
          <a:bodyPr tIns="46800" anchor="ctr">
            <a:spAutoFit/>
          </a:bodyPr>
          <a:lstStyle>
            <a:lvl1pPr eaLnBrk="0" hangingPunct="0">
              <a:defRPr sz="2400">
                <a:solidFill>
                  <a:schemeClr val="tx1"/>
                </a:solidFill>
                <a:latin typeface="Times New Roman" charset="0"/>
              </a:defRPr>
            </a:lvl1pPr>
            <a:lvl2pPr marL="742950" indent="-285750" eaLnBrk="0" hangingPunct="0">
              <a:defRPr sz="2400">
                <a:solidFill>
                  <a:schemeClr val="tx1"/>
                </a:solidFill>
                <a:latin typeface="Times New Roman" charset="0"/>
              </a:defRPr>
            </a:lvl2pPr>
            <a:lvl3pPr marL="1143000" indent="-228600" eaLnBrk="0" hangingPunct="0">
              <a:defRPr sz="2400">
                <a:solidFill>
                  <a:schemeClr val="tx1"/>
                </a:solidFill>
                <a:latin typeface="Times New Roman" charset="0"/>
              </a:defRPr>
            </a:lvl3pPr>
            <a:lvl4pPr marL="1600200" indent="-228600" eaLnBrk="0" hangingPunct="0">
              <a:defRPr sz="2400">
                <a:solidFill>
                  <a:schemeClr val="tx1"/>
                </a:solidFill>
                <a:latin typeface="Times New Roman" charset="0"/>
              </a:defRPr>
            </a:lvl4pPr>
            <a:lvl5pPr marL="2057400" indent="-228600" eaLnBrk="0" hangingPunct="0">
              <a:defRPr sz="2400">
                <a:solidFill>
                  <a:schemeClr val="tx1"/>
                </a:solidFill>
                <a:latin typeface="Times New Roman" charset="0"/>
              </a:defRPr>
            </a:lvl5pPr>
            <a:lvl6pPr marL="2514600" indent="-228600" eaLnBrk="0" fontAlgn="base" hangingPunct="0">
              <a:spcBef>
                <a:spcPct val="0"/>
              </a:spcBef>
              <a:spcAft>
                <a:spcPct val="0"/>
              </a:spcAft>
              <a:defRPr sz="2400">
                <a:solidFill>
                  <a:schemeClr val="tx1"/>
                </a:solidFill>
                <a:latin typeface="Times New Roman" charset="0"/>
              </a:defRPr>
            </a:lvl6pPr>
            <a:lvl7pPr marL="2971800" indent="-228600" eaLnBrk="0" fontAlgn="base" hangingPunct="0">
              <a:spcBef>
                <a:spcPct val="0"/>
              </a:spcBef>
              <a:spcAft>
                <a:spcPct val="0"/>
              </a:spcAft>
              <a:defRPr sz="2400">
                <a:solidFill>
                  <a:schemeClr val="tx1"/>
                </a:solidFill>
                <a:latin typeface="Times New Roman" charset="0"/>
              </a:defRPr>
            </a:lvl7pPr>
            <a:lvl8pPr marL="3429000" indent="-228600" eaLnBrk="0" fontAlgn="base" hangingPunct="0">
              <a:spcBef>
                <a:spcPct val="0"/>
              </a:spcBef>
              <a:spcAft>
                <a:spcPct val="0"/>
              </a:spcAft>
              <a:defRPr sz="2400">
                <a:solidFill>
                  <a:schemeClr val="tx1"/>
                </a:solidFill>
                <a:latin typeface="Times New Roman" charset="0"/>
              </a:defRPr>
            </a:lvl8pPr>
            <a:lvl9pPr marL="3886200" indent="-228600" eaLnBrk="0" fontAlgn="base" hangingPunct="0">
              <a:spcBef>
                <a:spcPct val="0"/>
              </a:spcBef>
              <a:spcAft>
                <a:spcPct val="0"/>
              </a:spcAft>
              <a:defRPr sz="2400">
                <a:solidFill>
                  <a:schemeClr val="tx1"/>
                </a:solidFill>
                <a:latin typeface="Times New Roman" charset="0"/>
              </a:defRPr>
            </a:lvl9pPr>
          </a:lstStyle>
          <a:p>
            <a:pPr algn="ctr" eaLnBrk="1" fontAlgn="auto" hangingPunct="1">
              <a:spcBef>
                <a:spcPts val="0"/>
              </a:spcBef>
              <a:spcAft>
                <a:spcPts val="0"/>
              </a:spcAft>
              <a:defRPr/>
            </a:pPr>
            <a:r>
              <a:rPr lang="en-US" sz="600" dirty="0" smtClean="0">
                <a:solidFill>
                  <a:srgbClr val="333366"/>
                </a:solidFill>
                <a:latin typeface="Arial" charset="0"/>
              </a:rPr>
              <a:t>THALES INTRENAL GROUP</a:t>
            </a:r>
          </a:p>
        </p:txBody>
      </p:sp>
      <p:sp>
        <p:nvSpPr>
          <p:cNvPr id="6154" name="Rectangle 36"/>
          <p:cNvSpPr>
            <a:spLocks noChangeArrowheads="1"/>
          </p:cNvSpPr>
          <p:nvPr/>
        </p:nvSpPr>
        <p:spPr bwMode="auto">
          <a:xfrm rot="-5400000">
            <a:off x="-1919288" y="2533650"/>
            <a:ext cx="4105275" cy="2762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defTabSz="914400">
              <a:spcBef>
                <a:spcPct val="20000"/>
              </a:spcBef>
              <a:defRPr/>
            </a:pPr>
            <a:r>
              <a:rPr lang="en-AU" altLang="fr-FR" sz="600" smtClean="0">
                <a:solidFill>
                  <a:srgbClr val="969696"/>
                </a:solidFill>
                <a:latin typeface="Century Gothic" panose="020B0502020202020204" pitchFamily="34" charset="0"/>
              </a:rPr>
              <a:t>This document may not be reproduced, modified, adapted, published, translated, in any way, in whole or in part or disclosed to a third party</a:t>
            </a:r>
            <a:br>
              <a:rPr lang="en-AU" altLang="fr-FR" sz="600" smtClean="0">
                <a:solidFill>
                  <a:srgbClr val="969696"/>
                </a:solidFill>
                <a:latin typeface="Century Gothic" panose="020B0502020202020204" pitchFamily="34" charset="0"/>
              </a:rPr>
            </a:br>
            <a:r>
              <a:rPr lang="en-AU" altLang="fr-FR" sz="600" smtClean="0">
                <a:solidFill>
                  <a:srgbClr val="969696"/>
                </a:solidFill>
                <a:latin typeface="Century Gothic" panose="020B0502020202020204" pitchFamily="34" charset="0"/>
              </a:rPr>
              <a:t>without the prior written consent of Thales  -  © Thales  2015 All rights reserved.</a:t>
            </a:r>
            <a:endParaRPr lang="en-AU" altLang="fr-FR" sz="700" smtClean="0">
              <a:solidFill>
                <a:srgbClr val="606060"/>
              </a:solidFill>
              <a:latin typeface="Century Gothic" panose="020B0502020202020204" pitchFamily="34" charset="0"/>
            </a:endParaRPr>
          </a:p>
        </p:txBody>
      </p:sp>
    </p:spTree>
  </p:cSld>
  <p:clrMap bg1="lt1" tx1="dk1" bg2="lt2" tx2="dk2" accent1="accent1" accent2="accent2" accent3="accent3" accent4="accent4" accent5="accent5" accent6="accent6" hlink="hlink" folHlink="folHlink"/>
  <p:sldLayoutIdLst>
    <p:sldLayoutId id="2147489917" r:id="rId1"/>
    <p:sldLayoutId id="2147489855" r:id="rId2"/>
    <p:sldLayoutId id="2147489918" r:id="rId3"/>
    <p:sldLayoutId id="2147489856" r:id="rId4"/>
    <p:sldLayoutId id="2147489857" r:id="rId5"/>
    <p:sldLayoutId id="2147489919" r:id="rId6"/>
    <p:sldLayoutId id="2147489920" r:id="rId7"/>
    <p:sldLayoutId id="2147489921" r:id="rId8"/>
    <p:sldLayoutId id="2147489922" r:id="rId9"/>
    <p:sldLayoutId id="2147489923" r:id="rId10"/>
    <p:sldLayoutId id="2147489924" r:id="rId11"/>
    <p:sldLayoutId id="2147489858" r:id="rId12"/>
    <p:sldLayoutId id="2147489859" r:id="rId13"/>
    <p:sldLayoutId id="2147489925" r:id="rId14"/>
  </p:sldLayoutIdLst>
  <p:timing>
    <p:tnLst>
      <p:par>
        <p:cTn id="1" dur="indefinite" restart="never" nodeType="tmRoot"/>
      </p:par>
    </p:tnLst>
  </p:timing>
  <p:txStyles>
    <p:titleStyle>
      <a:lvl1pPr algn="l" defTabSz="457200" rtl="0" eaLnBrk="0" fontAlgn="base" hangingPunct="0">
        <a:lnSpc>
          <a:spcPct val="90000"/>
        </a:lnSpc>
        <a:spcBef>
          <a:spcPct val="0"/>
        </a:spcBef>
        <a:spcAft>
          <a:spcPct val="0"/>
        </a:spcAft>
        <a:defRPr lang="en-AU" sz="2000" b="1" kern="1200">
          <a:solidFill>
            <a:schemeClr val="tx1"/>
          </a:solidFill>
          <a:latin typeface="+mj-lt"/>
          <a:ea typeface="+mj-ea"/>
          <a:cs typeface="+mj-cs"/>
        </a:defRPr>
      </a:lvl1pPr>
      <a:lvl2pPr algn="l" defTabSz="457200" rtl="0" eaLnBrk="0" fontAlgn="base" hangingPunct="0">
        <a:lnSpc>
          <a:spcPct val="90000"/>
        </a:lnSpc>
        <a:spcBef>
          <a:spcPct val="0"/>
        </a:spcBef>
        <a:spcAft>
          <a:spcPct val="0"/>
        </a:spcAft>
        <a:defRPr sz="2000" b="1">
          <a:solidFill>
            <a:schemeClr val="tx1"/>
          </a:solidFill>
          <a:latin typeface="Century Gothic" pitchFamily="34" charset="0"/>
        </a:defRPr>
      </a:lvl2pPr>
      <a:lvl3pPr algn="l" defTabSz="457200" rtl="0" eaLnBrk="0" fontAlgn="base" hangingPunct="0">
        <a:lnSpc>
          <a:spcPct val="90000"/>
        </a:lnSpc>
        <a:spcBef>
          <a:spcPct val="0"/>
        </a:spcBef>
        <a:spcAft>
          <a:spcPct val="0"/>
        </a:spcAft>
        <a:defRPr sz="2000" b="1">
          <a:solidFill>
            <a:schemeClr val="tx1"/>
          </a:solidFill>
          <a:latin typeface="Century Gothic" pitchFamily="34" charset="0"/>
        </a:defRPr>
      </a:lvl3pPr>
      <a:lvl4pPr algn="l" defTabSz="457200" rtl="0" eaLnBrk="0" fontAlgn="base" hangingPunct="0">
        <a:lnSpc>
          <a:spcPct val="90000"/>
        </a:lnSpc>
        <a:spcBef>
          <a:spcPct val="0"/>
        </a:spcBef>
        <a:spcAft>
          <a:spcPct val="0"/>
        </a:spcAft>
        <a:defRPr sz="2000" b="1">
          <a:solidFill>
            <a:schemeClr val="tx1"/>
          </a:solidFill>
          <a:latin typeface="Century Gothic" pitchFamily="34" charset="0"/>
        </a:defRPr>
      </a:lvl4pPr>
      <a:lvl5pPr algn="l" defTabSz="457200" rtl="0" eaLnBrk="0" fontAlgn="base" hangingPunct="0">
        <a:lnSpc>
          <a:spcPct val="90000"/>
        </a:lnSpc>
        <a:spcBef>
          <a:spcPct val="0"/>
        </a:spcBef>
        <a:spcAft>
          <a:spcPct val="0"/>
        </a:spcAft>
        <a:defRPr sz="2000" b="1">
          <a:solidFill>
            <a:schemeClr val="tx1"/>
          </a:solidFill>
          <a:latin typeface="Century Gothic" pitchFamily="34" charset="0"/>
        </a:defRPr>
      </a:lvl5pPr>
      <a:lvl6pPr marL="457200" algn="l" defTabSz="457200" rtl="0" fontAlgn="base">
        <a:lnSpc>
          <a:spcPct val="90000"/>
        </a:lnSpc>
        <a:spcBef>
          <a:spcPct val="0"/>
        </a:spcBef>
        <a:spcAft>
          <a:spcPct val="0"/>
        </a:spcAft>
        <a:defRPr sz="2000" b="1">
          <a:solidFill>
            <a:schemeClr val="tx1"/>
          </a:solidFill>
          <a:latin typeface="Century Gothic" pitchFamily="34" charset="0"/>
        </a:defRPr>
      </a:lvl6pPr>
      <a:lvl7pPr marL="914400" algn="l" defTabSz="457200" rtl="0" fontAlgn="base">
        <a:lnSpc>
          <a:spcPct val="90000"/>
        </a:lnSpc>
        <a:spcBef>
          <a:spcPct val="0"/>
        </a:spcBef>
        <a:spcAft>
          <a:spcPct val="0"/>
        </a:spcAft>
        <a:defRPr sz="2000" b="1">
          <a:solidFill>
            <a:schemeClr val="tx1"/>
          </a:solidFill>
          <a:latin typeface="Century Gothic" pitchFamily="34" charset="0"/>
        </a:defRPr>
      </a:lvl7pPr>
      <a:lvl8pPr marL="1371600" algn="l" defTabSz="457200" rtl="0" fontAlgn="base">
        <a:lnSpc>
          <a:spcPct val="90000"/>
        </a:lnSpc>
        <a:spcBef>
          <a:spcPct val="0"/>
        </a:spcBef>
        <a:spcAft>
          <a:spcPct val="0"/>
        </a:spcAft>
        <a:defRPr sz="2000" b="1">
          <a:solidFill>
            <a:schemeClr val="tx1"/>
          </a:solidFill>
          <a:latin typeface="Century Gothic" pitchFamily="34" charset="0"/>
        </a:defRPr>
      </a:lvl8pPr>
      <a:lvl9pPr marL="1828800" algn="l" defTabSz="457200" rtl="0" fontAlgn="base">
        <a:lnSpc>
          <a:spcPct val="90000"/>
        </a:lnSpc>
        <a:spcBef>
          <a:spcPct val="0"/>
        </a:spcBef>
        <a:spcAft>
          <a:spcPct val="0"/>
        </a:spcAft>
        <a:defRPr sz="2000" b="1">
          <a:solidFill>
            <a:schemeClr val="tx1"/>
          </a:solidFill>
          <a:latin typeface="Century Gothic" pitchFamily="34" charset="0"/>
        </a:defRPr>
      </a:lvl9pPr>
    </p:titleStyle>
    <p:bodyStyle>
      <a:lvl1pPr marL="358775" indent="-180975" algn="l" defTabSz="457200" rtl="0" eaLnBrk="0" fontAlgn="base" hangingPunct="0">
        <a:spcBef>
          <a:spcPts val="600"/>
        </a:spcBef>
        <a:spcAft>
          <a:spcPts val="1200"/>
        </a:spcAft>
        <a:buClr>
          <a:schemeClr val="bg2"/>
        </a:buClr>
        <a:buSzPct val="90000"/>
        <a:buFont typeface="Century Gothic" panose="020B0502020202020204" pitchFamily="34" charset="0"/>
        <a:buChar char="▌"/>
        <a:tabLst>
          <a:tab pos="985838" algn="l"/>
        </a:tabLst>
        <a:defRPr lang="fr-FR" b="1" kern="1200" dirty="0">
          <a:solidFill>
            <a:schemeClr val="bg2"/>
          </a:solidFill>
          <a:latin typeface="+mn-lt"/>
          <a:ea typeface="+mn-ea"/>
          <a:cs typeface="+mn-cs"/>
        </a:defRPr>
      </a:lvl1pPr>
      <a:lvl2pPr marL="539750" indent="-182563" algn="l" defTabSz="457200" rtl="0" eaLnBrk="0" fontAlgn="base" hangingPunct="0">
        <a:spcBef>
          <a:spcPct val="0"/>
        </a:spcBef>
        <a:spcAft>
          <a:spcPts val="600"/>
        </a:spcAft>
        <a:buSzPct val="100000"/>
        <a:buBlip>
          <a:blip r:embed="rId17"/>
        </a:buBlip>
        <a:defRPr sz="1600" kern="1200">
          <a:solidFill>
            <a:schemeClr val="tx1"/>
          </a:solidFill>
          <a:latin typeface="+mn-lt"/>
          <a:ea typeface="+mn-ea"/>
          <a:cs typeface="+mn-cs"/>
        </a:defRPr>
      </a:lvl2pPr>
      <a:lvl3pPr marL="898525" indent="-182563" algn="l" defTabSz="457200" rtl="0" eaLnBrk="0" fontAlgn="base" hangingPunct="0">
        <a:spcBef>
          <a:spcPts val="363"/>
        </a:spcBef>
        <a:spcAft>
          <a:spcPct val="0"/>
        </a:spcAft>
        <a:buSzPct val="100000"/>
        <a:buFont typeface="Lucida Grande"/>
        <a:buChar char="-"/>
        <a:defRPr sz="1400" kern="1200">
          <a:solidFill>
            <a:srgbClr val="505050"/>
          </a:solidFill>
          <a:latin typeface="+mn-lt"/>
          <a:ea typeface="+mn-ea"/>
          <a:cs typeface="+mn-cs"/>
        </a:defRPr>
      </a:lvl3pPr>
      <a:lvl4pPr marL="1600200" indent="-228600" algn="l" defTabSz="457200" rtl="0" eaLnBrk="0" fontAlgn="base" hangingPunct="0">
        <a:spcBef>
          <a:spcPct val="20000"/>
        </a:spcBef>
        <a:spcAft>
          <a:spcPct val="0"/>
        </a:spcAft>
        <a:buFont typeface="Arial" panose="020B0604020202020204" pitchFamily="34" charset="0"/>
        <a:buChar char="–"/>
        <a:defRPr sz="1200" kern="1200">
          <a:solidFill>
            <a:schemeClr val="tx1"/>
          </a:solidFill>
          <a:latin typeface="+mn-lt"/>
          <a:ea typeface="+mn-ea"/>
          <a:cs typeface="+mn-cs"/>
        </a:defRPr>
      </a:lvl4pPr>
      <a:lvl5pPr marL="2057400" indent="-228600" algn="l" defTabSz="457200" rtl="0" eaLnBrk="0" fontAlgn="base" hangingPunct="0">
        <a:spcBef>
          <a:spcPct val="20000"/>
        </a:spcBef>
        <a:spcAft>
          <a:spcPct val="0"/>
        </a:spcAft>
        <a:buFont typeface="Arial" panose="020B0604020202020204" pitchFamily="34" charset="0"/>
        <a:buChar char="»"/>
        <a:defRPr sz="12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fr-FR"/>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Pr>
        <a:solidFill>
          <a:srgbClr val="ECD6F4"/>
        </a:solidFill>
        <a:effectLst/>
      </p:bgPr>
    </p:bg>
    <p:spTree>
      <p:nvGrpSpPr>
        <p:cNvPr id="1" name=""/>
        <p:cNvGrpSpPr/>
        <p:nvPr/>
      </p:nvGrpSpPr>
      <p:grpSpPr>
        <a:xfrm>
          <a:off x="0" y="0"/>
          <a:ext cx="0" cy="0"/>
          <a:chOff x="0" y="0"/>
          <a:chExt cx="0" cy="0"/>
        </a:xfrm>
      </p:grpSpPr>
      <p:sp>
        <p:nvSpPr>
          <p:cNvPr id="7170" name="Espace réservé du titre 1"/>
          <p:cNvSpPr>
            <a:spLocks noGrp="1"/>
          </p:cNvSpPr>
          <p:nvPr>
            <p:ph type="title"/>
          </p:nvPr>
        </p:nvSpPr>
        <p:spPr bwMode="auto">
          <a:xfrm>
            <a:off x="266700" y="0"/>
            <a:ext cx="8674100" cy="560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fr-FR" altLang="fr-FR" smtClean="0"/>
              <a:t>Cliquez et modifiez le titre</a:t>
            </a:r>
          </a:p>
        </p:txBody>
      </p:sp>
      <p:sp>
        <p:nvSpPr>
          <p:cNvPr id="7171" name="Espace réservé du texte 2"/>
          <p:cNvSpPr>
            <a:spLocks noGrp="1"/>
          </p:cNvSpPr>
          <p:nvPr>
            <p:ph type="body" idx="1"/>
          </p:nvPr>
        </p:nvSpPr>
        <p:spPr bwMode="auto">
          <a:xfrm>
            <a:off x="179388" y="696913"/>
            <a:ext cx="8761412" cy="3933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fr-FR" altLang="fr-FR" smtClean="0"/>
              <a:t>Cliquez pour modifier les styles du texte du masque</a:t>
            </a:r>
          </a:p>
          <a:p>
            <a:pPr lvl="1"/>
            <a:r>
              <a:rPr lang="fr-FR" altLang="fr-FR" smtClean="0"/>
              <a:t>Deuxième niveau</a:t>
            </a:r>
          </a:p>
          <a:p>
            <a:pPr lvl="2"/>
            <a:r>
              <a:rPr lang="fr-FR" altLang="fr-FR" smtClean="0"/>
              <a:t>Troisième niveau</a:t>
            </a:r>
          </a:p>
        </p:txBody>
      </p:sp>
      <p:sp>
        <p:nvSpPr>
          <p:cNvPr id="12" name="Espace réservé du numéro de diapositive 5"/>
          <p:cNvSpPr txBox="1">
            <a:spLocks/>
          </p:cNvSpPr>
          <p:nvPr/>
        </p:nvSpPr>
        <p:spPr>
          <a:xfrm>
            <a:off x="133350" y="4802188"/>
            <a:ext cx="785813" cy="274637"/>
          </a:xfrm>
          <a:prstGeom prst="rect">
            <a:avLst/>
          </a:prstGeom>
        </p:spPr>
        <p:txBody>
          <a:bodyPr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1AED2B1D-84AB-4AD9-B459-58F191E86CA1}" type="slidenum">
              <a:rPr lang="fr-FR" altLang="fr-FR" sz="1200">
                <a:solidFill>
                  <a:srgbClr val="333366"/>
                </a:solidFill>
                <a:latin typeface="Century Gothic" panose="020B0502020202020204" pitchFamily="34" charset="0"/>
              </a:rPr>
              <a:pPr eaLnBrk="1" hangingPunct="1"/>
              <a:t>‹N°›</a:t>
            </a:fld>
            <a:endParaRPr lang="fr-FR" altLang="fr-FR" sz="1200">
              <a:solidFill>
                <a:srgbClr val="333366"/>
              </a:solidFill>
              <a:latin typeface="Century Gothic" panose="020B0502020202020204" pitchFamily="34" charset="0"/>
            </a:endParaRPr>
          </a:p>
        </p:txBody>
      </p:sp>
      <p:cxnSp>
        <p:nvCxnSpPr>
          <p:cNvPr id="18" name="Straight Connector 3"/>
          <p:cNvCxnSpPr/>
          <p:nvPr/>
        </p:nvCxnSpPr>
        <p:spPr bwMode="auto">
          <a:xfrm>
            <a:off x="-4763" y="563563"/>
            <a:ext cx="9148763" cy="0"/>
          </a:xfrm>
          <a:prstGeom prst="line">
            <a:avLst/>
          </a:prstGeom>
          <a:noFill/>
          <a:ln w="9525" cap="flat" cmpd="sng" algn="ctr">
            <a:solidFill>
              <a:schemeClr val="bg1">
                <a:lumMod val="75000"/>
              </a:schemeClr>
            </a:solidFill>
            <a:prstDash val="solid"/>
            <a:round/>
            <a:headEnd type="none" w="med" len="med"/>
            <a:tailEnd type="none" w="med" len="med"/>
          </a:ln>
          <a:effectLst/>
          <a:extLst/>
        </p:spPr>
      </p:cxnSp>
      <p:sp>
        <p:nvSpPr>
          <p:cNvPr id="7174" name="Rectangle 12"/>
          <p:cNvSpPr>
            <a:spLocks noChangeArrowheads="1"/>
          </p:cNvSpPr>
          <p:nvPr/>
        </p:nvSpPr>
        <p:spPr bwMode="auto">
          <a:xfrm>
            <a:off x="-1588" y="-14288"/>
            <a:ext cx="179388" cy="576263"/>
          </a:xfrm>
          <a:prstGeom prst="rect">
            <a:avLst/>
          </a:prstGeom>
          <a:solidFill>
            <a:schemeClr val="bg2"/>
          </a:solidFill>
          <a:ln>
            <a:noFill/>
          </a:ln>
          <a:extLst>
            <a:ext uri="{91240B29-F687-4F45-9708-019B960494DF}">
              <a14:hiddenLine xmlns:a14="http://schemas.microsoft.com/office/drawing/2010/main" w="9525" algn="ctr">
                <a:solidFill>
                  <a:srgbClr val="000000"/>
                </a:solidFill>
                <a:round/>
                <a:headEnd/>
                <a:tailEnd/>
              </a14:hiddenLine>
            </a:ext>
          </a:extLst>
        </p:spPr>
        <p:txBody>
          <a:bodyPr anchor="ct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defTabSz="914400">
              <a:defRPr/>
            </a:pPr>
            <a:endParaRPr lang="en-AU" altLang="fr-FR" sz="1400" smtClean="0">
              <a:solidFill>
                <a:srgbClr val="323265"/>
              </a:solidFill>
              <a:cs typeface="Arial" panose="020B0604020202020204" pitchFamily="34" charset="0"/>
            </a:endParaRPr>
          </a:p>
        </p:txBody>
      </p:sp>
      <p:sp>
        <p:nvSpPr>
          <p:cNvPr id="7175" name="Freeform 22"/>
          <p:cNvSpPr>
            <a:spLocks/>
          </p:cNvSpPr>
          <p:nvPr/>
        </p:nvSpPr>
        <p:spPr bwMode="auto">
          <a:xfrm rot="10800000" flipH="1">
            <a:off x="160338" y="4841875"/>
            <a:ext cx="207962" cy="219075"/>
          </a:xfrm>
          <a:custGeom>
            <a:avLst/>
            <a:gdLst>
              <a:gd name="T0" fmla="*/ 2147483647 w 412"/>
              <a:gd name="T1" fmla="*/ 2147483647 h 411"/>
              <a:gd name="T2" fmla="*/ 0 w 412"/>
              <a:gd name="T3" fmla="*/ 2147483647 h 411"/>
              <a:gd name="T4" fmla="*/ 0 w 412"/>
              <a:gd name="T5" fmla="*/ 0 h 411"/>
              <a:gd name="T6" fmla="*/ 2147483647 w 412"/>
              <a:gd name="T7" fmla="*/ 0 h 411"/>
              <a:gd name="T8" fmla="*/ 2147483647 w 412"/>
              <a:gd name="T9" fmla="*/ 2147483647 h 411"/>
              <a:gd name="T10" fmla="*/ 2147483647 w 412"/>
              <a:gd name="T11" fmla="*/ 2147483647 h 411"/>
              <a:gd name="T12" fmla="*/ 2147483647 w 412"/>
              <a:gd name="T13" fmla="*/ 2147483647 h 411"/>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412" h="411">
                <a:moveTo>
                  <a:pt x="39" y="411"/>
                </a:moveTo>
                <a:lnTo>
                  <a:pt x="0" y="411"/>
                </a:lnTo>
                <a:lnTo>
                  <a:pt x="0" y="0"/>
                </a:lnTo>
                <a:lnTo>
                  <a:pt x="412" y="0"/>
                </a:lnTo>
                <a:lnTo>
                  <a:pt x="412" y="39"/>
                </a:lnTo>
                <a:lnTo>
                  <a:pt x="39" y="39"/>
                </a:lnTo>
                <a:lnTo>
                  <a:pt x="39" y="411"/>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16" name="ZoneTexte 11"/>
          <p:cNvSpPr txBox="1">
            <a:spLocks noChangeArrowheads="1"/>
          </p:cNvSpPr>
          <p:nvPr/>
        </p:nvSpPr>
        <p:spPr bwMode="auto">
          <a:xfrm>
            <a:off x="3708400" y="4743450"/>
            <a:ext cx="1727200" cy="185738"/>
          </a:xfrm>
          <a:prstGeom prst="rect">
            <a:avLst/>
          </a:prstGeom>
          <a:solidFill>
            <a:schemeClr val="bg1">
              <a:alpha val="50000"/>
            </a:schemeClr>
          </a:solidFill>
          <a:ln w="6350">
            <a:solidFill>
              <a:schemeClr val="bg1">
                <a:lumMod val="85000"/>
              </a:schemeClr>
            </a:solidFill>
            <a:miter lim="800000"/>
            <a:headEnd/>
            <a:tailEnd/>
          </a:ln>
          <a:extLst/>
        </p:spPr>
        <p:txBody>
          <a:bodyPr tIns="46800" anchor="ctr">
            <a:spAutoFit/>
          </a:bodyPr>
          <a:lstStyle>
            <a:lvl1pPr eaLnBrk="0" hangingPunct="0">
              <a:defRPr sz="2400">
                <a:solidFill>
                  <a:schemeClr val="tx1"/>
                </a:solidFill>
                <a:latin typeface="Times New Roman" charset="0"/>
              </a:defRPr>
            </a:lvl1pPr>
            <a:lvl2pPr marL="742950" indent="-285750" eaLnBrk="0" hangingPunct="0">
              <a:defRPr sz="2400">
                <a:solidFill>
                  <a:schemeClr val="tx1"/>
                </a:solidFill>
                <a:latin typeface="Times New Roman" charset="0"/>
              </a:defRPr>
            </a:lvl2pPr>
            <a:lvl3pPr marL="1143000" indent="-228600" eaLnBrk="0" hangingPunct="0">
              <a:defRPr sz="2400">
                <a:solidFill>
                  <a:schemeClr val="tx1"/>
                </a:solidFill>
                <a:latin typeface="Times New Roman" charset="0"/>
              </a:defRPr>
            </a:lvl3pPr>
            <a:lvl4pPr marL="1600200" indent="-228600" eaLnBrk="0" hangingPunct="0">
              <a:defRPr sz="2400">
                <a:solidFill>
                  <a:schemeClr val="tx1"/>
                </a:solidFill>
                <a:latin typeface="Times New Roman" charset="0"/>
              </a:defRPr>
            </a:lvl4pPr>
            <a:lvl5pPr marL="2057400" indent="-228600" eaLnBrk="0" hangingPunct="0">
              <a:defRPr sz="2400">
                <a:solidFill>
                  <a:schemeClr val="tx1"/>
                </a:solidFill>
                <a:latin typeface="Times New Roman" charset="0"/>
              </a:defRPr>
            </a:lvl5pPr>
            <a:lvl6pPr marL="2514600" indent="-228600" eaLnBrk="0" fontAlgn="base" hangingPunct="0">
              <a:spcBef>
                <a:spcPct val="0"/>
              </a:spcBef>
              <a:spcAft>
                <a:spcPct val="0"/>
              </a:spcAft>
              <a:defRPr sz="2400">
                <a:solidFill>
                  <a:schemeClr val="tx1"/>
                </a:solidFill>
                <a:latin typeface="Times New Roman" charset="0"/>
              </a:defRPr>
            </a:lvl6pPr>
            <a:lvl7pPr marL="2971800" indent="-228600" eaLnBrk="0" fontAlgn="base" hangingPunct="0">
              <a:spcBef>
                <a:spcPct val="0"/>
              </a:spcBef>
              <a:spcAft>
                <a:spcPct val="0"/>
              </a:spcAft>
              <a:defRPr sz="2400">
                <a:solidFill>
                  <a:schemeClr val="tx1"/>
                </a:solidFill>
                <a:latin typeface="Times New Roman" charset="0"/>
              </a:defRPr>
            </a:lvl7pPr>
            <a:lvl8pPr marL="3429000" indent="-228600" eaLnBrk="0" fontAlgn="base" hangingPunct="0">
              <a:spcBef>
                <a:spcPct val="0"/>
              </a:spcBef>
              <a:spcAft>
                <a:spcPct val="0"/>
              </a:spcAft>
              <a:defRPr sz="2400">
                <a:solidFill>
                  <a:schemeClr val="tx1"/>
                </a:solidFill>
                <a:latin typeface="Times New Roman" charset="0"/>
              </a:defRPr>
            </a:lvl8pPr>
            <a:lvl9pPr marL="3886200" indent="-228600" eaLnBrk="0" fontAlgn="base" hangingPunct="0">
              <a:spcBef>
                <a:spcPct val="0"/>
              </a:spcBef>
              <a:spcAft>
                <a:spcPct val="0"/>
              </a:spcAft>
              <a:defRPr sz="2400">
                <a:solidFill>
                  <a:schemeClr val="tx1"/>
                </a:solidFill>
                <a:latin typeface="Times New Roman" charset="0"/>
              </a:defRPr>
            </a:lvl9pPr>
          </a:lstStyle>
          <a:p>
            <a:pPr algn="ctr" eaLnBrk="1" fontAlgn="auto" hangingPunct="1">
              <a:spcBef>
                <a:spcPts val="0"/>
              </a:spcBef>
              <a:spcAft>
                <a:spcPts val="0"/>
              </a:spcAft>
              <a:defRPr/>
            </a:pPr>
            <a:r>
              <a:rPr lang="en-US" sz="600" dirty="0" smtClean="0">
                <a:solidFill>
                  <a:srgbClr val="FFFFFF">
                    <a:lumMod val="65000"/>
                  </a:srgbClr>
                </a:solidFill>
                <a:latin typeface="Arial" charset="0"/>
              </a:rPr>
              <a:t>THALES GROUP INTERNAL</a:t>
            </a:r>
          </a:p>
        </p:txBody>
      </p:sp>
      <p:pic>
        <p:nvPicPr>
          <p:cNvPr id="7177" name="Image 14" descr="logo_thales.png"/>
          <p:cNvPicPr>
            <a:picLocks noChangeAspect="1"/>
          </p:cNvPicPr>
          <p:nvPr/>
        </p:nvPicPr>
        <p:blipFill>
          <a:blip r:embed="rId14">
            <a:extLst>
              <a:ext uri="{28A0092B-C50C-407E-A947-70E740481C1C}">
                <a14:useLocalDpi xmlns:a14="http://schemas.microsoft.com/office/drawing/2010/main" val="0"/>
              </a:ext>
            </a:extLst>
          </a:blip>
          <a:srcRect l="9052" t="36000" r="9052" b="36000"/>
          <a:stretch>
            <a:fillRect/>
          </a:stretch>
        </p:blipFill>
        <p:spPr bwMode="auto">
          <a:xfrm>
            <a:off x="7213600" y="4743450"/>
            <a:ext cx="1727200" cy="331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78" name="Rectangle 36"/>
          <p:cNvSpPr>
            <a:spLocks noChangeArrowheads="1"/>
          </p:cNvSpPr>
          <p:nvPr/>
        </p:nvSpPr>
        <p:spPr bwMode="auto">
          <a:xfrm rot="-5400000">
            <a:off x="-1889919" y="2628107"/>
            <a:ext cx="4046537" cy="18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defTabSz="914400">
              <a:spcBef>
                <a:spcPct val="20000"/>
              </a:spcBef>
              <a:defRPr/>
            </a:pPr>
            <a:r>
              <a:rPr lang="fr-FR" altLang="fr-FR" sz="600" dirty="0" smtClean="0">
                <a:solidFill>
                  <a:srgbClr val="969696"/>
                </a:solidFill>
                <a:latin typeface="Century Gothic" panose="020B0502020202020204" pitchFamily="34" charset="0"/>
              </a:rPr>
              <a:t>Ce document ne peut être reproduit, modifié, adapté, publié, traduit, d'une quelconque façon, en tout ou partie, ni divulgué à un tiers sans l'accord préalable et écrit de Thales  -  ©Thales  2015 Tous Droits réservés.</a:t>
            </a:r>
            <a:endParaRPr lang="fr-FR" altLang="fr-FR" sz="700" dirty="0" smtClean="0">
              <a:solidFill>
                <a:srgbClr val="606060"/>
              </a:solidFill>
              <a:latin typeface="Century Gothic" panose="020B0502020202020204" pitchFamily="34" charset="0"/>
            </a:endParaRPr>
          </a:p>
        </p:txBody>
      </p:sp>
      <p:sp>
        <p:nvSpPr>
          <p:cNvPr id="7179" name="Rectangle 36"/>
          <p:cNvSpPr>
            <a:spLocks noChangeArrowheads="1"/>
          </p:cNvSpPr>
          <p:nvPr/>
        </p:nvSpPr>
        <p:spPr bwMode="auto">
          <a:xfrm>
            <a:off x="598488" y="4856163"/>
            <a:ext cx="5475287" cy="20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defTabSz="914400">
              <a:spcBef>
                <a:spcPct val="20000"/>
              </a:spcBef>
              <a:defRPr/>
            </a:pPr>
            <a:r>
              <a:rPr lang="fr-FR" altLang="fr-FR" sz="600" smtClean="0">
                <a:solidFill>
                  <a:srgbClr val="969696"/>
                </a:solidFill>
                <a:latin typeface="Century Gothic" panose="020B0502020202020204" pitchFamily="34" charset="0"/>
              </a:rPr>
              <a:t>TRN : xxxx-xxxxxxxxxx  rev xxx  - date</a:t>
            </a:r>
          </a:p>
          <a:p>
            <a:pPr defTabSz="914400">
              <a:spcBef>
                <a:spcPct val="20000"/>
              </a:spcBef>
              <a:defRPr/>
            </a:pPr>
            <a:r>
              <a:rPr lang="fr-FR" altLang="fr-FR" sz="600" smtClean="0">
                <a:solidFill>
                  <a:srgbClr val="969696"/>
                </a:solidFill>
                <a:latin typeface="Century Gothic" panose="020B0502020202020204" pitchFamily="34" charset="0"/>
              </a:rPr>
              <a:t>Nom de la société / Modèle : 87204467-DOC-GRP-FR-002</a:t>
            </a:r>
            <a:endParaRPr lang="fr-FR" altLang="fr-FR" sz="700" smtClean="0">
              <a:solidFill>
                <a:srgbClr val="606060"/>
              </a:solidFill>
              <a:latin typeface="Century Gothic" panose="020B0502020202020204" pitchFamily="34" charset="0"/>
            </a:endParaRPr>
          </a:p>
        </p:txBody>
      </p:sp>
    </p:spTree>
  </p:cSld>
  <p:clrMap bg1="lt1" tx1="dk1" bg2="lt2" tx2="dk2" accent1="accent1" accent2="accent2" accent3="accent3" accent4="accent4" accent5="accent5" accent6="accent6" hlink="hlink" folHlink="folHlink"/>
  <p:sldLayoutIdLst>
    <p:sldLayoutId id="2147489926" r:id="rId1"/>
    <p:sldLayoutId id="2147489860" r:id="rId2"/>
    <p:sldLayoutId id="2147489927" r:id="rId3"/>
    <p:sldLayoutId id="2147489928" r:id="rId4"/>
    <p:sldLayoutId id="2147489929" r:id="rId5"/>
    <p:sldLayoutId id="2147489930" r:id="rId6"/>
    <p:sldLayoutId id="2147489931" r:id="rId7"/>
    <p:sldLayoutId id="2147489932" r:id="rId8"/>
    <p:sldLayoutId id="2147489933" r:id="rId9"/>
    <p:sldLayoutId id="2147489861" r:id="rId10"/>
    <p:sldLayoutId id="2147489862" r:id="rId11"/>
    <p:sldLayoutId id="2147489934" r:id="rId12"/>
  </p:sldLayoutIdLst>
  <p:timing>
    <p:tnLst>
      <p:par>
        <p:cTn id="1" dur="indefinite" restart="never" nodeType="tmRoot"/>
      </p:par>
    </p:tnLst>
  </p:timing>
  <p:txStyles>
    <p:titleStyle>
      <a:lvl1pPr algn="l" defTabSz="457200" rtl="0" eaLnBrk="0" fontAlgn="base" hangingPunct="0">
        <a:lnSpc>
          <a:spcPct val="90000"/>
        </a:lnSpc>
        <a:spcBef>
          <a:spcPct val="0"/>
        </a:spcBef>
        <a:spcAft>
          <a:spcPct val="0"/>
        </a:spcAft>
        <a:defRPr sz="2000" b="1" kern="1200">
          <a:solidFill>
            <a:schemeClr val="tx1"/>
          </a:solidFill>
          <a:latin typeface="+mj-lt"/>
          <a:ea typeface="+mj-ea"/>
          <a:cs typeface="+mj-cs"/>
        </a:defRPr>
      </a:lvl1pPr>
      <a:lvl2pPr algn="l" defTabSz="457200" rtl="0" eaLnBrk="0" fontAlgn="base" hangingPunct="0">
        <a:lnSpc>
          <a:spcPct val="90000"/>
        </a:lnSpc>
        <a:spcBef>
          <a:spcPct val="0"/>
        </a:spcBef>
        <a:spcAft>
          <a:spcPct val="0"/>
        </a:spcAft>
        <a:defRPr sz="2000" b="1">
          <a:solidFill>
            <a:schemeClr val="tx1"/>
          </a:solidFill>
          <a:latin typeface="Century Gothic" pitchFamily="34" charset="0"/>
        </a:defRPr>
      </a:lvl2pPr>
      <a:lvl3pPr algn="l" defTabSz="457200" rtl="0" eaLnBrk="0" fontAlgn="base" hangingPunct="0">
        <a:lnSpc>
          <a:spcPct val="90000"/>
        </a:lnSpc>
        <a:spcBef>
          <a:spcPct val="0"/>
        </a:spcBef>
        <a:spcAft>
          <a:spcPct val="0"/>
        </a:spcAft>
        <a:defRPr sz="2000" b="1">
          <a:solidFill>
            <a:schemeClr val="tx1"/>
          </a:solidFill>
          <a:latin typeface="Century Gothic" pitchFamily="34" charset="0"/>
        </a:defRPr>
      </a:lvl3pPr>
      <a:lvl4pPr algn="l" defTabSz="457200" rtl="0" eaLnBrk="0" fontAlgn="base" hangingPunct="0">
        <a:lnSpc>
          <a:spcPct val="90000"/>
        </a:lnSpc>
        <a:spcBef>
          <a:spcPct val="0"/>
        </a:spcBef>
        <a:spcAft>
          <a:spcPct val="0"/>
        </a:spcAft>
        <a:defRPr sz="2000" b="1">
          <a:solidFill>
            <a:schemeClr val="tx1"/>
          </a:solidFill>
          <a:latin typeface="Century Gothic" pitchFamily="34" charset="0"/>
        </a:defRPr>
      </a:lvl4pPr>
      <a:lvl5pPr algn="l" defTabSz="457200" rtl="0" eaLnBrk="0" fontAlgn="base" hangingPunct="0">
        <a:lnSpc>
          <a:spcPct val="90000"/>
        </a:lnSpc>
        <a:spcBef>
          <a:spcPct val="0"/>
        </a:spcBef>
        <a:spcAft>
          <a:spcPct val="0"/>
        </a:spcAft>
        <a:defRPr sz="2000" b="1">
          <a:solidFill>
            <a:schemeClr val="tx1"/>
          </a:solidFill>
          <a:latin typeface="Century Gothic" pitchFamily="34" charset="0"/>
        </a:defRPr>
      </a:lvl5pPr>
      <a:lvl6pPr marL="457200" algn="l" defTabSz="457200" rtl="0" fontAlgn="base">
        <a:lnSpc>
          <a:spcPct val="90000"/>
        </a:lnSpc>
        <a:spcBef>
          <a:spcPct val="0"/>
        </a:spcBef>
        <a:spcAft>
          <a:spcPct val="0"/>
        </a:spcAft>
        <a:defRPr sz="2000" b="1">
          <a:solidFill>
            <a:schemeClr val="tx1"/>
          </a:solidFill>
          <a:latin typeface="Century Gothic" pitchFamily="34" charset="0"/>
        </a:defRPr>
      </a:lvl6pPr>
      <a:lvl7pPr marL="914400" algn="l" defTabSz="457200" rtl="0" fontAlgn="base">
        <a:lnSpc>
          <a:spcPct val="90000"/>
        </a:lnSpc>
        <a:spcBef>
          <a:spcPct val="0"/>
        </a:spcBef>
        <a:spcAft>
          <a:spcPct val="0"/>
        </a:spcAft>
        <a:defRPr sz="2000" b="1">
          <a:solidFill>
            <a:schemeClr val="tx1"/>
          </a:solidFill>
          <a:latin typeface="Century Gothic" pitchFamily="34" charset="0"/>
        </a:defRPr>
      </a:lvl7pPr>
      <a:lvl8pPr marL="1371600" algn="l" defTabSz="457200" rtl="0" fontAlgn="base">
        <a:lnSpc>
          <a:spcPct val="90000"/>
        </a:lnSpc>
        <a:spcBef>
          <a:spcPct val="0"/>
        </a:spcBef>
        <a:spcAft>
          <a:spcPct val="0"/>
        </a:spcAft>
        <a:defRPr sz="2000" b="1">
          <a:solidFill>
            <a:schemeClr val="tx1"/>
          </a:solidFill>
          <a:latin typeface="Century Gothic" pitchFamily="34" charset="0"/>
        </a:defRPr>
      </a:lvl8pPr>
      <a:lvl9pPr marL="1828800" algn="l" defTabSz="457200" rtl="0" fontAlgn="base">
        <a:lnSpc>
          <a:spcPct val="90000"/>
        </a:lnSpc>
        <a:spcBef>
          <a:spcPct val="0"/>
        </a:spcBef>
        <a:spcAft>
          <a:spcPct val="0"/>
        </a:spcAft>
        <a:defRPr sz="2000" b="1">
          <a:solidFill>
            <a:schemeClr val="tx1"/>
          </a:solidFill>
          <a:latin typeface="Century Gothic" pitchFamily="34" charset="0"/>
        </a:defRPr>
      </a:lvl9pPr>
    </p:titleStyle>
    <p:bodyStyle>
      <a:lvl1pPr marL="358775" indent="-180975" algn="l" defTabSz="457200" rtl="0" eaLnBrk="0" fontAlgn="base" hangingPunct="0">
        <a:spcBef>
          <a:spcPts val="600"/>
        </a:spcBef>
        <a:spcAft>
          <a:spcPts val="1200"/>
        </a:spcAft>
        <a:buClr>
          <a:schemeClr val="bg2"/>
        </a:buClr>
        <a:buSzPct val="90000"/>
        <a:buFont typeface="Century Gothic" panose="020B0502020202020204" pitchFamily="34" charset="0"/>
        <a:buChar char="▌"/>
        <a:tabLst>
          <a:tab pos="985838" algn="l"/>
        </a:tabLst>
        <a:defRPr lang="fr-FR" b="1" kern="1200" dirty="0">
          <a:solidFill>
            <a:schemeClr val="bg2"/>
          </a:solidFill>
          <a:latin typeface="+mn-lt"/>
          <a:ea typeface="+mn-ea"/>
          <a:cs typeface="+mn-cs"/>
        </a:defRPr>
      </a:lvl1pPr>
      <a:lvl2pPr marL="539750" indent="-182563" algn="l" defTabSz="457200" rtl="0" eaLnBrk="0" fontAlgn="base" hangingPunct="0">
        <a:spcBef>
          <a:spcPct val="0"/>
        </a:spcBef>
        <a:spcAft>
          <a:spcPts val="600"/>
        </a:spcAft>
        <a:buSzPct val="100000"/>
        <a:buBlip>
          <a:blip r:embed="rId15"/>
        </a:buBlip>
        <a:defRPr sz="1600" kern="1200">
          <a:solidFill>
            <a:schemeClr val="tx1"/>
          </a:solidFill>
          <a:latin typeface="+mn-lt"/>
          <a:ea typeface="+mn-ea"/>
          <a:cs typeface="+mn-cs"/>
        </a:defRPr>
      </a:lvl2pPr>
      <a:lvl3pPr marL="898525" indent="-182563" algn="l" defTabSz="457200" rtl="0" eaLnBrk="0" fontAlgn="base" hangingPunct="0">
        <a:spcBef>
          <a:spcPts val="363"/>
        </a:spcBef>
        <a:spcAft>
          <a:spcPct val="0"/>
        </a:spcAft>
        <a:buSzPct val="100000"/>
        <a:buFont typeface="Lucida Grande"/>
        <a:buChar char="-"/>
        <a:defRPr sz="1500" kern="1200">
          <a:solidFill>
            <a:srgbClr val="505050"/>
          </a:solidFill>
          <a:latin typeface="+mn-lt"/>
          <a:ea typeface="+mn-ea"/>
          <a:cs typeface="+mn-cs"/>
        </a:defRPr>
      </a:lvl3pPr>
      <a:lvl4pPr marL="1600200" indent="-228600" algn="l" defTabSz="457200" rtl="0" eaLnBrk="0" fontAlgn="base" hangingPunct="0">
        <a:spcBef>
          <a:spcPct val="20000"/>
        </a:spcBef>
        <a:spcAft>
          <a:spcPct val="0"/>
        </a:spcAft>
        <a:buFont typeface="Arial" panose="020B0604020202020204" pitchFamily="34" charset="0"/>
        <a:buChar char="–"/>
        <a:defRPr sz="1200" kern="1200">
          <a:solidFill>
            <a:schemeClr val="tx1"/>
          </a:solidFill>
          <a:latin typeface="+mn-lt"/>
          <a:ea typeface="+mn-ea"/>
          <a:cs typeface="+mn-cs"/>
        </a:defRPr>
      </a:lvl4pPr>
      <a:lvl5pPr marL="2057400" indent="-228600" algn="l" defTabSz="457200" rtl="0" eaLnBrk="0" fontAlgn="base" hangingPunct="0">
        <a:spcBef>
          <a:spcPct val="20000"/>
        </a:spcBef>
        <a:spcAft>
          <a:spcPct val="0"/>
        </a:spcAft>
        <a:buFont typeface="Arial" panose="020B0604020202020204" pitchFamily="34" charset="0"/>
        <a:buChar char="»"/>
        <a:defRPr sz="12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fr-FR"/>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Pr>
        <a:solidFill>
          <a:srgbClr val="ECD6F4"/>
        </a:solidFill>
        <a:effectLst/>
      </p:bgPr>
    </p:bg>
    <p:spTree>
      <p:nvGrpSpPr>
        <p:cNvPr id="1" name=""/>
        <p:cNvGrpSpPr/>
        <p:nvPr/>
      </p:nvGrpSpPr>
      <p:grpSpPr>
        <a:xfrm>
          <a:off x="0" y="0"/>
          <a:ext cx="0" cy="0"/>
          <a:chOff x="0" y="0"/>
          <a:chExt cx="0" cy="0"/>
        </a:xfrm>
      </p:grpSpPr>
      <p:sp>
        <p:nvSpPr>
          <p:cNvPr id="8194" name="Espace réservé du titre 1"/>
          <p:cNvSpPr>
            <a:spLocks noGrp="1"/>
          </p:cNvSpPr>
          <p:nvPr>
            <p:ph type="title"/>
          </p:nvPr>
        </p:nvSpPr>
        <p:spPr bwMode="auto">
          <a:xfrm>
            <a:off x="266700" y="0"/>
            <a:ext cx="8674100" cy="561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fr-FR" altLang="fr-FR" smtClean="0"/>
              <a:t>Cliquez et modifiez le titre</a:t>
            </a:r>
          </a:p>
        </p:txBody>
      </p:sp>
      <p:sp>
        <p:nvSpPr>
          <p:cNvPr id="8195" name="Espace réservé du texte 2"/>
          <p:cNvSpPr>
            <a:spLocks noGrp="1"/>
          </p:cNvSpPr>
          <p:nvPr>
            <p:ph type="body" idx="1"/>
          </p:nvPr>
        </p:nvSpPr>
        <p:spPr bwMode="auto">
          <a:xfrm>
            <a:off x="179388" y="696913"/>
            <a:ext cx="8761412" cy="3933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fr-FR" altLang="fr-FR" smtClean="0"/>
              <a:t>Cliquez pour modifier les styles du texte du masque</a:t>
            </a:r>
          </a:p>
          <a:p>
            <a:pPr lvl="1"/>
            <a:r>
              <a:rPr lang="fr-FR" altLang="fr-FR" smtClean="0"/>
              <a:t>Deuxième niveau</a:t>
            </a:r>
          </a:p>
          <a:p>
            <a:pPr lvl="2"/>
            <a:r>
              <a:rPr lang="fr-FR" altLang="fr-FR" smtClean="0"/>
              <a:t>Troisième niveau</a:t>
            </a:r>
          </a:p>
        </p:txBody>
      </p:sp>
      <p:sp>
        <p:nvSpPr>
          <p:cNvPr id="21" name="Espace réservé du numéro de diapositive 5"/>
          <p:cNvSpPr txBox="1">
            <a:spLocks/>
          </p:cNvSpPr>
          <p:nvPr/>
        </p:nvSpPr>
        <p:spPr>
          <a:xfrm>
            <a:off x="133350" y="4802188"/>
            <a:ext cx="785813" cy="274637"/>
          </a:xfrm>
          <a:prstGeom prst="rect">
            <a:avLst/>
          </a:prstGeom>
        </p:spPr>
        <p:txBody>
          <a:bodyPr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3F45639A-6BEB-42B3-B196-2410E33B5B7D}" type="slidenum">
              <a:rPr lang="fr-FR" altLang="fr-FR" sz="1200">
                <a:solidFill>
                  <a:srgbClr val="333366"/>
                </a:solidFill>
                <a:latin typeface="Century Gothic" panose="020B0502020202020204" pitchFamily="34" charset="0"/>
              </a:rPr>
              <a:pPr eaLnBrk="1" hangingPunct="1"/>
              <a:t>‹N°›</a:t>
            </a:fld>
            <a:endParaRPr lang="fr-FR" altLang="fr-FR" sz="1200">
              <a:solidFill>
                <a:srgbClr val="333366"/>
              </a:solidFill>
              <a:latin typeface="Century Gothic" panose="020B0502020202020204" pitchFamily="34" charset="0"/>
            </a:endParaRPr>
          </a:p>
        </p:txBody>
      </p:sp>
      <p:cxnSp>
        <p:nvCxnSpPr>
          <p:cNvPr id="13" name="Straight Connector 3"/>
          <p:cNvCxnSpPr/>
          <p:nvPr/>
        </p:nvCxnSpPr>
        <p:spPr bwMode="auto">
          <a:xfrm>
            <a:off x="-4763" y="563563"/>
            <a:ext cx="9148763" cy="0"/>
          </a:xfrm>
          <a:prstGeom prst="line">
            <a:avLst/>
          </a:prstGeom>
          <a:noFill/>
          <a:ln w="9525" cap="flat" cmpd="sng" algn="ctr">
            <a:solidFill>
              <a:schemeClr val="bg1">
                <a:lumMod val="75000"/>
              </a:schemeClr>
            </a:solidFill>
            <a:prstDash val="solid"/>
            <a:round/>
            <a:headEnd type="none" w="med" len="med"/>
            <a:tailEnd type="none" w="med" len="med"/>
          </a:ln>
          <a:effectLst/>
          <a:extLst/>
        </p:spPr>
      </p:cxnSp>
      <p:sp>
        <p:nvSpPr>
          <p:cNvPr id="8198" name="Rectangle 13"/>
          <p:cNvSpPr>
            <a:spLocks noChangeArrowheads="1"/>
          </p:cNvSpPr>
          <p:nvPr/>
        </p:nvSpPr>
        <p:spPr bwMode="auto">
          <a:xfrm>
            <a:off x="-1588" y="-14288"/>
            <a:ext cx="179388" cy="576263"/>
          </a:xfrm>
          <a:prstGeom prst="rect">
            <a:avLst/>
          </a:prstGeom>
          <a:solidFill>
            <a:srgbClr val="5DBFD4"/>
          </a:solidFill>
          <a:ln>
            <a:noFill/>
          </a:ln>
          <a:extLst>
            <a:ext uri="{91240B29-F687-4F45-9708-019B960494DF}">
              <a14:hiddenLine xmlns:a14="http://schemas.microsoft.com/office/drawing/2010/main" w="9525" algn="ctr">
                <a:solidFill>
                  <a:srgbClr val="000000"/>
                </a:solidFill>
                <a:round/>
                <a:headEnd/>
                <a:tailEnd/>
              </a14:hiddenLine>
            </a:ext>
          </a:extLst>
        </p:spPr>
        <p:txBody>
          <a:bodyPr anchor="ct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defTabSz="914400">
              <a:defRPr/>
            </a:pPr>
            <a:endParaRPr lang="en-AU" altLang="fr-FR" sz="1400" smtClean="0">
              <a:solidFill>
                <a:srgbClr val="323265"/>
              </a:solidFill>
              <a:cs typeface="Arial" panose="020B0604020202020204" pitchFamily="34" charset="0"/>
            </a:endParaRPr>
          </a:p>
        </p:txBody>
      </p:sp>
      <p:sp>
        <p:nvSpPr>
          <p:cNvPr id="23" name="ZoneTexte 11"/>
          <p:cNvSpPr txBox="1">
            <a:spLocks noChangeArrowheads="1"/>
          </p:cNvSpPr>
          <p:nvPr/>
        </p:nvSpPr>
        <p:spPr bwMode="auto">
          <a:xfrm>
            <a:off x="3708400" y="4743450"/>
            <a:ext cx="1727200" cy="185738"/>
          </a:xfrm>
          <a:prstGeom prst="rect">
            <a:avLst/>
          </a:prstGeom>
          <a:solidFill>
            <a:schemeClr val="bg1">
              <a:alpha val="50000"/>
            </a:schemeClr>
          </a:solidFill>
          <a:ln w="6350">
            <a:solidFill>
              <a:schemeClr val="bg1">
                <a:lumMod val="85000"/>
              </a:schemeClr>
            </a:solidFill>
            <a:miter lim="800000"/>
            <a:headEnd/>
            <a:tailEnd/>
          </a:ln>
          <a:extLst/>
        </p:spPr>
        <p:txBody>
          <a:bodyPr tIns="46800" anchor="ctr">
            <a:spAutoFit/>
          </a:bodyPr>
          <a:lstStyle>
            <a:lvl1pPr eaLnBrk="0" hangingPunct="0">
              <a:defRPr sz="2400">
                <a:solidFill>
                  <a:schemeClr val="tx1"/>
                </a:solidFill>
                <a:latin typeface="Times New Roman" charset="0"/>
              </a:defRPr>
            </a:lvl1pPr>
            <a:lvl2pPr marL="742950" indent="-285750" eaLnBrk="0" hangingPunct="0">
              <a:defRPr sz="2400">
                <a:solidFill>
                  <a:schemeClr val="tx1"/>
                </a:solidFill>
                <a:latin typeface="Times New Roman" charset="0"/>
              </a:defRPr>
            </a:lvl2pPr>
            <a:lvl3pPr marL="1143000" indent="-228600" eaLnBrk="0" hangingPunct="0">
              <a:defRPr sz="2400">
                <a:solidFill>
                  <a:schemeClr val="tx1"/>
                </a:solidFill>
                <a:latin typeface="Times New Roman" charset="0"/>
              </a:defRPr>
            </a:lvl3pPr>
            <a:lvl4pPr marL="1600200" indent="-228600" eaLnBrk="0" hangingPunct="0">
              <a:defRPr sz="2400">
                <a:solidFill>
                  <a:schemeClr val="tx1"/>
                </a:solidFill>
                <a:latin typeface="Times New Roman" charset="0"/>
              </a:defRPr>
            </a:lvl4pPr>
            <a:lvl5pPr marL="2057400" indent="-228600" eaLnBrk="0" hangingPunct="0">
              <a:defRPr sz="2400">
                <a:solidFill>
                  <a:schemeClr val="tx1"/>
                </a:solidFill>
                <a:latin typeface="Times New Roman" charset="0"/>
              </a:defRPr>
            </a:lvl5pPr>
            <a:lvl6pPr marL="2514600" indent="-228600" eaLnBrk="0" fontAlgn="base" hangingPunct="0">
              <a:spcBef>
                <a:spcPct val="0"/>
              </a:spcBef>
              <a:spcAft>
                <a:spcPct val="0"/>
              </a:spcAft>
              <a:defRPr sz="2400">
                <a:solidFill>
                  <a:schemeClr val="tx1"/>
                </a:solidFill>
                <a:latin typeface="Times New Roman" charset="0"/>
              </a:defRPr>
            </a:lvl6pPr>
            <a:lvl7pPr marL="2971800" indent="-228600" eaLnBrk="0" fontAlgn="base" hangingPunct="0">
              <a:spcBef>
                <a:spcPct val="0"/>
              </a:spcBef>
              <a:spcAft>
                <a:spcPct val="0"/>
              </a:spcAft>
              <a:defRPr sz="2400">
                <a:solidFill>
                  <a:schemeClr val="tx1"/>
                </a:solidFill>
                <a:latin typeface="Times New Roman" charset="0"/>
              </a:defRPr>
            </a:lvl7pPr>
            <a:lvl8pPr marL="3429000" indent="-228600" eaLnBrk="0" fontAlgn="base" hangingPunct="0">
              <a:spcBef>
                <a:spcPct val="0"/>
              </a:spcBef>
              <a:spcAft>
                <a:spcPct val="0"/>
              </a:spcAft>
              <a:defRPr sz="2400">
                <a:solidFill>
                  <a:schemeClr val="tx1"/>
                </a:solidFill>
                <a:latin typeface="Times New Roman" charset="0"/>
              </a:defRPr>
            </a:lvl8pPr>
            <a:lvl9pPr marL="3886200" indent="-228600" eaLnBrk="0" fontAlgn="base" hangingPunct="0">
              <a:spcBef>
                <a:spcPct val="0"/>
              </a:spcBef>
              <a:spcAft>
                <a:spcPct val="0"/>
              </a:spcAft>
              <a:defRPr sz="2400">
                <a:solidFill>
                  <a:schemeClr val="tx1"/>
                </a:solidFill>
                <a:latin typeface="Times New Roman" charset="0"/>
              </a:defRPr>
            </a:lvl9pPr>
          </a:lstStyle>
          <a:p>
            <a:pPr algn="ctr" eaLnBrk="1" fontAlgn="auto" hangingPunct="1">
              <a:spcBef>
                <a:spcPts val="0"/>
              </a:spcBef>
              <a:spcAft>
                <a:spcPts val="0"/>
              </a:spcAft>
              <a:defRPr/>
            </a:pPr>
            <a:r>
              <a:rPr lang="en-US" sz="600" dirty="0" smtClean="0">
                <a:solidFill>
                  <a:srgbClr val="FFFFFF">
                    <a:lumMod val="65000"/>
                  </a:srgbClr>
                </a:solidFill>
                <a:latin typeface="Arial" charset="0"/>
              </a:rPr>
              <a:t>THALES GROUP INTERNAL</a:t>
            </a:r>
          </a:p>
        </p:txBody>
      </p:sp>
      <p:sp>
        <p:nvSpPr>
          <p:cNvPr id="8200" name="Freeform 22"/>
          <p:cNvSpPr>
            <a:spLocks/>
          </p:cNvSpPr>
          <p:nvPr/>
        </p:nvSpPr>
        <p:spPr bwMode="auto">
          <a:xfrm rot="10800000" flipH="1">
            <a:off x="160338" y="4841875"/>
            <a:ext cx="207962" cy="219075"/>
          </a:xfrm>
          <a:custGeom>
            <a:avLst/>
            <a:gdLst>
              <a:gd name="T0" fmla="*/ 2147483647 w 412"/>
              <a:gd name="T1" fmla="*/ 2147483647 h 411"/>
              <a:gd name="T2" fmla="*/ 0 w 412"/>
              <a:gd name="T3" fmla="*/ 2147483647 h 411"/>
              <a:gd name="T4" fmla="*/ 0 w 412"/>
              <a:gd name="T5" fmla="*/ 0 h 411"/>
              <a:gd name="T6" fmla="*/ 2147483647 w 412"/>
              <a:gd name="T7" fmla="*/ 0 h 411"/>
              <a:gd name="T8" fmla="*/ 2147483647 w 412"/>
              <a:gd name="T9" fmla="*/ 2147483647 h 411"/>
              <a:gd name="T10" fmla="*/ 2147483647 w 412"/>
              <a:gd name="T11" fmla="*/ 2147483647 h 411"/>
              <a:gd name="T12" fmla="*/ 2147483647 w 412"/>
              <a:gd name="T13" fmla="*/ 2147483647 h 411"/>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412" h="411">
                <a:moveTo>
                  <a:pt x="39" y="411"/>
                </a:moveTo>
                <a:lnTo>
                  <a:pt x="0" y="411"/>
                </a:lnTo>
                <a:lnTo>
                  <a:pt x="0" y="0"/>
                </a:lnTo>
                <a:lnTo>
                  <a:pt x="412" y="0"/>
                </a:lnTo>
                <a:lnTo>
                  <a:pt x="412" y="39"/>
                </a:lnTo>
                <a:lnTo>
                  <a:pt x="39" y="39"/>
                </a:lnTo>
                <a:lnTo>
                  <a:pt x="39" y="411"/>
                </a:lnTo>
                <a:close/>
              </a:path>
            </a:pathLst>
          </a:custGeom>
          <a:solidFill>
            <a:srgbClr val="5DBFD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pic>
        <p:nvPicPr>
          <p:cNvPr id="8201" name="Image 15" descr="logo_thales.png"/>
          <p:cNvPicPr>
            <a:picLocks noChangeAspect="1"/>
          </p:cNvPicPr>
          <p:nvPr/>
        </p:nvPicPr>
        <p:blipFill>
          <a:blip r:embed="rId15">
            <a:extLst>
              <a:ext uri="{28A0092B-C50C-407E-A947-70E740481C1C}">
                <a14:useLocalDpi xmlns:a14="http://schemas.microsoft.com/office/drawing/2010/main" val="0"/>
              </a:ext>
            </a:extLst>
          </a:blip>
          <a:srcRect l="9052" t="36000" r="9052" b="36000"/>
          <a:stretch>
            <a:fillRect/>
          </a:stretch>
        </p:blipFill>
        <p:spPr bwMode="auto">
          <a:xfrm>
            <a:off x="7213600" y="4743450"/>
            <a:ext cx="1727200" cy="331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202" name="Rectangle 36"/>
          <p:cNvSpPr>
            <a:spLocks noChangeArrowheads="1"/>
          </p:cNvSpPr>
          <p:nvPr/>
        </p:nvSpPr>
        <p:spPr bwMode="auto">
          <a:xfrm rot="-5400000">
            <a:off x="-1889919" y="2628107"/>
            <a:ext cx="4046537" cy="18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defTabSz="914400">
              <a:spcBef>
                <a:spcPct val="20000"/>
              </a:spcBef>
              <a:defRPr/>
            </a:pPr>
            <a:r>
              <a:rPr lang="fr-FR" altLang="fr-FR" sz="600" dirty="0" smtClean="0">
                <a:solidFill>
                  <a:srgbClr val="969696"/>
                </a:solidFill>
                <a:latin typeface="Century Gothic" panose="020B0502020202020204" pitchFamily="34" charset="0"/>
              </a:rPr>
              <a:t>Ce document ne peut être reproduit, modifié, adapté, publié, traduit, d'une quelconque façon, en tout ou partie, ni divulgué à un tiers sans l'accord préalable et écrit de Thales  -  ©Thales  2015 Tous Droits réservés.</a:t>
            </a:r>
            <a:endParaRPr lang="fr-FR" altLang="fr-FR" sz="700" dirty="0" smtClean="0">
              <a:solidFill>
                <a:srgbClr val="606060"/>
              </a:solidFill>
              <a:latin typeface="Century Gothic" panose="020B0502020202020204" pitchFamily="34" charset="0"/>
            </a:endParaRPr>
          </a:p>
        </p:txBody>
      </p:sp>
      <p:sp>
        <p:nvSpPr>
          <p:cNvPr id="8203" name="Rectangle 36"/>
          <p:cNvSpPr>
            <a:spLocks noChangeArrowheads="1"/>
          </p:cNvSpPr>
          <p:nvPr/>
        </p:nvSpPr>
        <p:spPr bwMode="auto">
          <a:xfrm>
            <a:off x="598488" y="4856163"/>
            <a:ext cx="5475287" cy="20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defTabSz="914400">
              <a:spcBef>
                <a:spcPct val="20000"/>
              </a:spcBef>
              <a:defRPr/>
            </a:pPr>
            <a:r>
              <a:rPr lang="fr-FR" altLang="fr-FR" sz="600" smtClean="0">
                <a:solidFill>
                  <a:srgbClr val="969696"/>
                </a:solidFill>
                <a:latin typeface="Century Gothic" panose="020B0502020202020204" pitchFamily="34" charset="0"/>
              </a:rPr>
              <a:t>TRN : xxxx-xxxxxxxxxx  rev xxx  - Octobre 2015</a:t>
            </a:r>
          </a:p>
          <a:p>
            <a:pPr defTabSz="914400">
              <a:spcBef>
                <a:spcPct val="20000"/>
              </a:spcBef>
              <a:defRPr/>
            </a:pPr>
            <a:r>
              <a:rPr lang="fr-FR" altLang="fr-FR" sz="600" smtClean="0">
                <a:solidFill>
                  <a:srgbClr val="969696"/>
                </a:solidFill>
                <a:latin typeface="Century Gothic" panose="020B0502020202020204" pitchFamily="34" charset="0"/>
              </a:rPr>
              <a:t>Thales Air Systems / ADW-FR</a:t>
            </a:r>
            <a:endParaRPr lang="fr-FR" altLang="fr-FR" sz="700" smtClean="0">
              <a:solidFill>
                <a:srgbClr val="606060"/>
              </a:solidFill>
              <a:latin typeface="Century Gothic" panose="020B0502020202020204" pitchFamily="34" charset="0"/>
            </a:endParaRPr>
          </a:p>
        </p:txBody>
      </p:sp>
    </p:spTree>
  </p:cSld>
  <p:clrMap bg1="lt1" tx1="dk1" bg2="lt2" tx2="dk2" accent1="accent1" accent2="accent2" accent3="accent3" accent4="accent4" accent5="accent5" accent6="accent6" hlink="hlink" folHlink="folHlink"/>
  <p:sldLayoutIdLst>
    <p:sldLayoutId id="2147489935" r:id="rId1"/>
    <p:sldLayoutId id="2147489863" r:id="rId2"/>
    <p:sldLayoutId id="2147489936" r:id="rId3"/>
    <p:sldLayoutId id="2147489937" r:id="rId4"/>
    <p:sldLayoutId id="2147489938" r:id="rId5"/>
    <p:sldLayoutId id="2147489939" r:id="rId6"/>
    <p:sldLayoutId id="2147489940" r:id="rId7"/>
    <p:sldLayoutId id="2147489941" r:id="rId8"/>
    <p:sldLayoutId id="2147489942" r:id="rId9"/>
    <p:sldLayoutId id="2147489864" r:id="rId10"/>
    <p:sldLayoutId id="2147489865" r:id="rId11"/>
    <p:sldLayoutId id="2147489943" r:id="rId12"/>
    <p:sldLayoutId id="2147489944" r:id="rId13"/>
  </p:sldLayoutIdLst>
  <p:timing>
    <p:tnLst>
      <p:par>
        <p:cTn id="1" dur="indefinite" restart="never" nodeType="tmRoot"/>
      </p:par>
    </p:tnLst>
  </p:timing>
  <p:txStyles>
    <p:titleStyle>
      <a:lvl1pPr algn="l" defTabSz="457200" rtl="0" eaLnBrk="0" fontAlgn="base" hangingPunct="0">
        <a:lnSpc>
          <a:spcPct val="90000"/>
        </a:lnSpc>
        <a:spcBef>
          <a:spcPct val="0"/>
        </a:spcBef>
        <a:spcAft>
          <a:spcPct val="0"/>
        </a:spcAft>
        <a:defRPr sz="2000" b="1" kern="1200">
          <a:solidFill>
            <a:schemeClr val="tx1"/>
          </a:solidFill>
          <a:latin typeface="+mj-lt"/>
          <a:ea typeface="+mj-ea"/>
          <a:cs typeface="+mj-cs"/>
        </a:defRPr>
      </a:lvl1pPr>
      <a:lvl2pPr algn="l" defTabSz="457200" rtl="0" eaLnBrk="0" fontAlgn="base" hangingPunct="0">
        <a:lnSpc>
          <a:spcPct val="90000"/>
        </a:lnSpc>
        <a:spcBef>
          <a:spcPct val="0"/>
        </a:spcBef>
        <a:spcAft>
          <a:spcPct val="0"/>
        </a:spcAft>
        <a:defRPr sz="2000" b="1">
          <a:solidFill>
            <a:schemeClr val="tx1"/>
          </a:solidFill>
          <a:latin typeface="Century Gothic" pitchFamily="34" charset="0"/>
        </a:defRPr>
      </a:lvl2pPr>
      <a:lvl3pPr algn="l" defTabSz="457200" rtl="0" eaLnBrk="0" fontAlgn="base" hangingPunct="0">
        <a:lnSpc>
          <a:spcPct val="90000"/>
        </a:lnSpc>
        <a:spcBef>
          <a:spcPct val="0"/>
        </a:spcBef>
        <a:spcAft>
          <a:spcPct val="0"/>
        </a:spcAft>
        <a:defRPr sz="2000" b="1">
          <a:solidFill>
            <a:schemeClr val="tx1"/>
          </a:solidFill>
          <a:latin typeface="Century Gothic" pitchFamily="34" charset="0"/>
        </a:defRPr>
      </a:lvl3pPr>
      <a:lvl4pPr algn="l" defTabSz="457200" rtl="0" eaLnBrk="0" fontAlgn="base" hangingPunct="0">
        <a:lnSpc>
          <a:spcPct val="90000"/>
        </a:lnSpc>
        <a:spcBef>
          <a:spcPct val="0"/>
        </a:spcBef>
        <a:spcAft>
          <a:spcPct val="0"/>
        </a:spcAft>
        <a:defRPr sz="2000" b="1">
          <a:solidFill>
            <a:schemeClr val="tx1"/>
          </a:solidFill>
          <a:latin typeface="Century Gothic" pitchFamily="34" charset="0"/>
        </a:defRPr>
      </a:lvl4pPr>
      <a:lvl5pPr algn="l" defTabSz="457200" rtl="0" eaLnBrk="0" fontAlgn="base" hangingPunct="0">
        <a:lnSpc>
          <a:spcPct val="90000"/>
        </a:lnSpc>
        <a:spcBef>
          <a:spcPct val="0"/>
        </a:spcBef>
        <a:spcAft>
          <a:spcPct val="0"/>
        </a:spcAft>
        <a:defRPr sz="2000" b="1">
          <a:solidFill>
            <a:schemeClr val="tx1"/>
          </a:solidFill>
          <a:latin typeface="Century Gothic" pitchFamily="34" charset="0"/>
        </a:defRPr>
      </a:lvl5pPr>
      <a:lvl6pPr marL="457200" algn="l" defTabSz="457200" rtl="0" fontAlgn="base">
        <a:lnSpc>
          <a:spcPct val="90000"/>
        </a:lnSpc>
        <a:spcBef>
          <a:spcPct val="0"/>
        </a:spcBef>
        <a:spcAft>
          <a:spcPct val="0"/>
        </a:spcAft>
        <a:defRPr sz="2000" b="1">
          <a:solidFill>
            <a:schemeClr val="tx1"/>
          </a:solidFill>
          <a:latin typeface="Century Gothic" pitchFamily="34" charset="0"/>
        </a:defRPr>
      </a:lvl6pPr>
      <a:lvl7pPr marL="914400" algn="l" defTabSz="457200" rtl="0" fontAlgn="base">
        <a:lnSpc>
          <a:spcPct val="90000"/>
        </a:lnSpc>
        <a:spcBef>
          <a:spcPct val="0"/>
        </a:spcBef>
        <a:spcAft>
          <a:spcPct val="0"/>
        </a:spcAft>
        <a:defRPr sz="2000" b="1">
          <a:solidFill>
            <a:schemeClr val="tx1"/>
          </a:solidFill>
          <a:latin typeface="Century Gothic" pitchFamily="34" charset="0"/>
        </a:defRPr>
      </a:lvl7pPr>
      <a:lvl8pPr marL="1371600" algn="l" defTabSz="457200" rtl="0" fontAlgn="base">
        <a:lnSpc>
          <a:spcPct val="90000"/>
        </a:lnSpc>
        <a:spcBef>
          <a:spcPct val="0"/>
        </a:spcBef>
        <a:spcAft>
          <a:spcPct val="0"/>
        </a:spcAft>
        <a:defRPr sz="2000" b="1">
          <a:solidFill>
            <a:schemeClr val="tx1"/>
          </a:solidFill>
          <a:latin typeface="Century Gothic" pitchFamily="34" charset="0"/>
        </a:defRPr>
      </a:lvl8pPr>
      <a:lvl9pPr marL="1828800" algn="l" defTabSz="457200" rtl="0" fontAlgn="base">
        <a:lnSpc>
          <a:spcPct val="90000"/>
        </a:lnSpc>
        <a:spcBef>
          <a:spcPct val="0"/>
        </a:spcBef>
        <a:spcAft>
          <a:spcPct val="0"/>
        </a:spcAft>
        <a:defRPr sz="2000" b="1">
          <a:solidFill>
            <a:schemeClr val="tx1"/>
          </a:solidFill>
          <a:latin typeface="Century Gothic" pitchFamily="34" charset="0"/>
        </a:defRPr>
      </a:lvl9pPr>
    </p:titleStyle>
    <p:bodyStyle>
      <a:lvl1pPr marL="358775" indent="-180975" algn="l" defTabSz="457200" rtl="0" eaLnBrk="0" fontAlgn="base" hangingPunct="0">
        <a:spcBef>
          <a:spcPts val="600"/>
        </a:spcBef>
        <a:spcAft>
          <a:spcPts val="1200"/>
        </a:spcAft>
        <a:buClr>
          <a:schemeClr val="bg2"/>
        </a:buClr>
        <a:buSzPct val="90000"/>
        <a:buFont typeface="Century Gothic" panose="020B0502020202020204" pitchFamily="34" charset="0"/>
        <a:buChar char="▌"/>
        <a:tabLst>
          <a:tab pos="985838" algn="l"/>
        </a:tabLst>
        <a:defRPr lang="fr-FR" b="1" kern="1200" dirty="0">
          <a:solidFill>
            <a:schemeClr val="bg2"/>
          </a:solidFill>
          <a:latin typeface="+mn-lt"/>
          <a:ea typeface="+mn-ea"/>
          <a:cs typeface="+mn-cs"/>
        </a:defRPr>
      </a:lvl1pPr>
      <a:lvl2pPr marL="539750" indent="-182563" algn="l" defTabSz="457200" rtl="0" eaLnBrk="0" fontAlgn="base" hangingPunct="0">
        <a:spcBef>
          <a:spcPct val="0"/>
        </a:spcBef>
        <a:spcAft>
          <a:spcPts val="600"/>
        </a:spcAft>
        <a:buSzPct val="100000"/>
        <a:buBlip>
          <a:blip r:embed="rId16"/>
        </a:buBlip>
        <a:defRPr sz="1600" kern="1200">
          <a:solidFill>
            <a:schemeClr val="tx1"/>
          </a:solidFill>
          <a:latin typeface="+mn-lt"/>
          <a:ea typeface="+mn-ea"/>
          <a:cs typeface="+mn-cs"/>
        </a:defRPr>
      </a:lvl2pPr>
      <a:lvl3pPr marL="898525" indent="-182563" algn="l" defTabSz="457200" rtl="0" eaLnBrk="0" fontAlgn="base" hangingPunct="0">
        <a:spcBef>
          <a:spcPts val="363"/>
        </a:spcBef>
        <a:spcAft>
          <a:spcPct val="0"/>
        </a:spcAft>
        <a:buSzPct val="100000"/>
        <a:buFont typeface="Lucida Grande"/>
        <a:buChar char="-"/>
        <a:defRPr sz="1500" kern="1200">
          <a:solidFill>
            <a:srgbClr val="505050"/>
          </a:solidFill>
          <a:latin typeface="+mn-lt"/>
          <a:ea typeface="+mn-ea"/>
          <a:cs typeface="+mn-cs"/>
        </a:defRPr>
      </a:lvl3pPr>
      <a:lvl4pPr marL="1600200" indent="-228600" algn="l" defTabSz="457200" rtl="0" eaLnBrk="0" fontAlgn="base" hangingPunct="0">
        <a:spcBef>
          <a:spcPct val="20000"/>
        </a:spcBef>
        <a:spcAft>
          <a:spcPct val="0"/>
        </a:spcAft>
        <a:buFont typeface="Arial" panose="020B0604020202020204" pitchFamily="34" charset="0"/>
        <a:buChar char="–"/>
        <a:defRPr sz="1200" kern="1200">
          <a:solidFill>
            <a:schemeClr val="tx1"/>
          </a:solidFill>
          <a:latin typeface="+mn-lt"/>
          <a:ea typeface="+mn-ea"/>
          <a:cs typeface="+mn-cs"/>
        </a:defRPr>
      </a:lvl4pPr>
      <a:lvl5pPr marL="2057400" indent="-228600" algn="l" defTabSz="457200" rtl="0" eaLnBrk="0" fontAlgn="base" hangingPunct="0">
        <a:spcBef>
          <a:spcPct val="20000"/>
        </a:spcBef>
        <a:spcAft>
          <a:spcPct val="0"/>
        </a:spcAft>
        <a:buFont typeface="Arial" panose="020B0604020202020204" pitchFamily="34" charset="0"/>
        <a:buChar char="»"/>
        <a:defRPr sz="12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fr-FR"/>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Pr>
        <a:solidFill>
          <a:srgbClr val="ECD6F4"/>
        </a:solidFill>
        <a:effectLst/>
      </p:bgPr>
    </p:bg>
    <p:spTree>
      <p:nvGrpSpPr>
        <p:cNvPr id="1" name=""/>
        <p:cNvGrpSpPr/>
        <p:nvPr/>
      </p:nvGrpSpPr>
      <p:grpSpPr>
        <a:xfrm>
          <a:off x="0" y="0"/>
          <a:ext cx="0" cy="0"/>
          <a:chOff x="0" y="0"/>
          <a:chExt cx="0" cy="0"/>
        </a:xfrm>
      </p:grpSpPr>
      <p:pic>
        <p:nvPicPr>
          <p:cNvPr id="9218" name="Picture 2" descr="\\DROBO-FS\QuickDrops\JB\PPTX NG\Droplets\LightingOverlay.png"/>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0" y="0"/>
            <a:ext cx="9144000" cy="5143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9219" name="Group 7"/>
          <p:cNvGrpSpPr>
            <a:grpSpLocks/>
          </p:cNvGrpSpPr>
          <p:nvPr/>
        </p:nvGrpSpPr>
        <p:grpSpPr bwMode="auto">
          <a:xfrm>
            <a:off x="-11113" y="0"/>
            <a:ext cx="9040813" cy="5143500"/>
            <a:chOff x="-14288" y="0"/>
            <a:chExt cx="12053888" cy="6858001"/>
          </a:xfrm>
        </p:grpSpPr>
        <p:grpSp>
          <p:nvGrpSpPr>
            <p:cNvPr id="9" name="Group 8"/>
            <p:cNvGrpSpPr/>
            <p:nvPr/>
          </p:nvGrpSpPr>
          <p:grpSpPr>
            <a:xfrm>
              <a:off x="-14288" y="0"/>
              <a:ext cx="1220788" cy="6858001"/>
              <a:chOff x="-14288" y="0"/>
              <a:chExt cx="1220788" cy="6858001"/>
            </a:xfrm>
            <a:gradFill flip="none" rotWithShape="1">
              <a:gsLst>
                <a:gs pos="0">
                  <a:schemeClr val="tx2"/>
                </a:gs>
                <a:gs pos="100000">
                  <a:schemeClr val="bg2">
                    <a:lumMod val="60000"/>
                    <a:lumOff val="40000"/>
                  </a:schemeClr>
                </a:gs>
              </a:gsLst>
              <a:lin ang="5400000" scaled="0"/>
              <a:tileRect/>
            </a:gradFill>
          </p:grpSpPr>
          <p:sp>
            <p:nvSpPr>
              <p:cNvPr id="21" name="Rectangle 5"/>
              <p:cNvSpPr>
                <a:spLocks noChangeArrowheads="1"/>
              </p:cNvSpPr>
              <p:nvPr/>
            </p:nvSpPr>
            <p:spPr bwMode="auto">
              <a:xfrm>
                <a:off x="114300" y="4763"/>
                <a:ext cx="23813" cy="2181225"/>
              </a:xfrm>
              <a:prstGeom prst="rect">
                <a:avLst/>
              </a:prstGeom>
              <a:grpFill/>
              <a:ln>
                <a:noFill/>
              </a:ln>
              <a:extLst/>
            </p:spPr>
          </p:sp>
          <p:sp>
            <p:nvSpPr>
              <p:cNvPr id="22" name="Freeform 6"/>
              <p:cNvSpPr>
                <a:spLocks noEditPoints="1"/>
              </p:cNvSpPr>
              <p:nvPr/>
            </p:nvSpPr>
            <p:spPr bwMode="auto">
              <a:xfrm>
                <a:off x="33337"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p:spPr>
          </p:sp>
          <p:sp>
            <p:nvSpPr>
              <p:cNvPr id="23" name="Freeform 7"/>
              <p:cNvSpPr>
                <a:spLocks noEditPoints="1"/>
              </p:cNvSpPr>
              <p:nvPr/>
            </p:nvSpPr>
            <p:spPr bwMode="auto">
              <a:xfrm>
                <a:off x="28575"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p:spPr>
          </p:sp>
          <p:sp>
            <p:nvSpPr>
              <p:cNvPr id="24" name="Freeform 8"/>
              <p:cNvSpPr/>
              <p:nvPr/>
            </p:nvSpPr>
            <p:spPr bwMode="auto">
              <a:xfrm>
                <a:off x="200025" y="4763"/>
                <a:ext cx="369888" cy="1811338"/>
              </a:xfrm>
              <a:custGeom>
                <a:avLst/>
                <a:gdLst/>
                <a:ahLst/>
                <a:cxnLst/>
                <a:rect l="0" t="0" r="r" b="b"/>
                <a:pathLst>
                  <a:path w="233" h="1141">
                    <a:moveTo>
                      <a:pt x="218" y="1141"/>
                    </a:moveTo>
                    <a:lnTo>
                      <a:pt x="0" y="626"/>
                    </a:lnTo>
                    <a:lnTo>
                      <a:pt x="0" y="0"/>
                    </a:lnTo>
                    <a:lnTo>
                      <a:pt x="15" y="0"/>
                    </a:lnTo>
                    <a:lnTo>
                      <a:pt x="15" y="623"/>
                    </a:lnTo>
                    <a:lnTo>
                      <a:pt x="233" y="1135"/>
                    </a:lnTo>
                    <a:lnTo>
                      <a:pt x="218" y="1141"/>
                    </a:lnTo>
                    <a:close/>
                  </a:path>
                </a:pathLst>
              </a:custGeom>
              <a:grpFill/>
              <a:ln>
                <a:noFill/>
              </a:ln>
              <a:extLst/>
            </p:spPr>
          </p:sp>
          <p:sp>
            <p:nvSpPr>
              <p:cNvPr id="25" name="Freeform 9"/>
              <p:cNvSpPr>
                <a:spLocks noEditPoints="1"/>
              </p:cNvSpPr>
              <p:nvPr/>
            </p:nvSpPr>
            <p:spPr bwMode="auto">
              <a:xfrm>
                <a:off x="503237" y="1801813"/>
                <a:ext cx="190500" cy="188913"/>
              </a:xfrm>
              <a:custGeom>
                <a:avLst/>
                <a:gdLst/>
                <a:ahLst/>
                <a:cxnLst/>
                <a:rect l="0" t="0" r="r" b="b"/>
                <a:pathLst>
                  <a:path w="40" h="40">
                    <a:moveTo>
                      <a:pt x="20" y="40"/>
                    </a:moveTo>
                    <a:cubicBezTo>
                      <a:pt x="9" y="40"/>
                      <a:pt x="0" y="31"/>
                      <a:pt x="0" y="20"/>
                    </a:cubicBezTo>
                    <a:cubicBezTo>
                      <a:pt x="0" y="9"/>
                      <a:pt x="9" y="0"/>
                      <a:pt x="20" y="0"/>
                    </a:cubicBezTo>
                    <a:cubicBezTo>
                      <a:pt x="33" y="0"/>
                      <a:pt x="40" y="6"/>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9"/>
                      <a:pt x="31" y="4"/>
                      <a:pt x="20" y="4"/>
                    </a:cubicBezTo>
                    <a:close/>
                  </a:path>
                </a:pathLst>
              </a:custGeom>
              <a:grpFill/>
              <a:ln>
                <a:noFill/>
              </a:ln>
              <a:extLst/>
            </p:spPr>
          </p:sp>
          <p:sp>
            <p:nvSpPr>
              <p:cNvPr id="26" name="Freeform 10"/>
              <p:cNvSpPr/>
              <p:nvPr/>
            </p:nvSpPr>
            <p:spPr bwMode="auto">
              <a:xfrm>
                <a:off x="285750" y="4763"/>
                <a:ext cx="369888" cy="1430338"/>
              </a:xfrm>
              <a:custGeom>
                <a:avLst/>
                <a:gdLst/>
                <a:ahLst/>
                <a:cxnLst/>
                <a:rect l="0" t="0" r="r" b="b"/>
                <a:pathLst>
                  <a:path w="233" h="901">
                    <a:moveTo>
                      <a:pt x="221" y="901"/>
                    </a:moveTo>
                    <a:lnTo>
                      <a:pt x="0" y="383"/>
                    </a:lnTo>
                    <a:lnTo>
                      <a:pt x="0" y="0"/>
                    </a:lnTo>
                    <a:lnTo>
                      <a:pt x="18" y="0"/>
                    </a:lnTo>
                    <a:lnTo>
                      <a:pt x="18" y="380"/>
                    </a:lnTo>
                    <a:lnTo>
                      <a:pt x="233" y="895"/>
                    </a:lnTo>
                    <a:lnTo>
                      <a:pt x="221" y="901"/>
                    </a:lnTo>
                    <a:close/>
                  </a:path>
                </a:pathLst>
              </a:custGeom>
              <a:grpFill/>
              <a:ln>
                <a:noFill/>
              </a:ln>
              <a:extLst/>
            </p:spPr>
          </p:sp>
          <p:sp>
            <p:nvSpPr>
              <p:cNvPr id="27" name="Freeform 11"/>
              <p:cNvSpPr/>
              <p:nvPr/>
            </p:nvSpPr>
            <p:spPr bwMode="auto">
              <a:xfrm>
                <a:off x="546100"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p:spPr>
          </p:sp>
          <p:sp>
            <p:nvSpPr>
              <p:cNvPr id="28" name="Freeform 12"/>
              <p:cNvSpPr>
                <a:spLocks noEditPoints="1"/>
              </p:cNvSpPr>
              <p:nvPr/>
            </p:nvSpPr>
            <p:spPr bwMode="auto">
              <a:xfrm>
                <a:off x="588962" y="1420813"/>
                <a:ext cx="190500" cy="190500"/>
              </a:xfrm>
              <a:custGeom>
                <a:avLst/>
                <a:gdLst/>
                <a:ahLst/>
                <a:cxnLst/>
                <a:rect l="0" t="0" r="r" b="b"/>
                <a:pathLst>
                  <a:path w="40" h="40">
                    <a:moveTo>
                      <a:pt x="20" y="40"/>
                    </a:moveTo>
                    <a:cubicBezTo>
                      <a:pt x="9" y="40"/>
                      <a:pt x="0" y="31"/>
                      <a:pt x="0" y="20"/>
                    </a:cubicBezTo>
                    <a:cubicBezTo>
                      <a:pt x="0" y="9"/>
                      <a:pt x="9" y="0"/>
                      <a:pt x="20" y="0"/>
                    </a:cubicBezTo>
                    <a:cubicBezTo>
                      <a:pt x="33" y="0"/>
                      <a:pt x="40" y="7"/>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9"/>
                      <a:pt x="31" y="4"/>
                      <a:pt x="20" y="4"/>
                    </a:cubicBezTo>
                    <a:close/>
                  </a:path>
                </a:pathLst>
              </a:custGeom>
              <a:grpFill/>
              <a:ln>
                <a:noFill/>
              </a:ln>
              <a:extLst/>
            </p:spPr>
          </p:sp>
          <p:sp>
            <p:nvSpPr>
              <p:cNvPr id="29" name="Freeform 13"/>
              <p:cNvSpPr>
                <a:spLocks noEditPoints="1"/>
              </p:cNvSpPr>
              <p:nvPr/>
            </p:nvSpPr>
            <p:spPr bwMode="auto">
              <a:xfrm>
                <a:off x="588962"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p:spPr>
          </p:sp>
          <p:sp>
            <p:nvSpPr>
              <p:cNvPr id="30" name="Freeform 14"/>
              <p:cNvSpPr/>
              <p:nvPr/>
            </p:nvSpPr>
            <p:spPr bwMode="auto">
              <a:xfrm>
                <a:off x="641350" y="0"/>
                <a:ext cx="422275" cy="527050"/>
              </a:xfrm>
              <a:custGeom>
                <a:avLst/>
                <a:gdLst/>
                <a:ahLst/>
                <a:cxnLst/>
                <a:rect l="0" t="0" r="r" b="b"/>
                <a:pathLst>
                  <a:path w="266" h="332">
                    <a:moveTo>
                      <a:pt x="257" y="332"/>
                    </a:moveTo>
                    <a:lnTo>
                      <a:pt x="48" y="123"/>
                    </a:lnTo>
                    <a:lnTo>
                      <a:pt x="0" y="6"/>
                    </a:lnTo>
                    <a:lnTo>
                      <a:pt x="15" y="0"/>
                    </a:lnTo>
                    <a:lnTo>
                      <a:pt x="63" y="114"/>
                    </a:lnTo>
                    <a:lnTo>
                      <a:pt x="266" y="320"/>
                    </a:lnTo>
                    <a:lnTo>
                      <a:pt x="257" y="332"/>
                    </a:lnTo>
                    <a:close/>
                  </a:path>
                </a:pathLst>
              </a:custGeom>
              <a:grpFill/>
              <a:ln>
                <a:noFill/>
              </a:ln>
              <a:extLst/>
            </p:spPr>
          </p:sp>
          <p:sp>
            <p:nvSpPr>
              <p:cNvPr id="31" name="Freeform 15"/>
              <p:cNvSpPr>
                <a:spLocks noEditPoints="1"/>
              </p:cNvSpPr>
              <p:nvPr/>
            </p:nvSpPr>
            <p:spPr bwMode="auto">
              <a:xfrm>
                <a:off x="1020762"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p:spPr>
          </p:sp>
          <p:sp>
            <p:nvSpPr>
              <p:cNvPr id="32" name="Line 16"/>
              <p:cNvSpPr>
                <a:spLocks noChangeShapeType="1"/>
              </p:cNvSpPr>
              <p:nvPr/>
            </p:nvSpPr>
            <p:spPr bwMode="auto">
              <a:xfrm>
                <a:off x="-4763" y="9525"/>
                <a:ext cx="0" cy="0"/>
              </a:xfrm>
              <a:prstGeom prst="line">
                <a:avLst/>
              </a:prstGeom>
              <a:grpFill/>
              <a:ln w="15" cap="flat">
                <a:solidFill>
                  <a:srgbClr val="FFFFFF"/>
                </a:solidFill>
                <a:prstDash val="solid"/>
                <a:miter lim="800000"/>
                <a:headEnd/>
                <a:tailEnd/>
              </a:ln>
            </p:spPr>
          </p:sp>
          <p:sp>
            <p:nvSpPr>
              <p:cNvPr id="33" name="Freeform 17"/>
              <p:cNvSpPr/>
              <p:nvPr/>
            </p:nvSpPr>
            <p:spPr bwMode="auto">
              <a:xfrm>
                <a:off x="9525" y="1801813"/>
                <a:ext cx="123825" cy="127000"/>
              </a:xfrm>
              <a:custGeom>
                <a:avLst/>
                <a:gdLst/>
                <a:ahLst/>
                <a:cxnLst/>
                <a:rect l="0" t="0" r="r" b="b"/>
                <a:pathLst>
                  <a:path w="78" h="80">
                    <a:moveTo>
                      <a:pt x="6" y="80"/>
                    </a:moveTo>
                    <a:lnTo>
                      <a:pt x="0" y="71"/>
                    </a:lnTo>
                    <a:lnTo>
                      <a:pt x="69" y="0"/>
                    </a:lnTo>
                    <a:lnTo>
                      <a:pt x="78" y="9"/>
                    </a:lnTo>
                    <a:lnTo>
                      <a:pt x="6" y="80"/>
                    </a:lnTo>
                    <a:close/>
                  </a:path>
                </a:pathLst>
              </a:custGeom>
              <a:grpFill/>
              <a:ln>
                <a:noFill/>
              </a:ln>
              <a:extLst/>
            </p:spPr>
          </p:sp>
          <p:sp>
            <p:nvSpPr>
              <p:cNvPr id="34" name="Freeform 18"/>
              <p:cNvSpPr/>
              <p:nvPr/>
            </p:nvSpPr>
            <p:spPr bwMode="auto">
              <a:xfrm>
                <a:off x="-9525" y="3549650"/>
                <a:ext cx="147638" cy="481013"/>
              </a:xfrm>
              <a:custGeom>
                <a:avLst/>
                <a:gdLst/>
                <a:ahLst/>
                <a:cxnLst/>
                <a:rect l="0" t="0" r="r" b="b"/>
                <a:pathLst>
                  <a:path w="93" h="303">
                    <a:moveTo>
                      <a:pt x="93" y="303"/>
                    </a:moveTo>
                    <a:lnTo>
                      <a:pt x="78" y="303"/>
                    </a:lnTo>
                    <a:lnTo>
                      <a:pt x="78" y="78"/>
                    </a:lnTo>
                    <a:lnTo>
                      <a:pt x="0" y="12"/>
                    </a:lnTo>
                    <a:lnTo>
                      <a:pt x="12" y="0"/>
                    </a:lnTo>
                    <a:lnTo>
                      <a:pt x="93" y="69"/>
                    </a:lnTo>
                    <a:lnTo>
                      <a:pt x="93" y="303"/>
                    </a:lnTo>
                    <a:close/>
                  </a:path>
                </a:pathLst>
              </a:custGeom>
              <a:grpFill/>
              <a:ln>
                <a:noFill/>
              </a:ln>
              <a:extLst/>
            </p:spPr>
          </p:sp>
          <p:sp>
            <p:nvSpPr>
              <p:cNvPr id="35" name="Freeform 19"/>
              <p:cNvSpPr/>
              <p:nvPr/>
            </p:nvSpPr>
            <p:spPr bwMode="auto">
              <a:xfrm>
                <a:off x="128587"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p:spPr>
          </p:sp>
          <p:sp>
            <p:nvSpPr>
              <p:cNvPr id="36" name="Freeform 20"/>
              <p:cNvSpPr>
                <a:spLocks noEditPoints="1"/>
              </p:cNvSpPr>
              <p:nvPr/>
            </p:nvSpPr>
            <p:spPr bwMode="auto">
              <a:xfrm>
                <a:off x="204787" y="1849438"/>
                <a:ext cx="114300" cy="107950"/>
              </a:xfrm>
              <a:custGeom>
                <a:avLst/>
                <a:gdLst/>
                <a:ahLst/>
                <a:cxnLst/>
                <a:rect l="0" t="0" r="r" b="b"/>
                <a:pathLst>
                  <a:path w="24" h="23">
                    <a:moveTo>
                      <a:pt x="12" y="23"/>
                    </a:moveTo>
                    <a:cubicBezTo>
                      <a:pt x="6" y="23"/>
                      <a:pt x="0" y="18"/>
                      <a:pt x="0" y="12"/>
                    </a:cubicBezTo>
                    <a:cubicBezTo>
                      <a:pt x="0" y="5"/>
                      <a:pt x="6" y="0"/>
                      <a:pt x="12" y="0"/>
                    </a:cubicBezTo>
                    <a:cubicBezTo>
                      <a:pt x="18" y="0"/>
                      <a:pt x="24" y="5"/>
                      <a:pt x="24" y="12"/>
                    </a:cubicBezTo>
                    <a:cubicBezTo>
                      <a:pt x="24" y="18"/>
                      <a:pt x="18" y="23"/>
                      <a:pt x="12" y="23"/>
                    </a:cubicBezTo>
                    <a:close/>
                    <a:moveTo>
                      <a:pt x="12" y="4"/>
                    </a:moveTo>
                    <a:cubicBezTo>
                      <a:pt x="8" y="4"/>
                      <a:pt x="4" y="8"/>
                      <a:pt x="4" y="12"/>
                    </a:cubicBezTo>
                    <a:cubicBezTo>
                      <a:pt x="4" y="16"/>
                      <a:pt x="8" y="19"/>
                      <a:pt x="12" y="19"/>
                    </a:cubicBezTo>
                    <a:cubicBezTo>
                      <a:pt x="16" y="19"/>
                      <a:pt x="20" y="16"/>
                      <a:pt x="20" y="12"/>
                    </a:cubicBezTo>
                    <a:cubicBezTo>
                      <a:pt x="20" y="8"/>
                      <a:pt x="16" y="4"/>
                      <a:pt x="12" y="4"/>
                    </a:cubicBezTo>
                    <a:close/>
                  </a:path>
                </a:pathLst>
              </a:custGeom>
              <a:grpFill/>
              <a:ln>
                <a:noFill/>
              </a:ln>
              <a:extLst/>
            </p:spPr>
          </p:sp>
          <p:sp>
            <p:nvSpPr>
              <p:cNvPr id="37" name="Rectangle 21"/>
              <p:cNvSpPr>
                <a:spLocks noChangeArrowheads="1"/>
              </p:cNvSpPr>
              <p:nvPr/>
            </p:nvSpPr>
            <p:spPr bwMode="auto">
              <a:xfrm>
                <a:off x="133350" y="4662488"/>
                <a:ext cx="23813" cy="2181225"/>
              </a:xfrm>
              <a:prstGeom prst="rect">
                <a:avLst/>
              </a:prstGeom>
              <a:grpFill/>
              <a:ln>
                <a:noFill/>
              </a:ln>
              <a:extLst/>
            </p:spPr>
          </p:sp>
          <p:sp>
            <p:nvSpPr>
              <p:cNvPr id="38" name="Freeform 22"/>
              <p:cNvSpPr/>
              <p:nvPr/>
            </p:nvSpPr>
            <p:spPr bwMode="auto">
              <a:xfrm>
                <a:off x="223837" y="5041900"/>
                <a:ext cx="369888" cy="1801813"/>
              </a:xfrm>
              <a:custGeom>
                <a:avLst/>
                <a:gdLst/>
                <a:ahLst/>
                <a:cxnLst/>
                <a:rect l="0" t="0" r="r" b="b"/>
                <a:pathLst>
                  <a:path w="233" h="1135">
                    <a:moveTo>
                      <a:pt x="15" y="1135"/>
                    </a:moveTo>
                    <a:lnTo>
                      <a:pt x="0" y="1135"/>
                    </a:lnTo>
                    <a:lnTo>
                      <a:pt x="0" y="515"/>
                    </a:lnTo>
                    <a:lnTo>
                      <a:pt x="0" y="512"/>
                    </a:lnTo>
                    <a:lnTo>
                      <a:pt x="218" y="0"/>
                    </a:lnTo>
                    <a:lnTo>
                      <a:pt x="233" y="6"/>
                    </a:lnTo>
                    <a:lnTo>
                      <a:pt x="15" y="518"/>
                    </a:lnTo>
                    <a:lnTo>
                      <a:pt x="15" y="1135"/>
                    </a:lnTo>
                    <a:close/>
                  </a:path>
                </a:pathLst>
              </a:custGeom>
              <a:grpFill/>
              <a:ln>
                <a:noFill/>
              </a:ln>
              <a:extLst/>
            </p:spPr>
          </p:sp>
          <p:sp>
            <p:nvSpPr>
              <p:cNvPr id="39" name="Freeform 23"/>
              <p:cNvSpPr>
                <a:spLocks noEditPoints="1"/>
              </p:cNvSpPr>
              <p:nvPr/>
            </p:nvSpPr>
            <p:spPr bwMode="auto">
              <a:xfrm>
                <a:off x="52387"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p:spPr>
          </p:sp>
          <p:sp>
            <p:nvSpPr>
              <p:cNvPr id="40" name="Freeform 24"/>
              <p:cNvSpPr/>
              <p:nvPr/>
            </p:nvSpPr>
            <p:spPr bwMode="auto">
              <a:xfrm>
                <a:off x="-14288" y="5627688"/>
                <a:ext cx="85725" cy="1216025"/>
              </a:xfrm>
              <a:custGeom>
                <a:avLst/>
                <a:gdLst/>
                <a:ahLst/>
                <a:cxnLst/>
                <a:rect l="0" t="0" r="r" b="b"/>
                <a:pathLst>
                  <a:path w="54" h="766">
                    <a:moveTo>
                      <a:pt x="54" y="766"/>
                    </a:moveTo>
                    <a:lnTo>
                      <a:pt x="36" y="766"/>
                    </a:lnTo>
                    <a:lnTo>
                      <a:pt x="36" y="149"/>
                    </a:lnTo>
                    <a:lnTo>
                      <a:pt x="0" y="3"/>
                    </a:lnTo>
                    <a:lnTo>
                      <a:pt x="18" y="0"/>
                    </a:lnTo>
                    <a:lnTo>
                      <a:pt x="54" y="146"/>
                    </a:lnTo>
                    <a:lnTo>
                      <a:pt x="54" y="766"/>
                    </a:lnTo>
                    <a:close/>
                  </a:path>
                </a:pathLst>
              </a:custGeom>
              <a:grpFill/>
              <a:ln>
                <a:noFill/>
              </a:ln>
              <a:extLst/>
            </p:spPr>
          </p:sp>
          <p:sp>
            <p:nvSpPr>
              <p:cNvPr id="41" name="Freeform 25"/>
              <p:cNvSpPr>
                <a:spLocks noEditPoints="1"/>
              </p:cNvSpPr>
              <p:nvPr/>
            </p:nvSpPr>
            <p:spPr bwMode="auto">
              <a:xfrm>
                <a:off x="527050"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p:spPr>
          </p:sp>
          <p:sp>
            <p:nvSpPr>
              <p:cNvPr id="42" name="Freeform 26"/>
              <p:cNvSpPr/>
              <p:nvPr/>
            </p:nvSpPr>
            <p:spPr bwMode="auto">
              <a:xfrm>
                <a:off x="309562" y="5422900"/>
                <a:ext cx="374650" cy="1425575"/>
              </a:xfrm>
              <a:custGeom>
                <a:avLst/>
                <a:gdLst/>
                <a:ahLst/>
                <a:cxnLst/>
                <a:rect l="0" t="0" r="r" b="b"/>
                <a:pathLst>
                  <a:path w="236" h="898">
                    <a:moveTo>
                      <a:pt x="18" y="898"/>
                    </a:moveTo>
                    <a:lnTo>
                      <a:pt x="0" y="898"/>
                    </a:lnTo>
                    <a:lnTo>
                      <a:pt x="0" y="515"/>
                    </a:lnTo>
                    <a:lnTo>
                      <a:pt x="3" y="512"/>
                    </a:lnTo>
                    <a:lnTo>
                      <a:pt x="221" y="0"/>
                    </a:lnTo>
                    <a:lnTo>
                      <a:pt x="236" y="6"/>
                    </a:lnTo>
                    <a:lnTo>
                      <a:pt x="18" y="518"/>
                    </a:lnTo>
                    <a:lnTo>
                      <a:pt x="18" y="898"/>
                    </a:lnTo>
                    <a:close/>
                  </a:path>
                </a:pathLst>
              </a:custGeom>
              <a:grpFill/>
              <a:ln>
                <a:noFill/>
              </a:ln>
              <a:extLst/>
            </p:spPr>
          </p:sp>
          <p:sp>
            <p:nvSpPr>
              <p:cNvPr id="43" name="Freeform 27"/>
              <p:cNvSpPr/>
              <p:nvPr/>
            </p:nvSpPr>
            <p:spPr bwMode="auto">
              <a:xfrm>
                <a:off x="569912"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p:spPr>
          </p:sp>
          <p:sp>
            <p:nvSpPr>
              <p:cNvPr id="44" name="Freeform 28"/>
              <p:cNvSpPr>
                <a:spLocks noEditPoints="1"/>
              </p:cNvSpPr>
              <p:nvPr/>
            </p:nvSpPr>
            <p:spPr bwMode="auto">
              <a:xfrm>
                <a:off x="612775"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p:spPr>
          </p:sp>
          <p:sp>
            <p:nvSpPr>
              <p:cNvPr id="45" name="Freeform 29"/>
              <p:cNvSpPr>
                <a:spLocks noEditPoints="1"/>
              </p:cNvSpPr>
              <p:nvPr/>
            </p:nvSpPr>
            <p:spPr bwMode="auto">
              <a:xfrm>
                <a:off x="612775"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p:spPr>
          </p:sp>
          <p:sp>
            <p:nvSpPr>
              <p:cNvPr id="46" name="Freeform 30"/>
              <p:cNvSpPr/>
              <p:nvPr/>
            </p:nvSpPr>
            <p:spPr bwMode="auto">
              <a:xfrm>
                <a:off x="669925" y="6330950"/>
                <a:ext cx="417513" cy="517525"/>
              </a:xfrm>
              <a:custGeom>
                <a:avLst/>
                <a:gdLst/>
                <a:ahLst/>
                <a:cxnLst/>
                <a:rect l="0" t="0" r="r" b="b"/>
                <a:pathLst>
                  <a:path w="263" h="326">
                    <a:moveTo>
                      <a:pt x="15" y="326"/>
                    </a:moveTo>
                    <a:lnTo>
                      <a:pt x="0" y="320"/>
                    </a:lnTo>
                    <a:lnTo>
                      <a:pt x="45" y="206"/>
                    </a:lnTo>
                    <a:lnTo>
                      <a:pt x="48" y="206"/>
                    </a:lnTo>
                    <a:lnTo>
                      <a:pt x="254" y="0"/>
                    </a:lnTo>
                    <a:lnTo>
                      <a:pt x="263" y="12"/>
                    </a:lnTo>
                    <a:lnTo>
                      <a:pt x="60" y="215"/>
                    </a:lnTo>
                    <a:lnTo>
                      <a:pt x="15" y="326"/>
                    </a:lnTo>
                    <a:close/>
                  </a:path>
                </a:pathLst>
              </a:custGeom>
              <a:grpFill/>
              <a:ln>
                <a:noFill/>
              </a:ln>
              <a:extLst/>
            </p:spPr>
          </p:sp>
          <p:sp>
            <p:nvSpPr>
              <p:cNvPr id="47" name="Freeform 31"/>
              <p:cNvSpPr>
                <a:spLocks noEditPoints="1"/>
              </p:cNvSpPr>
              <p:nvPr/>
            </p:nvSpPr>
            <p:spPr bwMode="auto">
              <a:xfrm>
                <a:off x="1049337"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p:spPr>
          </p:sp>
        </p:grpSp>
        <p:grpSp>
          <p:nvGrpSpPr>
            <p:cNvPr id="10" name="Group 9"/>
            <p:cNvGrpSpPr/>
            <p:nvPr/>
          </p:nvGrpSpPr>
          <p:grpSpPr>
            <a:xfrm>
              <a:off x="11364912" y="0"/>
              <a:ext cx="674688" cy="6848476"/>
              <a:chOff x="11364912" y="0"/>
              <a:chExt cx="674688" cy="6848476"/>
            </a:xfrm>
            <a:gradFill flip="none" rotWithShape="1">
              <a:gsLst>
                <a:gs pos="0">
                  <a:schemeClr val="tx2">
                    <a:alpha val="80000"/>
                  </a:schemeClr>
                </a:gs>
                <a:gs pos="100000">
                  <a:schemeClr val="bg2">
                    <a:lumMod val="60000"/>
                    <a:lumOff val="40000"/>
                    <a:alpha val="60000"/>
                  </a:schemeClr>
                </a:gs>
              </a:gsLst>
              <a:lin ang="5400000" scaled="0"/>
              <a:tileRect/>
            </a:gradFill>
          </p:grpSpPr>
          <p:sp>
            <p:nvSpPr>
              <p:cNvPr id="11" name="Freeform 32"/>
              <p:cNvSpPr/>
              <p:nvPr/>
            </p:nvSpPr>
            <p:spPr bwMode="auto">
              <a:xfrm>
                <a:off x="11483975" y="0"/>
                <a:ext cx="417513" cy="512763"/>
              </a:xfrm>
              <a:custGeom>
                <a:avLst/>
                <a:gdLst/>
                <a:ahLst/>
                <a:cxnLst/>
                <a:rect l="0" t="0" r="r" b="b"/>
                <a:pathLst>
                  <a:path w="263" h="323">
                    <a:moveTo>
                      <a:pt x="12" y="323"/>
                    </a:moveTo>
                    <a:lnTo>
                      <a:pt x="0" y="314"/>
                    </a:lnTo>
                    <a:lnTo>
                      <a:pt x="203" y="108"/>
                    </a:lnTo>
                    <a:lnTo>
                      <a:pt x="248" y="0"/>
                    </a:lnTo>
                    <a:lnTo>
                      <a:pt x="263" y="6"/>
                    </a:lnTo>
                    <a:lnTo>
                      <a:pt x="218" y="117"/>
                    </a:lnTo>
                    <a:lnTo>
                      <a:pt x="218" y="117"/>
                    </a:lnTo>
                    <a:lnTo>
                      <a:pt x="12" y="323"/>
                    </a:lnTo>
                    <a:close/>
                  </a:path>
                </a:pathLst>
              </a:custGeom>
              <a:grpFill/>
              <a:ln>
                <a:noFill/>
              </a:ln>
              <a:extLst/>
            </p:spPr>
          </p:sp>
          <p:sp>
            <p:nvSpPr>
              <p:cNvPr id="12" name="Freeform 33"/>
              <p:cNvSpPr>
                <a:spLocks noEditPoints="1"/>
              </p:cNvSpPr>
              <p:nvPr/>
            </p:nvSpPr>
            <p:spPr bwMode="auto">
              <a:xfrm>
                <a:off x="11364912" y="474663"/>
                <a:ext cx="157163" cy="152400"/>
              </a:xfrm>
              <a:custGeom>
                <a:avLst/>
                <a:gdLst/>
                <a:ahLst/>
                <a:cxnLst/>
                <a:rect l="0" t="0" r="r" b="b"/>
                <a:pathLst>
                  <a:path w="33" h="32">
                    <a:moveTo>
                      <a:pt x="17" y="32"/>
                    </a:moveTo>
                    <a:cubicBezTo>
                      <a:pt x="13" y="32"/>
                      <a:pt x="9" y="30"/>
                      <a:pt x="6" y="27"/>
                    </a:cubicBezTo>
                    <a:cubicBezTo>
                      <a:pt x="0" y="21"/>
                      <a:pt x="0" y="11"/>
                      <a:pt x="6" y="5"/>
                    </a:cubicBezTo>
                    <a:cubicBezTo>
                      <a:pt x="9" y="2"/>
                      <a:pt x="13" y="0"/>
                      <a:pt x="17" y="0"/>
                    </a:cubicBezTo>
                    <a:cubicBezTo>
                      <a:pt x="21" y="0"/>
                      <a:pt x="25" y="2"/>
                      <a:pt x="28" y="5"/>
                    </a:cubicBezTo>
                    <a:cubicBezTo>
                      <a:pt x="31" y="8"/>
                      <a:pt x="33" y="12"/>
                      <a:pt x="33" y="16"/>
                    </a:cubicBezTo>
                    <a:cubicBezTo>
                      <a:pt x="33" y="20"/>
                      <a:pt x="31" y="24"/>
                      <a:pt x="28" y="27"/>
                    </a:cubicBezTo>
                    <a:cubicBezTo>
                      <a:pt x="25" y="30"/>
                      <a:pt x="21" y="32"/>
                      <a:pt x="17" y="32"/>
                    </a:cubicBezTo>
                    <a:close/>
                    <a:moveTo>
                      <a:pt x="17" y="4"/>
                    </a:moveTo>
                    <a:cubicBezTo>
                      <a:pt x="14" y="4"/>
                      <a:pt x="11" y="6"/>
                      <a:pt x="9" y="8"/>
                    </a:cubicBezTo>
                    <a:cubicBezTo>
                      <a:pt x="4" y="12"/>
                      <a:pt x="4" y="20"/>
                      <a:pt x="9" y="24"/>
                    </a:cubicBezTo>
                    <a:cubicBezTo>
                      <a:pt x="11" y="27"/>
                      <a:pt x="14" y="28"/>
                      <a:pt x="17" y="28"/>
                    </a:cubicBezTo>
                    <a:cubicBezTo>
                      <a:pt x="20" y="28"/>
                      <a:pt x="23" y="27"/>
                      <a:pt x="26" y="24"/>
                    </a:cubicBezTo>
                    <a:cubicBezTo>
                      <a:pt x="30" y="20"/>
                      <a:pt x="30" y="12"/>
                      <a:pt x="26" y="8"/>
                    </a:cubicBezTo>
                    <a:cubicBezTo>
                      <a:pt x="23" y="6"/>
                      <a:pt x="20" y="4"/>
                      <a:pt x="17" y="4"/>
                    </a:cubicBezTo>
                    <a:close/>
                  </a:path>
                </a:pathLst>
              </a:custGeom>
              <a:grpFill/>
              <a:ln>
                <a:noFill/>
              </a:ln>
              <a:extLst/>
            </p:spPr>
          </p:sp>
          <p:sp>
            <p:nvSpPr>
              <p:cNvPr id="13" name="Freeform 34"/>
              <p:cNvSpPr>
                <a:spLocks noEditPoints="1"/>
              </p:cNvSpPr>
              <p:nvPr/>
            </p:nvSpPr>
            <p:spPr bwMode="auto">
              <a:xfrm>
                <a:off x="11631612" y="1539875"/>
                <a:ext cx="188913"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p:spPr>
          </p:sp>
          <p:sp>
            <p:nvSpPr>
              <p:cNvPr id="14" name="Freeform 35"/>
              <p:cNvSpPr/>
              <p:nvPr/>
            </p:nvSpPr>
            <p:spPr bwMode="auto">
              <a:xfrm>
                <a:off x="11531600" y="5694363"/>
                <a:ext cx="298450" cy="1154113"/>
              </a:xfrm>
              <a:custGeom>
                <a:avLst/>
                <a:gdLst/>
                <a:ahLst/>
                <a:cxnLst/>
                <a:rect l="0" t="0" r="r" b="b"/>
                <a:pathLst>
                  <a:path w="188" h="727">
                    <a:moveTo>
                      <a:pt x="15" y="727"/>
                    </a:moveTo>
                    <a:lnTo>
                      <a:pt x="0" y="727"/>
                    </a:lnTo>
                    <a:lnTo>
                      <a:pt x="0" y="407"/>
                    </a:lnTo>
                    <a:lnTo>
                      <a:pt x="0" y="407"/>
                    </a:lnTo>
                    <a:lnTo>
                      <a:pt x="176" y="0"/>
                    </a:lnTo>
                    <a:lnTo>
                      <a:pt x="188" y="6"/>
                    </a:lnTo>
                    <a:lnTo>
                      <a:pt x="15" y="410"/>
                    </a:lnTo>
                    <a:lnTo>
                      <a:pt x="15" y="727"/>
                    </a:lnTo>
                    <a:close/>
                  </a:path>
                </a:pathLst>
              </a:custGeom>
              <a:grpFill/>
              <a:ln>
                <a:noFill/>
              </a:ln>
              <a:extLst/>
            </p:spPr>
          </p:sp>
          <p:sp>
            <p:nvSpPr>
              <p:cNvPr id="15" name="Freeform 36"/>
              <p:cNvSpPr>
                <a:spLocks noEditPoints="1"/>
              </p:cNvSpPr>
              <p:nvPr/>
            </p:nvSpPr>
            <p:spPr bwMode="auto">
              <a:xfrm>
                <a:off x="11772900" y="5551488"/>
                <a:ext cx="157163" cy="155575"/>
              </a:xfrm>
              <a:custGeom>
                <a:avLst/>
                <a:gdLst/>
                <a:ahLst/>
                <a:cxnLst/>
                <a:rect l="0" t="0" r="r" b="b"/>
                <a:pathLst>
                  <a:path w="33" h="33">
                    <a:moveTo>
                      <a:pt x="17" y="33"/>
                    </a:moveTo>
                    <a:cubicBezTo>
                      <a:pt x="8" y="33"/>
                      <a:pt x="0" y="25"/>
                      <a:pt x="0" y="16"/>
                    </a:cubicBezTo>
                    <a:cubicBezTo>
                      <a:pt x="0" y="7"/>
                      <a:pt x="8" y="0"/>
                      <a:pt x="17" y="0"/>
                    </a:cubicBezTo>
                    <a:cubicBezTo>
                      <a:pt x="26" y="0"/>
                      <a:pt x="33" y="7"/>
                      <a:pt x="33" y="16"/>
                    </a:cubicBezTo>
                    <a:cubicBezTo>
                      <a:pt x="33" y="25"/>
                      <a:pt x="26" y="33"/>
                      <a:pt x="17" y="33"/>
                    </a:cubicBezTo>
                    <a:close/>
                    <a:moveTo>
                      <a:pt x="17" y="4"/>
                    </a:moveTo>
                    <a:cubicBezTo>
                      <a:pt x="10" y="4"/>
                      <a:pt x="4" y="9"/>
                      <a:pt x="4" y="16"/>
                    </a:cubicBezTo>
                    <a:cubicBezTo>
                      <a:pt x="4" y="23"/>
                      <a:pt x="10" y="29"/>
                      <a:pt x="17" y="29"/>
                    </a:cubicBezTo>
                    <a:cubicBezTo>
                      <a:pt x="23" y="29"/>
                      <a:pt x="29" y="23"/>
                      <a:pt x="29" y="16"/>
                    </a:cubicBezTo>
                    <a:cubicBezTo>
                      <a:pt x="29" y="9"/>
                      <a:pt x="23" y="4"/>
                      <a:pt x="17" y="4"/>
                    </a:cubicBezTo>
                    <a:close/>
                  </a:path>
                </a:pathLst>
              </a:custGeom>
              <a:grpFill/>
              <a:ln>
                <a:noFill/>
              </a:ln>
              <a:extLst/>
            </p:spPr>
          </p:sp>
          <p:sp>
            <p:nvSpPr>
              <p:cNvPr id="16" name="Freeform 37"/>
              <p:cNvSpPr/>
              <p:nvPr/>
            </p:nvSpPr>
            <p:spPr bwMode="auto">
              <a:xfrm>
                <a:off x="11710987" y="4763"/>
                <a:ext cx="304800" cy="1544638"/>
              </a:xfrm>
              <a:custGeom>
                <a:avLst/>
                <a:gdLst/>
                <a:ahLst/>
                <a:cxnLst/>
                <a:rect l="0" t="0" r="r" b="b"/>
                <a:pathLst>
                  <a:path w="192" h="973">
                    <a:moveTo>
                      <a:pt x="15" y="973"/>
                    </a:moveTo>
                    <a:lnTo>
                      <a:pt x="0" y="973"/>
                    </a:lnTo>
                    <a:lnTo>
                      <a:pt x="0" y="790"/>
                    </a:lnTo>
                    <a:lnTo>
                      <a:pt x="174" y="614"/>
                    </a:lnTo>
                    <a:lnTo>
                      <a:pt x="174" y="0"/>
                    </a:lnTo>
                    <a:lnTo>
                      <a:pt x="192" y="0"/>
                    </a:lnTo>
                    <a:lnTo>
                      <a:pt x="192" y="620"/>
                    </a:lnTo>
                    <a:lnTo>
                      <a:pt x="15" y="796"/>
                    </a:lnTo>
                    <a:lnTo>
                      <a:pt x="15" y="973"/>
                    </a:lnTo>
                    <a:close/>
                  </a:path>
                </a:pathLst>
              </a:custGeom>
              <a:grpFill/>
              <a:ln>
                <a:noFill/>
              </a:ln>
              <a:extLst/>
            </p:spPr>
          </p:sp>
          <p:sp>
            <p:nvSpPr>
              <p:cNvPr id="17" name="Freeform 38"/>
              <p:cNvSpPr>
                <a:spLocks noEditPoints="1"/>
              </p:cNvSpPr>
              <p:nvPr/>
            </p:nvSpPr>
            <p:spPr bwMode="auto">
              <a:xfrm>
                <a:off x="11636375" y="4867275"/>
                <a:ext cx="188913"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p:spPr>
          </p:sp>
          <p:sp>
            <p:nvSpPr>
              <p:cNvPr id="18" name="Freeform 39"/>
              <p:cNvSpPr/>
              <p:nvPr/>
            </p:nvSpPr>
            <p:spPr bwMode="auto">
              <a:xfrm>
                <a:off x="11441112" y="5046663"/>
                <a:ext cx="307975" cy="1801813"/>
              </a:xfrm>
              <a:custGeom>
                <a:avLst/>
                <a:gdLst/>
                <a:ahLst/>
                <a:cxnLst/>
                <a:rect l="0" t="0" r="r" b="b"/>
                <a:pathLst>
                  <a:path w="194" h="1135">
                    <a:moveTo>
                      <a:pt x="18" y="1135"/>
                    </a:moveTo>
                    <a:lnTo>
                      <a:pt x="0" y="1135"/>
                    </a:lnTo>
                    <a:lnTo>
                      <a:pt x="0" y="354"/>
                    </a:lnTo>
                    <a:lnTo>
                      <a:pt x="176" y="177"/>
                    </a:lnTo>
                    <a:lnTo>
                      <a:pt x="176" y="0"/>
                    </a:lnTo>
                    <a:lnTo>
                      <a:pt x="194" y="0"/>
                    </a:lnTo>
                    <a:lnTo>
                      <a:pt x="194" y="183"/>
                    </a:lnTo>
                    <a:lnTo>
                      <a:pt x="18" y="360"/>
                    </a:lnTo>
                    <a:lnTo>
                      <a:pt x="18" y="1135"/>
                    </a:lnTo>
                    <a:close/>
                  </a:path>
                </a:pathLst>
              </a:custGeom>
              <a:grpFill/>
              <a:ln>
                <a:noFill/>
              </a:ln>
              <a:extLst/>
            </p:spPr>
          </p:sp>
          <p:sp>
            <p:nvSpPr>
              <p:cNvPr id="19" name="Freeform 40"/>
              <p:cNvSpPr>
                <a:spLocks noEditPoints="1"/>
              </p:cNvSpPr>
              <p:nvPr/>
            </p:nvSpPr>
            <p:spPr bwMode="auto">
              <a:xfrm>
                <a:off x="11849100" y="64166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p:spPr>
          </p:sp>
          <p:sp>
            <p:nvSpPr>
              <p:cNvPr id="20" name="Rectangle 41"/>
              <p:cNvSpPr>
                <a:spLocks noChangeArrowheads="1"/>
              </p:cNvSpPr>
              <p:nvPr/>
            </p:nvSpPr>
            <p:spPr bwMode="auto">
              <a:xfrm>
                <a:off x="11939587" y="6596063"/>
                <a:ext cx="23813" cy="252413"/>
              </a:xfrm>
              <a:prstGeom prst="rect">
                <a:avLst/>
              </a:prstGeom>
              <a:grpFill/>
              <a:ln>
                <a:noFill/>
              </a:ln>
              <a:extLst/>
            </p:spPr>
          </p:sp>
        </p:grpSp>
      </p:grpSp>
      <p:sp>
        <p:nvSpPr>
          <p:cNvPr id="2" name="Title Placeholder 1"/>
          <p:cNvSpPr>
            <a:spLocks noGrp="1"/>
          </p:cNvSpPr>
          <p:nvPr>
            <p:ph type="title"/>
          </p:nvPr>
        </p:nvSpPr>
        <p:spPr>
          <a:xfrm>
            <a:off x="855663" y="463550"/>
            <a:ext cx="7429500" cy="1109663"/>
          </a:xfrm>
          <a:prstGeom prst="rect">
            <a:avLst/>
          </a:prstGeom>
        </p:spPr>
        <p:txBody>
          <a:bodyPr vert="horz" lIns="91440" tIns="45720" rIns="91440" bIns="45720" rtlCol="0" anchor="ctr">
            <a:normAutofit/>
          </a:bodyPr>
          <a:lstStyle/>
          <a:p>
            <a:endParaRPr lang="en-US" dirty="0"/>
          </a:p>
        </p:txBody>
      </p:sp>
      <p:sp>
        <p:nvSpPr>
          <p:cNvPr id="9221" name="Text Placeholder 2"/>
          <p:cNvSpPr>
            <a:spLocks noGrp="1"/>
          </p:cNvSpPr>
          <p:nvPr>
            <p:ph type="body" idx="1"/>
          </p:nvPr>
        </p:nvSpPr>
        <p:spPr bwMode="auto">
          <a:xfrm>
            <a:off x="855663" y="1687513"/>
            <a:ext cx="7429500" cy="2655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fr-FR" altLang="fr-FR" smtClean="0"/>
              <a:t>Modifier les styles du texte du masque</a:t>
            </a:r>
          </a:p>
          <a:p>
            <a:pPr lvl="1"/>
            <a:r>
              <a:rPr lang="fr-FR" altLang="fr-FR" smtClean="0"/>
              <a:t>Deuxième niveau</a:t>
            </a:r>
          </a:p>
          <a:p>
            <a:pPr lvl="2"/>
            <a:r>
              <a:rPr lang="fr-FR" altLang="fr-FR" smtClean="0"/>
              <a:t>Troisième niveau</a:t>
            </a:r>
          </a:p>
          <a:p>
            <a:pPr lvl="3"/>
            <a:r>
              <a:rPr lang="fr-FR" altLang="fr-FR" smtClean="0"/>
              <a:t>Quatrième niveau</a:t>
            </a:r>
          </a:p>
          <a:p>
            <a:pPr lvl="4"/>
            <a:r>
              <a:rPr lang="fr-FR" altLang="fr-FR" smtClean="0"/>
              <a:t>Cinquième niveau</a:t>
            </a:r>
            <a:endParaRPr lang="en-US" altLang="fr-FR" smtClean="0"/>
          </a:p>
        </p:txBody>
      </p:sp>
      <p:sp>
        <p:nvSpPr>
          <p:cNvPr id="4" name="Date Placeholder 3"/>
          <p:cNvSpPr>
            <a:spLocks noGrp="1"/>
          </p:cNvSpPr>
          <p:nvPr>
            <p:ph type="dt" sz="half" idx="2"/>
          </p:nvPr>
        </p:nvSpPr>
        <p:spPr>
          <a:xfrm>
            <a:off x="5592763" y="4413250"/>
            <a:ext cx="2057400" cy="273050"/>
          </a:xfrm>
          <a:prstGeom prst="rect">
            <a:avLst/>
          </a:prstGeom>
        </p:spPr>
        <p:txBody>
          <a:bodyPr vert="horz" lIns="91440" tIns="45720" rIns="91440" bIns="45720" rtlCol="0" anchor="ctr"/>
          <a:lstStyle>
            <a:lvl1pPr algn="r">
              <a:defRPr sz="788">
                <a:solidFill>
                  <a:schemeClr val="tx1">
                    <a:tint val="75000"/>
                  </a:schemeClr>
                </a:solidFill>
              </a:defRPr>
            </a:lvl1pPr>
          </a:lstStyle>
          <a:p>
            <a:pPr>
              <a:defRPr/>
            </a:pPr>
            <a:fld id="{C91EF813-F990-4C23-99EB-47A4EE362819}" type="datetimeFigureOut">
              <a:rPr lang="en-US"/>
              <a:pPr>
                <a:defRPr/>
              </a:pPr>
              <a:t>3/21/2023</a:t>
            </a:fld>
            <a:endParaRPr lang="en-US"/>
          </a:p>
        </p:txBody>
      </p:sp>
      <p:sp>
        <p:nvSpPr>
          <p:cNvPr id="5" name="Footer Placeholder 4"/>
          <p:cNvSpPr>
            <a:spLocks noGrp="1"/>
          </p:cNvSpPr>
          <p:nvPr>
            <p:ph type="ftr" sz="quarter" idx="3"/>
          </p:nvPr>
        </p:nvSpPr>
        <p:spPr>
          <a:xfrm>
            <a:off x="855663" y="4413250"/>
            <a:ext cx="4679950" cy="273050"/>
          </a:xfrm>
          <a:prstGeom prst="rect">
            <a:avLst/>
          </a:prstGeom>
        </p:spPr>
        <p:txBody>
          <a:bodyPr vert="horz" lIns="91440" tIns="45720" rIns="91440" bIns="45720" rtlCol="0" anchor="ctr"/>
          <a:lstStyle>
            <a:lvl1pPr algn="l">
              <a:defRPr sz="788" cap="all" baseline="0">
                <a:solidFill>
                  <a:schemeClr val="tx1">
                    <a:tint val="75000"/>
                  </a:schemeClr>
                </a:solidFill>
              </a:defRPr>
            </a:lvl1pPr>
          </a:lstStyle>
          <a:p>
            <a:pPr>
              <a:defRPr/>
            </a:pPr>
            <a:endParaRPr lang="en-US"/>
          </a:p>
        </p:txBody>
      </p:sp>
      <p:sp>
        <p:nvSpPr>
          <p:cNvPr id="6" name="Slide Number Placeholder 5"/>
          <p:cNvSpPr>
            <a:spLocks noGrp="1"/>
          </p:cNvSpPr>
          <p:nvPr>
            <p:ph type="sldNum" sz="quarter" idx="4"/>
          </p:nvPr>
        </p:nvSpPr>
        <p:spPr>
          <a:xfrm>
            <a:off x="7707313" y="4411663"/>
            <a:ext cx="577850" cy="274637"/>
          </a:xfrm>
          <a:prstGeom prst="rect">
            <a:avLst/>
          </a:prstGeom>
        </p:spPr>
        <p:txBody>
          <a:bodyPr vert="horz" wrap="square" lIns="91440" tIns="45720" rIns="91440" bIns="45720" numCol="1" anchor="ctr" anchorCtr="0" compatLnSpc="1">
            <a:prstTxWarp prst="textNoShape">
              <a:avLst/>
            </a:prstTxWarp>
          </a:bodyPr>
          <a:lstStyle>
            <a:lvl1pPr algn="r">
              <a:defRPr sz="700">
                <a:solidFill>
                  <a:srgbClr val="FFFFFF"/>
                </a:solidFill>
              </a:defRPr>
            </a:lvl1pPr>
          </a:lstStyle>
          <a:p>
            <a:fld id="{3C28C2AE-DF69-4C19-A813-5BFB21E61140}" type="slidenum">
              <a:rPr lang="en-US" altLang="fr-FR"/>
              <a:pPr/>
              <a:t>‹N°›</a:t>
            </a:fld>
            <a:endParaRPr lang="en-US" altLang="fr-FR"/>
          </a:p>
        </p:txBody>
      </p:sp>
    </p:spTree>
  </p:cSld>
  <p:clrMap bg1="dk1" tx1="lt1" bg2="dk2" tx2="lt2" accent1="accent1" accent2="accent2" accent3="accent3" accent4="accent4" accent5="accent5" accent6="accent6" hlink="hlink" folHlink="folHlink"/>
  <p:sldLayoutIdLst>
    <p:sldLayoutId id="2147489945" r:id="rId1"/>
    <p:sldLayoutId id="2147489946" r:id="rId2"/>
    <p:sldLayoutId id="2147489947" r:id="rId3"/>
    <p:sldLayoutId id="2147489948" r:id="rId4"/>
    <p:sldLayoutId id="2147489949" r:id="rId5"/>
    <p:sldLayoutId id="2147489950" r:id="rId6"/>
    <p:sldLayoutId id="2147489951" r:id="rId7"/>
    <p:sldLayoutId id="2147489952" r:id="rId8"/>
    <p:sldLayoutId id="2147489953" r:id="rId9"/>
    <p:sldLayoutId id="2147489954" r:id="rId10"/>
    <p:sldLayoutId id="2147489955" r:id="rId11"/>
    <p:sldLayoutId id="2147489956" r:id="rId12"/>
    <p:sldLayoutId id="2147489957" r:id="rId13"/>
    <p:sldLayoutId id="2147489958" r:id="rId14"/>
    <p:sldLayoutId id="2147489959" r:id="rId15"/>
    <p:sldLayoutId id="2147489960" r:id="rId16"/>
    <p:sldLayoutId id="2147489961" r:id="rId17"/>
  </p:sldLayoutIdLst>
  <p:txStyles>
    <p:titleStyle>
      <a:lvl1pPr algn="l" defTabSz="685800" rtl="0" eaLnBrk="0" fontAlgn="base" hangingPunct="0">
        <a:lnSpc>
          <a:spcPct val="90000"/>
        </a:lnSpc>
        <a:spcBef>
          <a:spcPct val="0"/>
        </a:spcBef>
        <a:spcAft>
          <a:spcPct val="0"/>
        </a:spcAft>
        <a:defRPr sz="2700" kern="1200" cap="all">
          <a:solidFill>
            <a:schemeClr val="tx1"/>
          </a:solidFill>
          <a:latin typeface="+mj-lt"/>
          <a:ea typeface="+mj-ea"/>
          <a:cs typeface="+mj-cs"/>
        </a:defRPr>
      </a:lvl1pPr>
      <a:lvl2pPr algn="l" defTabSz="685800" rtl="0" eaLnBrk="0" fontAlgn="base" hangingPunct="0">
        <a:lnSpc>
          <a:spcPct val="90000"/>
        </a:lnSpc>
        <a:spcBef>
          <a:spcPct val="0"/>
        </a:spcBef>
        <a:spcAft>
          <a:spcPct val="0"/>
        </a:spcAft>
        <a:defRPr sz="2700">
          <a:solidFill>
            <a:schemeClr val="tx1"/>
          </a:solidFill>
          <a:latin typeface="Tw Cen MT"/>
        </a:defRPr>
      </a:lvl2pPr>
      <a:lvl3pPr algn="l" defTabSz="685800" rtl="0" eaLnBrk="0" fontAlgn="base" hangingPunct="0">
        <a:lnSpc>
          <a:spcPct val="90000"/>
        </a:lnSpc>
        <a:spcBef>
          <a:spcPct val="0"/>
        </a:spcBef>
        <a:spcAft>
          <a:spcPct val="0"/>
        </a:spcAft>
        <a:defRPr sz="2700">
          <a:solidFill>
            <a:schemeClr val="tx1"/>
          </a:solidFill>
          <a:latin typeface="Tw Cen MT"/>
        </a:defRPr>
      </a:lvl3pPr>
      <a:lvl4pPr algn="l" defTabSz="685800" rtl="0" eaLnBrk="0" fontAlgn="base" hangingPunct="0">
        <a:lnSpc>
          <a:spcPct val="90000"/>
        </a:lnSpc>
        <a:spcBef>
          <a:spcPct val="0"/>
        </a:spcBef>
        <a:spcAft>
          <a:spcPct val="0"/>
        </a:spcAft>
        <a:defRPr sz="2700">
          <a:solidFill>
            <a:schemeClr val="tx1"/>
          </a:solidFill>
          <a:latin typeface="Tw Cen MT"/>
        </a:defRPr>
      </a:lvl4pPr>
      <a:lvl5pPr algn="l" defTabSz="685800" rtl="0" eaLnBrk="0" fontAlgn="base" hangingPunct="0">
        <a:lnSpc>
          <a:spcPct val="90000"/>
        </a:lnSpc>
        <a:spcBef>
          <a:spcPct val="0"/>
        </a:spcBef>
        <a:spcAft>
          <a:spcPct val="0"/>
        </a:spcAft>
        <a:defRPr sz="2700">
          <a:solidFill>
            <a:schemeClr val="tx1"/>
          </a:solidFill>
          <a:latin typeface="Tw Cen MT"/>
        </a:defRPr>
      </a:lvl5pPr>
      <a:lvl6pPr marL="457200" algn="l" defTabSz="685800" rtl="0" fontAlgn="base">
        <a:lnSpc>
          <a:spcPct val="90000"/>
        </a:lnSpc>
        <a:spcBef>
          <a:spcPct val="0"/>
        </a:spcBef>
        <a:spcAft>
          <a:spcPct val="0"/>
        </a:spcAft>
        <a:defRPr sz="2700">
          <a:solidFill>
            <a:schemeClr val="tx1"/>
          </a:solidFill>
          <a:latin typeface="Tw Cen MT"/>
        </a:defRPr>
      </a:lvl6pPr>
      <a:lvl7pPr marL="914400" algn="l" defTabSz="685800" rtl="0" fontAlgn="base">
        <a:lnSpc>
          <a:spcPct val="90000"/>
        </a:lnSpc>
        <a:spcBef>
          <a:spcPct val="0"/>
        </a:spcBef>
        <a:spcAft>
          <a:spcPct val="0"/>
        </a:spcAft>
        <a:defRPr sz="2700">
          <a:solidFill>
            <a:schemeClr val="tx1"/>
          </a:solidFill>
          <a:latin typeface="Tw Cen MT"/>
        </a:defRPr>
      </a:lvl7pPr>
      <a:lvl8pPr marL="1371600" algn="l" defTabSz="685800" rtl="0" fontAlgn="base">
        <a:lnSpc>
          <a:spcPct val="90000"/>
        </a:lnSpc>
        <a:spcBef>
          <a:spcPct val="0"/>
        </a:spcBef>
        <a:spcAft>
          <a:spcPct val="0"/>
        </a:spcAft>
        <a:defRPr sz="2700">
          <a:solidFill>
            <a:schemeClr val="tx1"/>
          </a:solidFill>
          <a:latin typeface="Tw Cen MT"/>
        </a:defRPr>
      </a:lvl8pPr>
      <a:lvl9pPr marL="1828800" algn="l" defTabSz="685800" rtl="0" fontAlgn="base">
        <a:lnSpc>
          <a:spcPct val="90000"/>
        </a:lnSpc>
        <a:spcBef>
          <a:spcPct val="0"/>
        </a:spcBef>
        <a:spcAft>
          <a:spcPct val="0"/>
        </a:spcAft>
        <a:defRPr sz="2700">
          <a:solidFill>
            <a:schemeClr val="tx1"/>
          </a:solidFill>
          <a:latin typeface="Tw Cen MT"/>
        </a:defRPr>
      </a:lvl9pPr>
    </p:titleStyle>
    <p:bodyStyle>
      <a:lvl1pPr marL="171450" indent="-171450" algn="l" defTabSz="685800" rtl="0" eaLnBrk="0" fontAlgn="base" hangingPunct="0">
        <a:lnSpc>
          <a:spcPct val="120000"/>
        </a:lnSpc>
        <a:spcBef>
          <a:spcPts val="750"/>
        </a:spcBef>
        <a:spcAft>
          <a:spcPct val="0"/>
        </a:spcAft>
        <a:buSzPct val="125000"/>
        <a:buFont typeface="Arial" panose="020B0604020202020204" pitchFamily="34" charset="0"/>
        <a:buChar char="•"/>
        <a:defRPr kern="1200">
          <a:solidFill>
            <a:schemeClr val="tx1"/>
          </a:solidFill>
          <a:latin typeface="+mn-lt"/>
          <a:ea typeface="+mn-ea"/>
          <a:cs typeface="+mn-cs"/>
        </a:defRPr>
      </a:lvl1pPr>
      <a:lvl2pPr marL="514350" indent="-171450" algn="l" defTabSz="685800" rtl="0" eaLnBrk="0" fontAlgn="base" hangingPunct="0">
        <a:lnSpc>
          <a:spcPct val="120000"/>
        </a:lnSpc>
        <a:spcBef>
          <a:spcPts val="375"/>
        </a:spcBef>
        <a:spcAft>
          <a:spcPct val="0"/>
        </a:spcAft>
        <a:buSzPct val="125000"/>
        <a:buFont typeface="Arial" panose="020B0604020202020204" pitchFamily="34" charset="0"/>
        <a:buChar char="•"/>
        <a:defRPr sz="1500" kern="1200">
          <a:solidFill>
            <a:schemeClr val="tx1"/>
          </a:solidFill>
          <a:latin typeface="+mn-lt"/>
          <a:ea typeface="+mn-ea"/>
          <a:cs typeface="+mn-cs"/>
        </a:defRPr>
      </a:lvl2pPr>
      <a:lvl3pPr marL="857250" indent="-171450" algn="l" defTabSz="685800" rtl="0" eaLnBrk="0" fontAlgn="base" hangingPunct="0">
        <a:lnSpc>
          <a:spcPct val="120000"/>
        </a:lnSpc>
        <a:spcBef>
          <a:spcPts val="375"/>
        </a:spcBef>
        <a:spcAft>
          <a:spcPct val="0"/>
        </a:spcAft>
        <a:buSzPct val="125000"/>
        <a:buFont typeface="Arial" panose="020B0604020202020204" pitchFamily="34" charset="0"/>
        <a:buChar char="•"/>
        <a:defRPr sz="1300" kern="1200">
          <a:solidFill>
            <a:schemeClr val="tx1"/>
          </a:solidFill>
          <a:latin typeface="+mn-lt"/>
          <a:ea typeface="+mn-ea"/>
          <a:cs typeface="+mn-cs"/>
        </a:defRPr>
      </a:lvl3pPr>
      <a:lvl4pPr marL="1200150" indent="-171450" algn="l" defTabSz="685800" rtl="0" eaLnBrk="0" fontAlgn="base" hangingPunct="0">
        <a:lnSpc>
          <a:spcPct val="120000"/>
        </a:lnSpc>
        <a:spcBef>
          <a:spcPts val="375"/>
        </a:spcBef>
        <a:spcAft>
          <a:spcPct val="0"/>
        </a:spcAft>
        <a:buSzPct val="125000"/>
        <a:buFont typeface="Arial" panose="020B0604020202020204" pitchFamily="34" charset="0"/>
        <a:buChar char="•"/>
        <a:defRPr sz="1200" kern="1200">
          <a:solidFill>
            <a:schemeClr val="tx1"/>
          </a:solidFill>
          <a:latin typeface="+mn-lt"/>
          <a:ea typeface="+mn-ea"/>
          <a:cs typeface="+mn-cs"/>
        </a:defRPr>
      </a:lvl4pPr>
      <a:lvl5pPr marL="1543050" indent="-171450" algn="l" defTabSz="685800" rtl="0" eaLnBrk="0" fontAlgn="base" hangingPunct="0">
        <a:lnSpc>
          <a:spcPct val="120000"/>
        </a:lnSpc>
        <a:spcBef>
          <a:spcPts val="375"/>
        </a:spcBef>
        <a:spcAft>
          <a:spcPct val="0"/>
        </a:spcAft>
        <a:buSzPct val="125000"/>
        <a:buFont typeface="Arial" panose="020B0604020202020204" pitchFamily="34" charset="0"/>
        <a:buChar char="•"/>
        <a:defRPr sz="1200" kern="1200">
          <a:solidFill>
            <a:schemeClr val="tx1"/>
          </a:solidFill>
          <a:latin typeface="+mn-lt"/>
          <a:ea typeface="+mn-ea"/>
          <a:cs typeface="+mn-cs"/>
        </a:defRPr>
      </a:lvl5pPr>
      <a:lvl6pPr marL="1885950" indent="-171450" algn="l" defTabSz="685800" rtl="0" eaLnBrk="1" latinLnBrk="0" hangingPunct="1">
        <a:lnSpc>
          <a:spcPct val="120000"/>
        </a:lnSpc>
        <a:spcBef>
          <a:spcPts val="375"/>
        </a:spcBef>
        <a:buSzPct val="125000"/>
        <a:buFont typeface="Arial" panose="020B0604020202020204" pitchFamily="34" charset="0"/>
        <a:buChar char="•"/>
        <a:defRPr sz="1050" kern="1200">
          <a:solidFill>
            <a:schemeClr val="tx1"/>
          </a:solidFill>
          <a:latin typeface="+mn-lt"/>
          <a:ea typeface="+mn-ea"/>
          <a:cs typeface="+mn-cs"/>
        </a:defRPr>
      </a:lvl6pPr>
      <a:lvl7pPr marL="2228850" indent="-171450" algn="l" defTabSz="685800" rtl="0" eaLnBrk="1" latinLnBrk="0" hangingPunct="1">
        <a:lnSpc>
          <a:spcPct val="120000"/>
        </a:lnSpc>
        <a:spcBef>
          <a:spcPts val="375"/>
        </a:spcBef>
        <a:buSzPct val="125000"/>
        <a:buFont typeface="Arial" panose="020B0604020202020204" pitchFamily="34" charset="0"/>
        <a:buChar char="•"/>
        <a:defRPr sz="1050" kern="1200">
          <a:solidFill>
            <a:schemeClr val="tx1"/>
          </a:solidFill>
          <a:latin typeface="+mn-lt"/>
          <a:ea typeface="+mn-ea"/>
          <a:cs typeface="+mn-cs"/>
        </a:defRPr>
      </a:lvl7pPr>
      <a:lvl8pPr marL="2571750" indent="-171450" algn="l" defTabSz="685800" rtl="0" eaLnBrk="1" latinLnBrk="0" hangingPunct="1">
        <a:lnSpc>
          <a:spcPct val="120000"/>
        </a:lnSpc>
        <a:spcBef>
          <a:spcPts val="375"/>
        </a:spcBef>
        <a:buSzPct val="125000"/>
        <a:buFont typeface="Arial" panose="020B0604020202020204" pitchFamily="34" charset="0"/>
        <a:buChar char="•"/>
        <a:defRPr sz="1050" kern="1200">
          <a:solidFill>
            <a:schemeClr val="tx1"/>
          </a:solidFill>
          <a:latin typeface="+mn-lt"/>
          <a:ea typeface="+mn-ea"/>
          <a:cs typeface="+mn-cs"/>
        </a:defRPr>
      </a:lvl8pPr>
      <a:lvl9pPr marL="2914650" indent="-171450" algn="l" defTabSz="685800" rtl="0" eaLnBrk="1" latinLnBrk="0" hangingPunct="1">
        <a:lnSpc>
          <a:spcPct val="120000"/>
        </a:lnSpc>
        <a:spcBef>
          <a:spcPts val="375"/>
        </a:spcBef>
        <a:buSzPct val="125000"/>
        <a:buFont typeface="Arial" panose="020B0604020202020204" pitchFamily="34" charset="0"/>
        <a:buChar char="•"/>
        <a:defRPr sz="10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xml"/><Relationship Id="rId1" Type="http://schemas.openxmlformats.org/officeDocument/2006/relationships/slideLayout" Target="../slideLayouts/slideLayout108.xml"/><Relationship Id="rId4" Type="http://schemas.openxmlformats.org/officeDocument/2006/relationships/image" Target="../media/image10.png"/></Relationships>
</file>

<file path=ppt/slides/_rels/slide10.xml.rels><?xml version="1.0" encoding="UTF-8" standalone="yes"?>
<Relationships xmlns="http://schemas.openxmlformats.org/package/2006/relationships"><Relationship Id="rId8" Type="http://schemas.openxmlformats.org/officeDocument/2006/relationships/diagramLayout" Target="../diagrams/layout4.xml"/><Relationship Id="rId3" Type="http://schemas.openxmlformats.org/officeDocument/2006/relationships/diagramLayout" Target="../diagrams/layout3.xml"/><Relationship Id="rId7" Type="http://schemas.openxmlformats.org/officeDocument/2006/relationships/diagramData" Target="../diagrams/data4.xml"/><Relationship Id="rId2" Type="http://schemas.openxmlformats.org/officeDocument/2006/relationships/diagramData" Target="../diagrams/data3.xml"/><Relationship Id="rId1" Type="http://schemas.openxmlformats.org/officeDocument/2006/relationships/slideLayout" Target="../slideLayouts/slideLayout103.xml"/><Relationship Id="rId6" Type="http://schemas.microsoft.com/office/2007/relationships/diagramDrawing" Target="../diagrams/drawing3.xml"/><Relationship Id="rId11" Type="http://schemas.microsoft.com/office/2007/relationships/diagramDrawing" Target="../diagrams/drawing4.xml"/><Relationship Id="rId5" Type="http://schemas.openxmlformats.org/officeDocument/2006/relationships/diagramColors" Target="../diagrams/colors3.xml"/><Relationship Id="rId10" Type="http://schemas.openxmlformats.org/officeDocument/2006/relationships/diagramColors" Target="../diagrams/colors4.xml"/><Relationship Id="rId4" Type="http://schemas.openxmlformats.org/officeDocument/2006/relationships/diagramQuickStyle" Target="../diagrams/quickStyle3.xml"/><Relationship Id="rId9" Type="http://schemas.openxmlformats.org/officeDocument/2006/relationships/diagramQuickStyle" Target="../diagrams/quickStyle4.xml"/></Relationships>
</file>

<file path=ppt/slides/_rels/slide11.xml.rels><?xml version="1.0" encoding="UTF-8" standalone="yes"?>
<Relationships xmlns="http://schemas.openxmlformats.org/package/2006/relationships"><Relationship Id="rId3" Type="http://schemas.openxmlformats.org/officeDocument/2006/relationships/diagramLayout" Target="../diagrams/layout5.xml"/><Relationship Id="rId7" Type="http://schemas.openxmlformats.org/officeDocument/2006/relationships/image" Target="../media/image12.png"/><Relationship Id="rId2" Type="http://schemas.openxmlformats.org/officeDocument/2006/relationships/diagramData" Target="../diagrams/data5.xml"/><Relationship Id="rId1" Type="http://schemas.openxmlformats.org/officeDocument/2006/relationships/slideLayout" Target="../slideLayouts/slideLayout103.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12.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103.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13.xml.rels><?xml version="1.0" encoding="UTF-8" standalone="yes"?>
<Relationships xmlns="http://schemas.openxmlformats.org/package/2006/relationships"><Relationship Id="rId3" Type="http://schemas.openxmlformats.org/officeDocument/2006/relationships/diagramLayout" Target="../diagrams/layout7.xml"/><Relationship Id="rId2" Type="http://schemas.openxmlformats.org/officeDocument/2006/relationships/diagramData" Target="../diagrams/data7.xml"/><Relationship Id="rId1" Type="http://schemas.openxmlformats.org/officeDocument/2006/relationships/slideLayout" Target="../slideLayouts/slideLayout103.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14.xml.rels><?xml version="1.0" encoding="UTF-8" standalone="yes"?>
<Relationships xmlns="http://schemas.openxmlformats.org/package/2006/relationships"><Relationship Id="rId3" Type="http://schemas.openxmlformats.org/officeDocument/2006/relationships/diagramLayout" Target="../diagrams/layout8.xml"/><Relationship Id="rId2" Type="http://schemas.openxmlformats.org/officeDocument/2006/relationships/diagramData" Target="../diagrams/data8.xml"/><Relationship Id="rId1" Type="http://schemas.openxmlformats.org/officeDocument/2006/relationships/slideLayout" Target="../slideLayouts/slideLayout103.xml"/><Relationship Id="rId6" Type="http://schemas.microsoft.com/office/2007/relationships/diagramDrawing" Target="../diagrams/drawing8.xml"/><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_rels/slide15.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diagramLayout" Target="../diagrams/layout9.xml"/><Relationship Id="rId7" Type="http://schemas.openxmlformats.org/officeDocument/2006/relationships/image" Target="../media/image13.png"/><Relationship Id="rId2" Type="http://schemas.openxmlformats.org/officeDocument/2006/relationships/diagramData" Target="../diagrams/data9.xml"/><Relationship Id="rId1" Type="http://schemas.openxmlformats.org/officeDocument/2006/relationships/slideLayout" Target="../slideLayouts/slideLayout103.xml"/><Relationship Id="rId6" Type="http://schemas.microsoft.com/office/2007/relationships/diagramDrawing" Target="../diagrams/drawing9.xml"/><Relationship Id="rId5" Type="http://schemas.openxmlformats.org/officeDocument/2006/relationships/diagramColors" Target="../diagrams/colors9.xml"/><Relationship Id="rId4" Type="http://schemas.openxmlformats.org/officeDocument/2006/relationships/diagramQuickStyle" Target="../diagrams/quickStyle9.xml"/></Relationships>
</file>

<file path=ppt/slides/_rels/slide1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103.xml"/></Relationships>
</file>

<file path=ppt/slides/_rels/slide17.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03.xml"/></Relationships>
</file>

<file path=ppt/slides/_rels/slide1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3.xml"/><Relationship Id="rId1" Type="http://schemas.openxmlformats.org/officeDocument/2006/relationships/slideLayout" Target="../slideLayouts/slideLayout103.xml"/><Relationship Id="rId4" Type="http://schemas.openxmlformats.org/officeDocument/2006/relationships/chart" Target="../charts/chart1.xml"/></Relationships>
</file>

<file path=ppt/slides/_rels/slide19.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4.xml"/><Relationship Id="rId1" Type="http://schemas.openxmlformats.org/officeDocument/2006/relationships/slideLayout" Target="../slideLayouts/slideLayout10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03.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03.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03.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03.xml"/></Relationships>
</file>

<file path=ppt/slides/_rels/slide23.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8.xml"/><Relationship Id="rId1" Type="http://schemas.openxmlformats.org/officeDocument/2006/relationships/slideLayout" Target="../slideLayouts/slideLayout103.xml"/></Relationships>
</file>

<file path=ppt/slides/_rels/slide24.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103.xml"/></Relationships>
</file>

<file path=ppt/slides/_rels/slide3.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10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0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03.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103.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03.xml"/></Relationships>
</file>

<file path=ppt/slides/_rels/slide8.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2.xml"/><Relationship Id="rId1" Type="http://schemas.openxmlformats.org/officeDocument/2006/relationships/slideLayout" Target="../slideLayouts/slideLayout103.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0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Titre 1"/>
          <p:cNvSpPr>
            <a:spLocks noGrp="1"/>
          </p:cNvSpPr>
          <p:nvPr>
            <p:ph type="ctrTitle" idx="4294967295"/>
          </p:nvPr>
        </p:nvSpPr>
        <p:spPr>
          <a:xfrm>
            <a:off x="338138" y="0"/>
            <a:ext cx="3390900" cy="4765675"/>
          </a:xfrm>
        </p:spPr>
        <p:txBody>
          <a:bodyPr/>
          <a:lstStyle/>
          <a:p>
            <a:pPr algn="ctr" eaLnBrk="1" fontAlgn="auto" hangingPunct="1">
              <a:spcAft>
                <a:spcPts val="0"/>
              </a:spcAft>
              <a:defRPr/>
            </a:pPr>
            <a:r>
              <a:rPr lang="en-GB" altLang="fr-FR" sz="2800" dirty="0" smtClean="0">
                <a:solidFill>
                  <a:schemeClr val="bg1"/>
                </a:solidFill>
                <a:latin typeface="Algerian" panose="04020705040A02060702" pitchFamily="82" charset="0"/>
              </a:rPr>
              <a:t/>
            </a:r>
            <a:br>
              <a:rPr lang="en-GB" altLang="fr-FR" sz="2800" dirty="0" smtClean="0">
                <a:solidFill>
                  <a:schemeClr val="bg1"/>
                </a:solidFill>
                <a:latin typeface="Algerian" panose="04020705040A02060702" pitchFamily="82" charset="0"/>
              </a:rPr>
            </a:br>
            <a:r>
              <a:rPr lang="en-GB" altLang="fr-FR" sz="2800" dirty="0">
                <a:solidFill>
                  <a:schemeClr val="bg1"/>
                </a:solidFill>
                <a:latin typeface="Cooper Black" panose="0208090404030B020404" pitchFamily="18" charset="0"/>
              </a:rPr>
              <a:t/>
            </a:r>
            <a:br>
              <a:rPr lang="en-GB" altLang="fr-FR" sz="2800" dirty="0">
                <a:solidFill>
                  <a:schemeClr val="bg1"/>
                </a:solidFill>
                <a:latin typeface="Cooper Black" panose="0208090404030B020404" pitchFamily="18" charset="0"/>
              </a:rPr>
            </a:br>
            <a:r>
              <a:rPr lang="en-GB" altLang="fr-FR" sz="2800" dirty="0" smtClean="0">
                <a:solidFill>
                  <a:schemeClr val="bg1"/>
                </a:solidFill>
                <a:latin typeface="Cooper Black" panose="0208090404030B020404" pitchFamily="18" charset="0"/>
              </a:rPr>
              <a:t>ATELIER SANTE SEXUELLE à la MAF DE FRESNES</a:t>
            </a:r>
            <a:r>
              <a:rPr lang="en-GB" altLang="fr-FR" sz="1200" dirty="0">
                <a:solidFill>
                  <a:schemeClr val="bg1"/>
                </a:solidFill>
                <a:latin typeface="Cooper Black" panose="0208090404030B020404" pitchFamily="18" charset="0"/>
              </a:rPr>
              <a:t/>
            </a:r>
            <a:br>
              <a:rPr lang="en-GB" altLang="fr-FR" sz="1200" dirty="0">
                <a:solidFill>
                  <a:schemeClr val="bg1"/>
                </a:solidFill>
                <a:latin typeface="Cooper Black" panose="0208090404030B020404" pitchFamily="18" charset="0"/>
              </a:rPr>
            </a:br>
            <a:r>
              <a:rPr lang="en-GB" altLang="fr-FR" sz="1200" dirty="0" smtClean="0">
                <a:solidFill>
                  <a:schemeClr val="bg1"/>
                </a:solidFill>
                <a:latin typeface="Algerian" panose="04020705040A02060702" pitchFamily="82" charset="0"/>
              </a:rPr>
              <a:t/>
            </a:r>
            <a:br>
              <a:rPr lang="en-GB" altLang="fr-FR" sz="1200" dirty="0" smtClean="0">
                <a:solidFill>
                  <a:schemeClr val="bg1"/>
                </a:solidFill>
                <a:latin typeface="Algerian" panose="04020705040A02060702" pitchFamily="82" charset="0"/>
              </a:rPr>
            </a:br>
            <a:r>
              <a:rPr lang="en-GB" altLang="fr-FR" sz="1200" dirty="0">
                <a:solidFill>
                  <a:schemeClr val="bg1"/>
                </a:solidFill>
                <a:latin typeface="Algerian" panose="04020705040A02060702" pitchFamily="82" charset="0"/>
              </a:rPr>
              <a:t/>
            </a:r>
            <a:br>
              <a:rPr lang="en-GB" altLang="fr-FR" sz="1200" dirty="0">
                <a:solidFill>
                  <a:schemeClr val="bg1"/>
                </a:solidFill>
                <a:latin typeface="Algerian" panose="04020705040A02060702" pitchFamily="82" charset="0"/>
              </a:rPr>
            </a:br>
            <a:r>
              <a:rPr lang="en-GB" altLang="fr-FR" sz="1200" dirty="0" smtClean="0">
                <a:solidFill>
                  <a:schemeClr val="bg1"/>
                </a:solidFill>
                <a:latin typeface="Algerian" panose="04020705040A02060702" pitchFamily="82" charset="0"/>
              </a:rPr>
              <a:t/>
            </a:r>
            <a:br>
              <a:rPr lang="en-GB" altLang="fr-FR" sz="1200" dirty="0" smtClean="0">
                <a:solidFill>
                  <a:schemeClr val="bg1"/>
                </a:solidFill>
                <a:latin typeface="Algerian" panose="04020705040A02060702" pitchFamily="82" charset="0"/>
              </a:rPr>
            </a:br>
            <a:r>
              <a:rPr lang="en-GB" altLang="fr-FR" sz="1200" dirty="0">
                <a:solidFill>
                  <a:schemeClr val="bg1"/>
                </a:solidFill>
                <a:latin typeface="Algerian" panose="04020705040A02060702" pitchFamily="82" charset="0"/>
              </a:rPr>
              <a:t/>
            </a:r>
            <a:br>
              <a:rPr lang="en-GB" altLang="fr-FR" sz="1200" dirty="0">
                <a:solidFill>
                  <a:schemeClr val="bg1"/>
                </a:solidFill>
                <a:latin typeface="Algerian" panose="04020705040A02060702" pitchFamily="82" charset="0"/>
              </a:rPr>
            </a:br>
            <a:r>
              <a:rPr lang="en-GB" altLang="fr-FR" sz="1200" dirty="0" smtClean="0">
                <a:solidFill>
                  <a:schemeClr val="bg1"/>
                </a:solidFill>
                <a:latin typeface="Algerian" panose="04020705040A02060702" pitchFamily="82" charset="0"/>
              </a:rPr>
              <a:t/>
            </a:r>
            <a:br>
              <a:rPr lang="en-GB" altLang="fr-FR" sz="1200" dirty="0" smtClean="0">
                <a:solidFill>
                  <a:schemeClr val="bg1"/>
                </a:solidFill>
                <a:latin typeface="Algerian" panose="04020705040A02060702" pitchFamily="82" charset="0"/>
              </a:rPr>
            </a:br>
            <a:r>
              <a:rPr lang="en-GB" altLang="fr-FR" sz="1200" dirty="0">
                <a:solidFill>
                  <a:schemeClr val="bg1"/>
                </a:solidFill>
                <a:latin typeface="Algerian" panose="04020705040A02060702" pitchFamily="82" charset="0"/>
              </a:rPr>
              <a:t/>
            </a:r>
            <a:br>
              <a:rPr lang="en-GB" altLang="fr-FR" sz="1200" dirty="0">
                <a:solidFill>
                  <a:schemeClr val="bg1"/>
                </a:solidFill>
                <a:latin typeface="Algerian" panose="04020705040A02060702" pitchFamily="82" charset="0"/>
              </a:rPr>
            </a:br>
            <a:r>
              <a:rPr lang="en-GB" altLang="fr-FR" sz="1200" dirty="0" smtClean="0">
                <a:solidFill>
                  <a:schemeClr val="bg1"/>
                </a:solidFill>
                <a:latin typeface="Algerian" panose="04020705040A02060702" pitchFamily="82" charset="0"/>
              </a:rPr>
              <a:t/>
            </a:r>
            <a:br>
              <a:rPr lang="en-GB" altLang="fr-FR" sz="1200" dirty="0" smtClean="0">
                <a:solidFill>
                  <a:schemeClr val="bg1"/>
                </a:solidFill>
                <a:latin typeface="Algerian" panose="04020705040A02060702" pitchFamily="82" charset="0"/>
              </a:rPr>
            </a:br>
            <a:r>
              <a:rPr lang="en-GB" altLang="fr-FR" sz="1200" dirty="0" smtClean="0">
                <a:solidFill>
                  <a:schemeClr val="bg1"/>
                </a:solidFill>
                <a:latin typeface="Cooper Black" panose="0208090404030B020404" pitchFamily="18" charset="0"/>
              </a:rPr>
              <a:t/>
            </a:r>
            <a:br>
              <a:rPr lang="en-GB" altLang="fr-FR" sz="1200" dirty="0" smtClean="0">
                <a:solidFill>
                  <a:schemeClr val="bg1"/>
                </a:solidFill>
                <a:latin typeface="Cooper Black" panose="0208090404030B020404" pitchFamily="18" charset="0"/>
              </a:rPr>
            </a:br>
            <a:r>
              <a:rPr lang="en-GB" altLang="fr-FR" sz="1200" dirty="0" smtClean="0">
                <a:solidFill>
                  <a:schemeClr val="bg1"/>
                </a:solidFill>
                <a:latin typeface="Cooper Black" panose="0208090404030B020404" pitchFamily="18" charset="0"/>
              </a:rPr>
              <a:t>US de Fresnes</a:t>
            </a:r>
            <a:br>
              <a:rPr lang="en-GB" altLang="fr-FR" sz="1200" dirty="0" smtClean="0">
                <a:solidFill>
                  <a:schemeClr val="bg1"/>
                </a:solidFill>
                <a:latin typeface="Cooper Black" panose="0208090404030B020404" pitchFamily="18" charset="0"/>
              </a:rPr>
            </a:br>
            <a:r>
              <a:rPr lang="en-GB" altLang="fr-FR" sz="1200" dirty="0" smtClean="0">
                <a:solidFill>
                  <a:schemeClr val="bg1"/>
                </a:solidFill>
                <a:latin typeface="Cooper Black" panose="0208090404030B020404" pitchFamily="18" charset="0"/>
              </a:rPr>
              <a:t/>
            </a:r>
            <a:br>
              <a:rPr lang="en-GB" altLang="fr-FR" sz="1200" dirty="0" smtClean="0">
                <a:solidFill>
                  <a:schemeClr val="bg1"/>
                </a:solidFill>
                <a:latin typeface="Cooper Black" panose="0208090404030B020404" pitchFamily="18" charset="0"/>
              </a:rPr>
            </a:br>
            <a:r>
              <a:rPr lang="en-GB" altLang="fr-FR" sz="1200" dirty="0" smtClean="0">
                <a:solidFill>
                  <a:schemeClr val="bg1"/>
                </a:solidFill>
                <a:latin typeface="Cooper Black" panose="0208090404030B020404" pitchFamily="18" charset="0"/>
              </a:rPr>
              <a:t>CONGRES NATIONAL </a:t>
            </a:r>
            <a:r>
              <a:rPr lang="en-GB" altLang="fr-FR" sz="1200" smtClean="0">
                <a:solidFill>
                  <a:schemeClr val="bg1"/>
                </a:solidFill>
                <a:latin typeface="Cooper Black" panose="0208090404030B020404" pitchFamily="18" charset="0"/>
              </a:rPr>
              <a:t>DE L’APSEP</a:t>
            </a:r>
            <a:r>
              <a:rPr lang="en-GB" altLang="fr-FR" sz="1200" dirty="0" smtClean="0">
                <a:solidFill>
                  <a:schemeClr val="bg1"/>
                </a:solidFill>
                <a:latin typeface="Cooper Black" panose="0208090404030B020404" pitchFamily="18" charset="0"/>
              </a:rPr>
              <a:t/>
            </a:r>
            <a:br>
              <a:rPr lang="en-GB" altLang="fr-FR" sz="1200" dirty="0" smtClean="0">
                <a:solidFill>
                  <a:schemeClr val="bg1"/>
                </a:solidFill>
                <a:latin typeface="Cooper Black" panose="0208090404030B020404" pitchFamily="18" charset="0"/>
              </a:rPr>
            </a:br>
            <a:r>
              <a:rPr lang="en-GB" altLang="fr-FR" sz="1200" dirty="0" smtClean="0">
                <a:solidFill>
                  <a:schemeClr val="bg1"/>
                </a:solidFill>
                <a:latin typeface="Cooper Black" panose="0208090404030B020404" pitchFamily="18" charset="0"/>
              </a:rPr>
              <a:t/>
            </a:r>
            <a:br>
              <a:rPr lang="en-GB" altLang="fr-FR" sz="1200" dirty="0" smtClean="0">
                <a:solidFill>
                  <a:schemeClr val="bg1"/>
                </a:solidFill>
                <a:latin typeface="Cooper Black" panose="0208090404030B020404" pitchFamily="18" charset="0"/>
              </a:rPr>
            </a:br>
            <a:r>
              <a:rPr lang="en-GB" altLang="fr-FR" sz="1200" dirty="0" smtClean="0">
                <a:solidFill>
                  <a:schemeClr val="bg1"/>
                </a:solidFill>
                <a:latin typeface="Cooper Black" panose="0208090404030B020404" pitchFamily="18" charset="0"/>
              </a:rPr>
              <a:t>TOULON MARS 2023</a:t>
            </a:r>
          </a:p>
        </p:txBody>
      </p:sp>
      <p:pic>
        <p:nvPicPr>
          <p:cNvPr id="108547" name="Espace réservé pour une image  4"/>
          <p:cNvPicPr>
            <a:picLocks noGrp="1" noChangeAspect="1"/>
          </p:cNvPicPr>
          <p:nvPr>
            <p:ph type="pic" sz="quarter" idx="4294967295"/>
          </p:nvPr>
        </p:nvPicPr>
        <p:blipFill>
          <a:blip r:embed="rId3">
            <a:extLst>
              <a:ext uri="{28A0092B-C50C-407E-A947-70E740481C1C}">
                <a14:useLocalDpi xmlns:a14="http://schemas.microsoft.com/office/drawing/2010/main" val="0"/>
              </a:ext>
            </a:extLst>
          </a:blip>
          <a:srcRect l="32396" t="28647" r="32396"/>
          <a:stretch>
            <a:fillRect/>
          </a:stretch>
        </p:blipFill>
        <p:spPr>
          <a:xfrm>
            <a:off x="4065588" y="0"/>
            <a:ext cx="5078412" cy="5143500"/>
          </a:xfrm>
        </p:spPr>
      </p:pic>
      <p:pic>
        <p:nvPicPr>
          <p:cNvPr id="108548" name="Picture 2" descr="b_ap-hp"/>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85838" y="4733925"/>
            <a:ext cx="20955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lèche droite 4"/>
          <p:cNvSpPr/>
          <p:nvPr/>
        </p:nvSpPr>
        <p:spPr>
          <a:xfrm>
            <a:off x="0" y="485775"/>
            <a:ext cx="9144000" cy="166688"/>
          </a:xfrm>
          <a:prstGeom prst="rightArrow">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fr-FR"/>
          </a:p>
        </p:txBody>
      </p:sp>
      <p:sp>
        <p:nvSpPr>
          <p:cNvPr id="2" name="Titre 1"/>
          <p:cNvSpPr>
            <a:spLocks noGrp="1"/>
          </p:cNvSpPr>
          <p:nvPr>
            <p:ph type="title"/>
          </p:nvPr>
        </p:nvSpPr>
        <p:spPr>
          <a:xfrm>
            <a:off x="2057400" y="74613"/>
            <a:ext cx="5029200" cy="411162"/>
          </a:xfrm>
        </p:spPr>
        <p:txBody>
          <a:bodyPr/>
          <a:lstStyle/>
          <a:p>
            <a:pPr eaLnBrk="1" fontAlgn="auto" hangingPunct="1">
              <a:spcAft>
                <a:spcPts val="0"/>
              </a:spcAft>
              <a:defRPr/>
            </a:pPr>
            <a:r>
              <a:rPr lang="fr-FR" sz="1800" b="1" dirty="0" smtClean="0">
                <a:solidFill>
                  <a:schemeClr val="bg1"/>
                </a:solidFill>
              </a:rPr>
              <a:t>RECENSEMENT</a:t>
            </a:r>
            <a:r>
              <a:rPr lang="fr-FR" sz="2000" b="1" dirty="0" smtClean="0">
                <a:solidFill>
                  <a:schemeClr val="bg1"/>
                </a:solidFill>
              </a:rPr>
              <a:t> </a:t>
            </a:r>
            <a:r>
              <a:rPr lang="fr-FR" sz="2000" b="1" dirty="0" smtClean="0">
                <a:solidFill>
                  <a:schemeClr val="bg1"/>
                </a:solidFill>
              </a:rPr>
              <a:t>DES FEMMES ENCEINTES </a:t>
            </a:r>
            <a:endParaRPr lang="fr-FR" sz="2000" b="1" dirty="0">
              <a:solidFill>
                <a:schemeClr val="bg1"/>
              </a:solidFill>
            </a:endParaRPr>
          </a:p>
        </p:txBody>
      </p:sp>
      <p:sp>
        <p:nvSpPr>
          <p:cNvPr id="117764" name="ZoneTexte 5"/>
          <p:cNvSpPr txBox="1">
            <a:spLocks noChangeArrowheads="1"/>
          </p:cNvSpPr>
          <p:nvPr/>
        </p:nvSpPr>
        <p:spPr bwMode="auto">
          <a:xfrm>
            <a:off x="6432550" y="4808538"/>
            <a:ext cx="2711450" cy="277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defRPr>
            </a:lvl9pPr>
          </a:lstStyle>
          <a:p>
            <a:r>
              <a:rPr lang="fr-FR" altLang="fr-FR" sz="1200" b="1" i="1">
                <a:solidFill>
                  <a:schemeClr val="bg1"/>
                </a:solidFill>
                <a:latin typeface="Book Antiqua" panose="02040602050305030304" pitchFamily="18" charset="0"/>
              </a:rPr>
              <a:t>Gesuina BOISSON &amp; Camille EVEN </a:t>
            </a:r>
          </a:p>
        </p:txBody>
      </p:sp>
      <p:graphicFrame>
        <p:nvGraphicFramePr>
          <p:cNvPr id="3" name="Diagramme 2"/>
          <p:cNvGraphicFramePr/>
          <p:nvPr/>
        </p:nvGraphicFramePr>
        <p:xfrm>
          <a:off x="1400783" y="-612320"/>
          <a:ext cx="7133618" cy="419644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6" name="Diagramme 5"/>
          <p:cNvGraphicFramePr/>
          <p:nvPr/>
        </p:nvGraphicFramePr>
        <p:xfrm>
          <a:off x="1261353" y="2041071"/>
          <a:ext cx="6177064" cy="2229985"/>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
        <p:nvSpPr>
          <p:cNvPr id="4" name="Rectangle 3"/>
          <p:cNvSpPr/>
          <p:nvPr/>
        </p:nvSpPr>
        <p:spPr>
          <a:xfrm>
            <a:off x="708025" y="3851275"/>
            <a:ext cx="7734300" cy="95726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fr-FR" sz="1200" dirty="0">
                <a:solidFill>
                  <a:schemeClr val="tx1"/>
                </a:solidFill>
              </a:rPr>
              <a:t>Parmi ces femmes enceintes, certaines sont libérées pour fin de peine, certaines passent en commission et peuvent avoir une libération immédiate. Elles peuvent également choisir de pratiquer un IVG. Celles qui poursuivent leur grossesse sont dirigées à plus de 7 mois de grossesse pour une structure et une prise en charge vers 1 unité mère enfant souvent à Fleury </a:t>
            </a:r>
            <a:r>
              <a:rPr lang="fr-FR" sz="1200" dirty="0" err="1">
                <a:solidFill>
                  <a:schemeClr val="tx1"/>
                </a:solidFill>
              </a:rPr>
              <a:t>Mérogis</a:t>
            </a:r>
            <a:r>
              <a:rPr lang="fr-FR" sz="1200" dirty="0">
                <a:solidFill>
                  <a:schemeClr val="tx1"/>
                </a:solidFill>
              </a:rPr>
              <a:t>. </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500" fill="hold"/>
                                        <p:tgtEl>
                                          <p:spTgt spid="6"/>
                                        </p:tgtEl>
                                        <p:attrNameLst>
                                          <p:attrName>ppt_x</p:attrName>
                                        </p:attrNameLst>
                                      </p:cBhvr>
                                      <p:tavLst>
                                        <p:tav tm="0">
                                          <p:val>
                                            <p:strVal val="#ppt_x"/>
                                          </p:val>
                                        </p:tav>
                                        <p:tav tm="100000">
                                          <p:val>
                                            <p:strVal val="#ppt_x"/>
                                          </p:val>
                                        </p:tav>
                                      </p:tavLst>
                                    </p:anim>
                                    <p:anim calcmode="lin" valueType="num">
                                      <p:cBhvr additive="base">
                                        <p:cTn id="14"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4"/>
                                        </p:tgtEl>
                                        <p:attrNameLst>
                                          <p:attrName>style.visibility</p:attrName>
                                        </p:attrNameLst>
                                      </p:cBhvr>
                                      <p:to>
                                        <p:strVal val="visible"/>
                                      </p:to>
                                    </p:set>
                                    <p:anim calcmode="lin" valueType="num">
                                      <p:cBhvr additive="base">
                                        <p:cTn id="19" dur="500" fill="hold"/>
                                        <p:tgtEl>
                                          <p:spTgt spid="4"/>
                                        </p:tgtEl>
                                        <p:attrNameLst>
                                          <p:attrName>ppt_x</p:attrName>
                                        </p:attrNameLst>
                                      </p:cBhvr>
                                      <p:tavLst>
                                        <p:tav tm="0">
                                          <p:val>
                                            <p:strVal val="#ppt_x"/>
                                          </p:val>
                                        </p:tav>
                                        <p:tav tm="100000">
                                          <p:val>
                                            <p:strVal val="#ppt_x"/>
                                          </p:val>
                                        </p:tav>
                                      </p:tavLst>
                                    </p:anim>
                                    <p:anim calcmode="lin" valueType="num">
                                      <p:cBhvr additive="base">
                                        <p:cTn id="20"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3" grpId="0">
        <p:bldAsOne/>
      </p:bldGraphic>
      <p:bldGraphic spid="6" grpId="0">
        <p:bldAsOne/>
      </p:bldGraphic>
      <p:bldP spid="4"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Titre 1"/>
          <p:cNvSpPr>
            <a:spLocks noGrp="1"/>
          </p:cNvSpPr>
          <p:nvPr>
            <p:ph type="title"/>
          </p:nvPr>
        </p:nvSpPr>
        <p:spPr>
          <a:xfrm>
            <a:off x="855663" y="147638"/>
            <a:ext cx="7429500" cy="522287"/>
          </a:xfrm>
        </p:spPr>
        <p:txBody>
          <a:bodyPr/>
          <a:lstStyle/>
          <a:p>
            <a:pPr algn="ctr" eaLnBrk="1" fontAlgn="auto" hangingPunct="1">
              <a:spcAft>
                <a:spcPts val="0"/>
              </a:spcAft>
              <a:defRPr/>
            </a:pPr>
            <a:r>
              <a:rPr lang="fr-FR" altLang="fr-FR" sz="2400" b="1" dirty="0" smtClean="0">
                <a:solidFill>
                  <a:schemeClr val="bg1"/>
                </a:solidFill>
              </a:rPr>
              <a:t>éducation</a:t>
            </a:r>
            <a:endParaRPr lang="fr-FR" altLang="fr-FR" sz="2400" b="1" dirty="0" smtClean="0">
              <a:solidFill>
                <a:schemeClr val="bg1"/>
              </a:solidFill>
            </a:endParaRPr>
          </a:p>
        </p:txBody>
      </p:sp>
      <p:sp>
        <p:nvSpPr>
          <p:cNvPr id="4" name="Espace réservé du contenu 3"/>
          <p:cNvSpPr>
            <a:spLocks noGrp="1"/>
          </p:cNvSpPr>
          <p:nvPr>
            <p:ph idx="1"/>
          </p:nvPr>
        </p:nvSpPr>
        <p:spPr>
          <a:xfrm>
            <a:off x="3519488" y="147638"/>
            <a:ext cx="2047875" cy="457200"/>
          </a:xfrm>
        </p:spPr>
        <p:txBody>
          <a:bodyPr/>
          <a:lstStyle/>
          <a:p>
            <a:pPr>
              <a:defRPr/>
            </a:pPr>
            <a:endParaRPr lang="fr-FR" b="1" dirty="0" smtClean="0"/>
          </a:p>
          <a:p>
            <a:pPr>
              <a:defRPr/>
            </a:pPr>
            <a:endParaRPr lang="fr-FR" b="1" dirty="0"/>
          </a:p>
          <a:p>
            <a:pPr>
              <a:defRPr/>
            </a:pPr>
            <a:endParaRPr lang="fr-FR" b="1" dirty="0" smtClean="0"/>
          </a:p>
          <a:p>
            <a:pPr marL="0" indent="0">
              <a:buFont typeface="Arial" panose="020B0604020202020204" pitchFamily="34" charset="0"/>
              <a:buNone/>
              <a:defRPr/>
            </a:pPr>
            <a:endParaRPr lang="fr-FR" b="1" dirty="0" smtClean="0">
              <a:solidFill>
                <a:schemeClr val="bg1"/>
              </a:solidFill>
            </a:endParaRPr>
          </a:p>
          <a:p>
            <a:pPr>
              <a:defRPr/>
            </a:pPr>
            <a:endParaRPr lang="fr-FR" b="1" dirty="0"/>
          </a:p>
        </p:txBody>
      </p:sp>
      <p:sp>
        <p:nvSpPr>
          <p:cNvPr id="118788" name="ZoneTexte 5"/>
          <p:cNvSpPr txBox="1">
            <a:spLocks noChangeArrowheads="1"/>
          </p:cNvSpPr>
          <p:nvPr/>
        </p:nvSpPr>
        <p:spPr bwMode="auto">
          <a:xfrm>
            <a:off x="6432550" y="4808538"/>
            <a:ext cx="2711450" cy="277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defRPr>
            </a:lvl9pPr>
          </a:lstStyle>
          <a:p>
            <a:r>
              <a:rPr lang="fr-FR" altLang="fr-FR" sz="1200" b="1" i="1">
                <a:solidFill>
                  <a:schemeClr val="bg1"/>
                </a:solidFill>
                <a:latin typeface="Book Antiqua" panose="02040602050305030304" pitchFamily="18" charset="0"/>
              </a:rPr>
              <a:t>Gesuina BOISSON &amp; Camille EVEN </a:t>
            </a:r>
          </a:p>
        </p:txBody>
      </p:sp>
      <p:graphicFrame>
        <p:nvGraphicFramePr>
          <p:cNvPr id="2" name="Diagramme 1"/>
          <p:cNvGraphicFramePr/>
          <p:nvPr/>
        </p:nvGraphicFramePr>
        <p:xfrm>
          <a:off x="470806" y="779463"/>
          <a:ext cx="8444594" cy="4064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118790" name="Image 2"/>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rot="-1067514">
            <a:off x="261938" y="500063"/>
            <a:ext cx="2547937" cy="1530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 grpId="0">
        <p:bldAsOne/>
      </p:bldGraphic>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Titre 1"/>
          <p:cNvSpPr>
            <a:spLocks noGrp="1"/>
          </p:cNvSpPr>
          <p:nvPr>
            <p:ph type="title"/>
          </p:nvPr>
        </p:nvSpPr>
        <p:spPr>
          <a:xfrm>
            <a:off x="1438275" y="138113"/>
            <a:ext cx="6264275" cy="614362"/>
          </a:xfrm>
        </p:spPr>
        <p:txBody>
          <a:bodyPr/>
          <a:lstStyle/>
          <a:p>
            <a:pPr algn="ctr" eaLnBrk="1" fontAlgn="auto" hangingPunct="1">
              <a:spcAft>
                <a:spcPts val="0"/>
              </a:spcAft>
              <a:defRPr/>
            </a:pPr>
            <a:r>
              <a:rPr lang="fr-FR" altLang="fr-FR" b="1" dirty="0" smtClean="0">
                <a:solidFill>
                  <a:schemeClr val="bg1"/>
                </a:solidFill>
              </a:rPr>
              <a:t>L’atelier santé sexuelle</a:t>
            </a:r>
          </a:p>
        </p:txBody>
      </p:sp>
      <p:sp>
        <p:nvSpPr>
          <p:cNvPr id="119811" name="ZoneTexte 3"/>
          <p:cNvSpPr txBox="1">
            <a:spLocks noChangeArrowheads="1"/>
          </p:cNvSpPr>
          <p:nvPr/>
        </p:nvSpPr>
        <p:spPr bwMode="auto">
          <a:xfrm>
            <a:off x="6432550" y="4808538"/>
            <a:ext cx="2711450" cy="277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defRPr>
            </a:lvl9pPr>
          </a:lstStyle>
          <a:p>
            <a:r>
              <a:rPr lang="fr-FR" altLang="fr-FR" sz="1200" b="1" i="1">
                <a:solidFill>
                  <a:schemeClr val="bg1"/>
                </a:solidFill>
                <a:latin typeface="Book Antiqua" panose="02040602050305030304" pitchFamily="18" charset="0"/>
              </a:rPr>
              <a:t>Gesuina BOISSON &amp; Camille EVEN </a:t>
            </a:r>
          </a:p>
        </p:txBody>
      </p:sp>
      <p:sp>
        <p:nvSpPr>
          <p:cNvPr id="3" name="ZoneTexte 2"/>
          <p:cNvSpPr txBox="1"/>
          <p:nvPr/>
        </p:nvSpPr>
        <p:spPr>
          <a:xfrm>
            <a:off x="309563" y="0"/>
            <a:ext cx="7716837" cy="3970338"/>
          </a:xfrm>
          <a:prstGeom prst="rect">
            <a:avLst/>
          </a:prstGeom>
          <a:noFill/>
        </p:spPr>
        <p:txBody>
          <a:bodyPr>
            <a:spAutoFit/>
          </a:bodyPr>
          <a:lstStyle/>
          <a:p>
            <a:pPr>
              <a:defRPr/>
            </a:pPr>
            <a:endParaRPr lang="fr-FR" dirty="0">
              <a:solidFill>
                <a:schemeClr val="bg1"/>
              </a:solidFill>
            </a:endParaRPr>
          </a:p>
          <a:p>
            <a:pPr>
              <a:defRPr/>
            </a:pPr>
            <a:endParaRPr lang="fr-FR" dirty="0">
              <a:solidFill>
                <a:schemeClr val="bg1"/>
              </a:solidFill>
            </a:endParaRPr>
          </a:p>
          <a:p>
            <a:pPr>
              <a:defRPr/>
            </a:pPr>
            <a:endParaRPr lang="fr-FR" dirty="0">
              <a:solidFill>
                <a:schemeClr val="bg1"/>
              </a:solidFill>
            </a:endParaRPr>
          </a:p>
          <a:p>
            <a:pPr>
              <a:defRPr/>
            </a:pPr>
            <a:endParaRPr lang="fr-FR" dirty="0">
              <a:solidFill>
                <a:schemeClr val="bg1"/>
              </a:solidFill>
            </a:endParaRPr>
          </a:p>
          <a:p>
            <a:pPr>
              <a:defRPr/>
            </a:pPr>
            <a:endParaRPr lang="fr-FR" dirty="0">
              <a:solidFill>
                <a:schemeClr val="bg1"/>
              </a:solidFill>
            </a:endParaRPr>
          </a:p>
          <a:p>
            <a:pPr>
              <a:defRPr/>
            </a:pPr>
            <a:endParaRPr lang="fr-FR" dirty="0">
              <a:solidFill>
                <a:schemeClr val="bg1"/>
              </a:solidFill>
            </a:endParaRPr>
          </a:p>
          <a:p>
            <a:pPr>
              <a:defRPr/>
            </a:pPr>
            <a:r>
              <a:rPr lang="fr-FR" dirty="0">
                <a:solidFill>
                  <a:schemeClr val="bg1"/>
                </a:solidFill>
              </a:rPr>
              <a:t> </a:t>
            </a:r>
          </a:p>
          <a:p>
            <a:pPr>
              <a:defRPr/>
            </a:pPr>
            <a:endParaRPr lang="fr-FR" dirty="0">
              <a:solidFill>
                <a:schemeClr val="bg1"/>
              </a:solidFill>
            </a:endParaRPr>
          </a:p>
          <a:p>
            <a:pPr>
              <a:defRPr/>
            </a:pPr>
            <a:endParaRPr lang="fr-FR" dirty="0">
              <a:solidFill>
                <a:schemeClr val="bg1"/>
              </a:solidFill>
            </a:endParaRPr>
          </a:p>
          <a:p>
            <a:pPr>
              <a:defRPr/>
            </a:pPr>
            <a:endParaRPr lang="fr-FR" dirty="0">
              <a:solidFill>
                <a:schemeClr val="bg1"/>
              </a:solidFill>
            </a:endParaRPr>
          </a:p>
          <a:p>
            <a:pPr marL="285750" indent="-285750">
              <a:buFont typeface="Arial" panose="020B0604020202020204" pitchFamily="34" charset="0"/>
              <a:buChar char="•"/>
              <a:defRPr/>
            </a:pPr>
            <a:endParaRPr lang="fr-FR" dirty="0">
              <a:solidFill>
                <a:schemeClr val="bg1"/>
              </a:solidFill>
            </a:endParaRPr>
          </a:p>
          <a:p>
            <a:pPr marL="285750" indent="-285750">
              <a:buFont typeface="Arial" panose="020B0604020202020204" pitchFamily="34" charset="0"/>
              <a:buChar char="•"/>
              <a:defRPr/>
            </a:pPr>
            <a:endParaRPr lang="fr-FR" dirty="0">
              <a:solidFill>
                <a:schemeClr val="bg1"/>
              </a:solidFill>
            </a:endParaRPr>
          </a:p>
          <a:p>
            <a:pPr marL="285750" indent="-285750">
              <a:buFont typeface="Arial" panose="020B0604020202020204" pitchFamily="34" charset="0"/>
              <a:buChar char="•"/>
              <a:defRPr/>
            </a:pPr>
            <a:endParaRPr lang="fr-FR" dirty="0">
              <a:solidFill>
                <a:schemeClr val="bg1"/>
              </a:solidFill>
            </a:endParaRPr>
          </a:p>
          <a:p>
            <a:pPr marL="285750" indent="-285750">
              <a:buFont typeface="Arial" panose="020B0604020202020204" pitchFamily="34" charset="0"/>
              <a:buChar char="•"/>
              <a:defRPr/>
            </a:pPr>
            <a:endParaRPr lang="fr-FR" dirty="0"/>
          </a:p>
        </p:txBody>
      </p:sp>
      <p:graphicFrame>
        <p:nvGraphicFramePr>
          <p:cNvPr id="2" name="Diagramme 1"/>
          <p:cNvGraphicFramePr/>
          <p:nvPr/>
        </p:nvGraphicFramePr>
        <p:xfrm>
          <a:off x="1438275" y="744895"/>
          <a:ext cx="6096000" cy="4064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 grpId="0">
        <p:bldAsOne/>
      </p:bldGraphic>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855663" y="-106363"/>
            <a:ext cx="7429500" cy="1109663"/>
          </a:xfrm>
        </p:spPr>
        <p:txBody>
          <a:bodyPr/>
          <a:lstStyle/>
          <a:p>
            <a:pPr algn="ctr">
              <a:defRPr/>
            </a:pPr>
            <a:r>
              <a:rPr lang="fr-FR" altLang="fr-FR" b="1" dirty="0" smtClean="0">
                <a:solidFill>
                  <a:schemeClr val="bg1"/>
                </a:solidFill>
              </a:rPr>
              <a:t>L’atelier santé sexuelle : les objectifs</a:t>
            </a:r>
            <a:endParaRPr lang="fr-FR" dirty="0"/>
          </a:p>
        </p:txBody>
      </p:sp>
      <p:graphicFrame>
        <p:nvGraphicFramePr>
          <p:cNvPr id="4" name="Espace réservé du contenu 3"/>
          <p:cNvGraphicFramePr>
            <a:graphicFrameLocks noGrp="1"/>
          </p:cNvGraphicFramePr>
          <p:nvPr>
            <p:ph idx="1"/>
          </p:nvPr>
        </p:nvGraphicFramePr>
        <p:xfrm>
          <a:off x="855663" y="820941"/>
          <a:ext cx="7429500" cy="392159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20836" name="ZoneTexte 3"/>
          <p:cNvSpPr txBox="1">
            <a:spLocks noChangeArrowheads="1"/>
          </p:cNvSpPr>
          <p:nvPr/>
        </p:nvSpPr>
        <p:spPr bwMode="auto">
          <a:xfrm>
            <a:off x="6432550" y="4808538"/>
            <a:ext cx="2711450" cy="277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defRPr>
            </a:lvl9pPr>
          </a:lstStyle>
          <a:p>
            <a:r>
              <a:rPr lang="fr-FR" altLang="fr-FR" sz="1200" b="1" i="1">
                <a:solidFill>
                  <a:schemeClr val="bg1"/>
                </a:solidFill>
                <a:latin typeface="Book Antiqua" panose="02040602050305030304" pitchFamily="18" charset="0"/>
              </a:rPr>
              <a:t>Gesuina BOISSON &amp; Camille EVEN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AsOne/>
      </p:bldGraphic>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914400" y="-63500"/>
            <a:ext cx="7429500" cy="1109663"/>
          </a:xfrm>
        </p:spPr>
        <p:txBody>
          <a:bodyPr/>
          <a:lstStyle/>
          <a:p>
            <a:pPr>
              <a:defRPr/>
            </a:pPr>
            <a:r>
              <a:rPr lang="fr-FR" altLang="fr-FR" sz="2400" b="1" dirty="0" smtClean="0">
                <a:solidFill>
                  <a:schemeClr val="bg1"/>
                </a:solidFill>
              </a:rPr>
              <a:t>L’atelier santé sexuelle : Thèmes</a:t>
            </a:r>
            <a:endParaRPr lang="fr-FR" sz="2400" dirty="0"/>
          </a:p>
        </p:txBody>
      </p:sp>
      <p:sp>
        <p:nvSpPr>
          <p:cNvPr id="121859" name="ZoneTexte 3"/>
          <p:cNvSpPr txBox="1">
            <a:spLocks noChangeArrowheads="1"/>
          </p:cNvSpPr>
          <p:nvPr/>
        </p:nvSpPr>
        <p:spPr bwMode="auto">
          <a:xfrm>
            <a:off x="6432550" y="4808538"/>
            <a:ext cx="2711450" cy="277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defRPr>
            </a:lvl9pPr>
          </a:lstStyle>
          <a:p>
            <a:r>
              <a:rPr lang="fr-FR" altLang="fr-FR" sz="1200" b="1" i="1">
                <a:solidFill>
                  <a:schemeClr val="bg1"/>
                </a:solidFill>
                <a:latin typeface="Book Antiqua" panose="02040602050305030304" pitchFamily="18" charset="0"/>
              </a:rPr>
              <a:t>Gesuina BOISSON &amp; Camille EVEN </a:t>
            </a:r>
          </a:p>
        </p:txBody>
      </p:sp>
      <p:graphicFrame>
        <p:nvGraphicFramePr>
          <p:cNvPr id="6" name="Espace réservé du contenu 3"/>
          <p:cNvGraphicFramePr>
            <a:graphicFrameLocks noGrp="1"/>
          </p:cNvGraphicFramePr>
          <p:nvPr>
            <p:ph idx="1"/>
          </p:nvPr>
        </p:nvGraphicFramePr>
        <p:xfrm>
          <a:off x="653143" y="783998"/>
          <a:ext cx="7632020" cy="430235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6" grpId="0">
        <p:bldAsOne/>
      </p:bldGraphic>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Flèche droite 11"/>
          <p:cNvSpPr/>
          <p:nvPr/>
        </p:nvSpPr>
        <p:spPr>
          <a:xfrm>
            <a:off x="0" y="485775"/>
            <a:ext cx="9144000" cy="166688"/>
          </a:xfrm>
          <a:prstGeom prst="rightArrow">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fr-FR"/>
          </a:p>
        </p:txBody>
      </p:sp>
      <p:sp>
        <p:nvSpPr>
          <p:cNvPr id="122883" name="ZoneTexte 5"/>
          <p:cNvSpPr txBox="1">
            <a:spLocks noChangeArrowheads="1"/>
          </p:cNvSpPr>
          <p:nvPr/>
        </p:nvSpPr>
        <p:spPr bwMode="auto">
          <a:xfrm>
            <a:off x="6432550" y="4808538"/>
            <a:ext cx="2711450" cy="277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defRPr>
            </a:lvl9pPr>
          </a:lstStyle>
          <a:p>
            <a:r>
              <a:rPr lang="fr-FR" altLang="fr-FR" sz="1200" b="1" i="1">
                <a:solidFill>
                  <a:schemeClr val="bg1"/>
                </a:solidFill>
                <a:latin typeface="Book Antiqua" panose="02040602050305030304" pitchFamily="18" charset="0"/>
              </a:rPr>
              <a:t>Gesuina BOISSON &amp; Camille EVEN </a:t>
            </a:r>
          </a:p>
        </p:txBody>
      </p:sp>
      <p:graphicFrame>
        <p:nvGraphicFramePr>
          <p:cNvPr id="4" name="Diagramme 3"/>
          <p:cNvGraphicFramePr/>
          <p:nvPr/>
        </p:nvGraphicFramePr>
        <p:xfrm>
          <a:off x="816429" y="742950"/>
          <a:ext cx="7600950" cy="395151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123909" name="Image 2"/>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344488" y="1416050"/>
            <a:ext cx="682625" cy="638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3910" name="Image 4"/>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344488" y="3455988"/>
            <a:ext cx="684212" cy="569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23909"/>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239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AsOne/>
      </p:bldGraphic>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3906" name="Image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835025" y="180975"/>
            <a:ext cx="4476750" cy="3314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3907" name="Image 4"/>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752975" y="2366963"/>
            <a:ext cx="3981450" cy="2514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3908" name="ZoneTexte 5"/>
          <p:cNvSpPr txBox="1">
            <a:spLocks noChangeArrowheads="1"/>
          </p:cNvSpPr>
          <p:nvPr/>
        </p:nvSpPr>
        <p:spPr bwMode="auto">
          <a:xfrm>
            <a:off x="5837238" y="1050925"/>
            <a:ext cx="2897187"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defRPr>
            </a:lvl9pPr>
          </a:lstStyle>
          <a:p>
            <a:pPr algn="ctr"/>
            <a:r>
              <a:rPr lang="fr-FR" altLang="fr-FR" b="1">
                <a:solidFill>
                  <a:schemeClr val="bg1"/>
                </a:solidFill>
              </a:rPr>
              <a:t>APPAREIL GENITAL FEMININ</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23906"/>
                                        </p:tgtEl>
                                        <p:attrNameLst>
                                          <p:attrName>style.visibility</p:attrName>
                                        </p:attrNameLst>
                                      </p:cBhvr>
                                      <p:to>
                                        <p:strVal val="visible"/>
                                      </p:to>
                                    </p:set>
                                    <p:anim calcmode="lin" valueType="num">
                                      <p:cBhvr additive="base">
                                        <p:cTn id="7" dur="500" fill="hold"/>
                                        <p:tgtEl>
                                          <p:spTgt spid="123906"/>
                                        </p:tgtEl>
                                        <p:attrNameLst>
                                          <p:attrName>ppt_x</p:attrName>
                                        </p:attrNameLst>
                                      </p:cBhvr>
                                      <p:tavLst>
                                        <p:tav tm="0">
                                          <p:val>
                                            <p:strVal val="#ppt_x"/>
                                          </p:val>
                                        </p:tav>
                                        <p:tav tm="100000">
                                          <p:val>
                                            <p:strVal val="#ppt_x"/>
                                          </p:val>
                                        </p:tav>
                                      </p:tavLst>
                                    </p:anim>
                                    <p:anim calcmode="lin" valueType="num">
                                      <p:cBhvr additive="base">
                                        <p:cTn id="8" dur="500" fill="hold"/>
                                        <p:tgtEl>
                                          <p:spTgt spid="12390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23907"/>
                                        </p:tgtEl>
                                        <p:attrNameLst>
                                          <p:attrName>style.visibility</p:attrName>
                                        </p:attrNameLst>
                                      </p:cBhvr>
                                      <p:to>
                                        <p:strVal val="visible"/>
                                      </p:to>
                                    </p:set>
                                    <p:anim calcmode="lin" valueType="num">
                                      <p:cBhvr additive="base">
                                        <p:cTn id="13" dur="500" fill="hold"/>
                                        <p:tgtEl>
                                          <p:spTgt spid="123907"/>
                                        </p:tgtEl>
                                        <p:attrNameLst>
                                          <p:attrName>ppt_x</p:attrName>
                                        </p:attrNameLst>
                                      </p:cBhvr>
                                      <p:tavLst>
                                        <p:tav tm="0">
                                          <p:val>
                                            <p:strVal val="#ppt_x"/>
                                          </p:val>
                                        </p:tav>
                                        <p:tav tm="100000">
                                          <p:val>
                                            <p:strVal val="#ppt_x"/>
                                          </p:val>
                                        </p:tav>
                                      </p:tavLst>
                                    </p:anim>
                                    <p:anim calcmode="lin" valueType="num">
                                      <p:cBhvr additive="base">
                                        <p:cTn id="14" dur="500" fill="hold"/>
                                        <p:tgtEl>
                                          <p:spTgt spid="12390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4930" name="Image 5"/>
          <p:cNvPicPr>
            <a:picLocks noChangeAspect="1"/>
          </p:cNvPicPr>
          <p:nvPr/>
        </p:nvPicPr>
        <p:blipFill>
          <a:blip r:embed="rId2">
            <a:extLst>
              <a:ext uri="{28A0092B-C50C-407E-A947-70E740481C1C}">
                <a14:useLocalDpi xmlns:a14="http://schemas.microsoft.com/office/drawing/2010/main" val="0"/>
              </a:ext>
            </a:extLst>
          </a:blip>
          <a:srcRect l="6114" t="20988" r="6769" b="4558"/>
          <a:stretch>
            <a:fillRect/>
          </a:stretch>
        </p:blipFill>
        <p:spPr bwMode="auto">
          <a:xfrm>
            <a:off x="2127250" y="350838"/>
            <a:ext cx="5464175" cy="4494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1"/>
          <p:cNvSpPr/>
          <p:nvPr/>
        </p:nvSpPr>
        <p:spPr>
          <a:xfrm>
            <a:off x="4902200" y="2062163"/>
            <a:ext cx="669925" cy="255587"/>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fr-FR" sz="1050" b="1" dirty="0">
                <a:solidFill>
                  <a:schemeClr val="bg1"/>
                </a:solidFill>
              </a:rPr>
              <a:t>Pilule</a:t>
            </a:r>
          </a:p>
        </p:txBody>
      </p:sp>
      <p:sp>
        <p:nvSpPr>
          <p:cNvPr id="3" name="Rectangle 2"/>
          <p:cNvSpPr/>
          <p:nvPr/>
        </p:nvSpPr>
        <p:spPr>
          <a:xfrm>
            <a:off x="3625850" y="4445000"/>
            <a:ext cx="690563" cy="158750"/>
          </a:xfrm>
          <a:prstGeom prst="rect">
            <a:avLst/>
          </a:prstGeom>
          <a:solidFill>
            <a:srgbClr val="36357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fr-FR" sz="1050" b="1" dirty="0"/>
              <a:t>PILULES</a:t>
            </a:r>
            <a:endParaRPr lang="fr-FR" b="1"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946150" y="268288"/>
            <a:ext cx="7429500" cy="1109662"/>
          </a:xfrm>
        </p:spPr>
        <p:txBody>
          <a:bodyPr/>
          <a:lstStyle/>
          <a:p>
            <a:pPr algn="ctr">
              <a:defRPr/>
            </a:pPr>
            <a:r>
              <a:rPr lang="fr-FR" sz="2800" dirty="0" smtClean="0">
                <a:solidFill>
                  <a:schemeClr val="bg1"/>
                </a:solidFill>
                <a:latin typeface="+mn-lt"/>
              </a:rPr>
              <a:t>Présentiel des ateliers</a:t>
            </a:r>
            <a:endParaRPr lang="fr-FR" sz="2800" dirty="0">
              <a:solidFill>
                <a:schemeClr val="bg1"/>
              </a:solidFill>
              <a:latin typeface="+mn-lt"/>
            </a:endParaRPr>
          </a:p>
        </p:txBody>
      </p:sp>
      <p:sp>
        <p:nvSpPr>
          <p:cNvPr id="125955" name="ZoneTexte 2"/>
          <p:cNvSpPr txBox="1">
            <a:spLocks noChangeArrowheads="1"/>
          </p:cNvSpPr>
          <p:nvPr/>
        </p:nvSpPr>
        <p:spPr bwMode="auto">
          <a:xfrm>
            <a:off x="6243638" y="4797425"/>
            <a:ext cx="2900362" cy="277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defRPr>
            </a:lvl9pPr>
          </a:lstStyle>
          <a:p>
            <a:r>
              <a:rPr lang="fr-FR" altLang="fr-FR" sz="1200" b="1" i="1">
                <a:solidFill>
                  <a:srgbClr val="000000"/>
                </a:solidFill>
                <a:latin typeface="Book Antiqua" panose="02040602050305030304" pitchFamily="18" charset="0"/>
              </a:rPr>
              <a:t>Gesuina BOISSON &amp; Camille EVEN </a:t>
            </a:r>
          </a:p>
        </p:txBody>
      </p:sp>
      <p:pic>
        <p:nvPicPr>
          <p:cNvPr id="125956" name="Image 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rot="-496272">
            <a:off x="225425" y="3035300"/>
            <a:ext cx="2590800" cy="1762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4" name="Espace réservé du contenu 3"/>
          <p:cNvGraphicFramePr>
            <a:graphicFrameLocks noGrp="1"/>
          </p:cNvGraphicFramePr>
          <p:nvPr>
            <p:ph idx="1"/>
            <p:extLst>
              <p:ext uri="{D42A27DB-BD31-4B8C-83A1-F6EECF244321}">
                <p14:modId xmlns:p14="http://schemas.microsoft.com/office/powerpoint/2010/main" val="3986589118"/>
              </p:ext>
            </p:extLst>
          </p:nvPr>
        </p:nvGraphicFramePr>
        <p:xfrm>
          <a:off x="1058509" y="647396"/>
          <a:ext cx="7543800" cy="3409950"/>
        </p:xfrm>
        <a:graphic>
          <a:graphicData uri="http://schemas.openxmlformats.org/drawingml/2006/chart">
            <c:chart xmlns:c="http://schemas.openxmlformats.org/drawingml/2006/chart" xmlns:r="http://schemas.openxmlformats.org/officeDocument/2006/relationships" r:id="rId4"/>
          </a:graphicData>
        </a:graphic>
      </p:graphicFrame>
      <p:sp>
        <p:nvSpPr>
          <p:cNvPr id="3" name="Rectangle 2"/>
          <p:cNvSpPr/>
          <p:nvPr/>
        </p:nvSpPr>
        <p:spPr>
          <a:xfrm>
            <a:off x="5578475" y="3921125"/>
            <a:ext cx="3190875" cy="685800"/>
          </a:xfrm>
          <a:prstGeom prst="rect">
            <a:avLst/>
          </a:prstGeom>
          <a:solidFill>
            <a:schemeClr val="accent1">
              <a:lumMod val="20000"/>
              <a:lumOff val="8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fr-FR" sz="1600" b="1" dirty="0">
                <a:solidFill>
                  <a:schemeClr val="accent2"/>
                </a:solidFill>
              </a:rPr>
              <a:t>L’atelier est proposé pour 2 participations</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additive="base">
                                        <p:cTn id="13" dur="500" fill="hold"/>
                                        <p:tgtEl>
                                          <p:spTgt spid="3"/>
                                        </p:tgtEl>
                                        <p:attrNameLst>
                                          <p:attrName>ppt_x</p:attrName>
                                        </p:attrNameLst>
                                      </p:cBhvr>
                                      <p:tavLst>
                                        <p:tav tm="0">
                                          <p:val>
                                            <p:strVal val="#ppt_x"/>
                                          </p:val>
                                        </p:tav>
                                        <p:tav tm="100000">
                                          <p:val>
                                            <p:strVal val="#ppt_x"/>
                                          </p:val>
                                        </p:tav>
                                      </p:tavLst>
                                    </p:anim>
                                    <p:anim calcmode="lin" valueType="num">
                                      <p:cBhvr additive="base">
                                        <p:cTn id="14"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AsOne/>
      </p:bldGraphic>
      <p:bldP spid="3"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855663" y="147638"/>
            <a:ext cx="7429500" cy="493712"/>
          </a:xfrm>
        </p:spPr>
        <p:txBody>
          <a:bodyPr/>
          <a:lstStyle/>
          <a:p>
            <a:pPr algn="ctr">
              <a:defRPr/>
            </a:pPr>
            <a:r>
              <a:rPr lang="fr-FR" sz="1800" b="1" dirty="0">
                <a:solidFill>
                  <a:schemeClr val="bg1"/>
                </a:solidFill>
              </a:rPr>
              <a:t>Enquête de satisfaction des ateliers</a:t>
            </a:r>
          </a:p>
        </p:txBody>
      </p:sp>
      <p:sp>
        <p:nvSpPr>
          <p:cNvPr id="128003" name="ZoneTexte 3"/>
          <p:cNvSpPr txBox="1">
            <a:spLocks noChangeArrowheads="1"/>
          </p:cNvSpPr>
          <p:nvPr/>
        </p:nvSpPr>
        <p:spPr bwMode="auto">
          <a:xfrm>
            <a:off x="6432550" y="4808538"/>
            <a:ext cx="2711450" cy="277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defRPr>
            </a:lvl9pPr>
          </a:lstStyle>
          <a:p>
            <a:r>
              <a:rPr lang="fr-FR" altLang="fr-FR" sz="1200" b="1" i="1" dirty="0" err="1">
                <a:solidFill>
                  <a:schemeClr val="bg1"/>
                </a:solidFill>
                <a:latin typeface="Book Antiqua" panose="02040602050305030304" pitchFamily="18" charset="0"/>
              </a:rPr>
              <a:t>Gesuina</a:t>
            </a:r>
            <a:r>
              <a:rPr lang="fr-FR" altLang="fr-FR" sz="1200" b="1" i="1" dirty="0">
                <a:solidFill>
                  <a:schemeClr val="bg1"/>
                </a:solidFill>
                <a:latin typeface="Book Antiqua" panose="02040602050305030304" pitchFamily="18" charset="0"/>
              </a:rPr>
              <a:t> BOISSON &amp; Camille EVEN </a:t>
            </a:r>
          </a:p>
        </p:txBody>
      </p:sp>
      <p:sp>
        <p:nvSpPr>
          <p:cNvPr id="128004" name="Espace réservé du contenu 2"/>
          <p:cNvSpPr>
            <a:spLocks noGrp="1"/>
          </p:cNvSpPr>
          <p:nvPr>
            <p:ph idx="1"/>
          </p:nvPr>
        </p:nvSpPr>
        <p:spPr>
          <a:xfrm>
            <a:off x="855663" y="1687513"/>
            <a:ext cx="7429500" cy="973137"/>
          </a:xfrm>
        </p:spPr>
        <p:txBody>
          <a:bodyPr/>
          <a:lstStyle/>
          <a:p>
            <a:pPr marL="0" indent="0">
              <a:buFont typeface="Arial" panose="020B0604020202020204" pitchFamily="34" charset="0"/>
              <a:buNone/>
            </a:pPr>
            <a:r>
              <a:rPr lang="fr-FR" altLang="fr-FR" i="1" smtClean="0">
                <a:solidFill>
                  <a:schemeClr val="bg1"/>
                </a:solidFill>
              </a:rPr>
              <a:t> </a:t>
            </a:r>
            <a:br>
              <a:rPr lang="fr-FR" altLang="fr-FR" i="1" smtClean="0">
                <a:solidFill>
                  <a:schemeClr val="bg1"/>
                </a:solidFill>
              </a:rPr>
            </a:br>
            <a:endParaRPr lang="fr-FR" altLang="fr-FR" i="1" smtClean="0">
              <a:solidFill>
                <a:schemeClr val="bg1"/>
              </a:solidFill>
            </a:endParaRPr>
          </a:p>
          <a:p>
            <a:pPr marL="0" indent="0">
              <a:buFont typeface="Arial" panose="020B0604020202020204" pitchFamily="34" charset="0"/>
              <a:buNone/>
            </a:pPr>
            <a:endParaRPr lang="fr-FR" altLang="fr-FR" i="1" smtClean="0">
              <a:solidFill>
                <a:schemeClr val="bg1"/>
              </a:solidFill>
            </a:endParaRPr>
          </a:p>
        </p:txBody>
      </p:sp>
      <p:sp>
        <p:nvSpPr>
          <p:cNvPr id="7" name="Rectangle 6"/>
          <p:cNvSpPr/>
          <p:nvPr/>
        </p:nvSpPr>
        <p:spPr>
          <a:xfrm>
            <a:off x="1143000" y="3279775"/>
            <a:ext cx="7394575" cy="132397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fr-FR" dirty="0"/>
              <a:t>Avis des IDE : </a:t>
            </a:r>
            <a:r>
              <a:rPr lang="fr-FR" dirty="0" smtClean="0"/>
              <a:t>Les personnes </a:t>
            </a:r>
            <a:r>
              <a:rPr lang="fr-FR" dirty="0" err="1" smtClean="0"/>
              <a:t>detenues</a:t>
            </a:r>
            <a:r>
              <a:rPr lang="fr-FR" dirty="0" smtClean="0"/>
              <a:t> ont été ravi des échanges lors des ateliers et sont en demande de plus de participations.  </a:t>
            </a:r>
          </a:p>
          <a:p>
            <a:pPr algn="ctr">
              <a:defRPr/>
            </a:pPr>
            <a:r>
              <a:rPr lang="fr-FR" dirty="0" smtClean="0"/>
              <a:t>On a observé une évolution positive dans l’échange au cours des différents ateliers, avec une aisance de plus en plus affirmée.  </a:t>
            </a:r>
            <a:endParaRPr lang="fr-FR" dirty="0"/>
          </a:p>
        </p:txBody>
      </p:sp>
      <p:graphicFrame>
        <p:nvGraphicFramePr>
          <p:cNvPr id="11" name="Graphique 10"/>
          <p:cNvGraphicFramePr/>
          <p:nvPr>
            <p:extLst>
              <p:ext uri="{D42A27DB-BD31-4B8C-83A1-F6EECF244321}">
                <p14:modId xmlns:p14="http://schemas.microsoft.com/office/powerpoint/2010/main" val="3178125824"/>
              </p:ext>
            </p:extLst>
          </p:nvPr>
        </p:nvGraphicFramePr>
        <p:xfrm>
          <a:off x="1524000" y="419894"/>
          <a:ext cx="6149340" cy="2535237"/>
        </p:xfrm>
        <a:graphic>
          <a:graphicData uri="http://schemas.openxmlformats.org/drawingml/2006/chart">
            <c:chart xmlns:c="http://schemas.openxmlformats.org/drawingml/2006/chart" xmlns:r="http://schemas.openxmlformats.org/officeDocument/2006/relationships" r:id="rId3"/>
          </a:graphicData>
        </a:graphic>
      </p:graphicFrame>
      <p:grpSp>
        <p:nvGrpSpPr>
          <p:cNvPr id="15" name="Groupe 14"/>
          <p:cNvGrpSpPr/>
          <p:nvPr/>
        </p:nvGrpSpPr>
        <p:grpSpPr>
          <a:xfrm>
            <a:off x="7412980" y="327968"/>
            <a:ext cx="1480839" cy="1480839"/>
            <a:chOff x="382488" y="2581687"/>
            <a:chExt cx="1480839" cy="1480839"/>
          </a:xfrm>
        </p:grpSpPr>
        <p:sp>
          <p:nvSpPr>
            <p:cNvPr id="16" name="Ellipse 15"/>
            <p:cNvSpPr/>
            <p:nvPr/>
          </p:nvSpPr>
          <p:spPr>
            <a:xfrm>
              <a:off x="382488" y="2581687"/>
              <a:ext cx="1480839" cy="1480839"/>
            </a:xfrm>
            <a:prstGeom prst="ellipse">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7" name="Ellipse 4"/>
            <p:cNvSpPr txBox="1"/>
            <p:nvPr/>
          </p:nvSpPr>
          <p:spPr>
            <a:xfrm>
              <a:off x="599352" y="2798551"/>
              <a:ext cx="1047111" cy="1047111"/>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3970" tIns="13970" rIns="13970" bIns="13970" numCol="1" spcCol="1270" anchor="ctr" anchorCtr="0">
              <a:noAutofit/>
            </a:bodyPr>
            <a:lstStyle/>
            <a:p>
              <a:pPr lvl="0" algn="ctr" defTabSz="466725">
                <a:lnSpc>
                  <a:spcPct val="90000"/>
                </a:lnSpc>
                <a:spcBef>
                  <a:spcPct val="0"/>
                </a:spcBef>
                <a:spcAft>
                  <a:spcPct val="35000"/>
                </a:spcAft>
              </a:pPr>
              <a:r>
                <a:rPr lang="fr-FR" sz="1050" kern="1200" dirty="0" smtClean="0"/>
                <a:t> 14 </a:t>
              </a:r>
              <a:r>
                <a:rPr lang="fr-FR" sz="1050" kern="1200" dirty="0" err="1" smtClean="0"/>
                <a:t>questionnairesdistribués</a:t>
              </a:r>
              <a:endParaRPr lang="fr-FR" sz="1050" kern="1200" dirty="0" smtClean="0"/>
            </a:p>
            <a:p>
              <a:pPr lvl="0" algn="ctr" defTabSz="466725">
                <a:lnSpc>
                  <a:spcPct val="90000"/>
                </a:lnSpc>
                <a:spcBef>
                  <a:spcPct val="0"/>
                </a:spcBef>
                <a:spcAft>
                  <a:spcPct val="35000"/>
                </a:spcAft>
              </a:pPr>
              <a:r>
                <a:rPr lang="fr-FR" sz="1050" kern="1200" dirty="0" smtClean="0"/>
                <a:t>7 retours du questionnaire </a:t>
              </a:r>
              <a:endParaRPr lang="fr-FR" sz="1050" kern="1200" dirty="0"/>
            </a:p>
          </p:txBody>
        </p:sp>
      </p:gr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cBhvr additive="base">
                                        <p:cTn id="7" dur="500" fill="hold"/>
                                        <p:tgtEl>
                                          <p:spTgt spid="15"/>
                                        </p:tgtEl>
                                        <p:attrNameLst>
                                          <p:attrName>ppt_x</p:attrName>
                                        </p:attrNameLst>
                                      </p:cBhvr>
                                      <p:tavLst>
                                        <p:tav tm="0">
                                          <p:val>
                                            <p:strVal val="#ppt_x"/>
                                          </p:val>
                                        </p:tav>
                                        <p:tav tm="100000">
                                          <p:val>
                                            <p:strVal val="#ppt_x"/>
                                          </p:val>
                                        </p:tav>
                                      </p:tavLst>
                                    </p:anim>
                                    <p:anim calcmode="lin" valueType="num">
                                      <p:cBhvr additive="base">
                                        <p:cTn id="8"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1"/>
                                        </p:tgtEl>
                                        <p:attrNameLst>
                                          <p:attrName>style.visibility</p:attrName>
                                        </p:attrNameLst>
                                      </p:cBhvr>
                                      <p:to>
                                        <p:strVal val="visible"/>
                                      </p:to>
                                    </p:set>
                                    <p:anim calcmode="lin" valueType="num">
                                      <p:cBhvr additive="base">
                                        <p:cTn id="13" dur="500" fill="hold"/>
                                        <p:tgtEl>
                                          <p:spTgt spid="11"/>
                                        </p:tgtEl>
                                        <p:attrNameLst>
                                          <p:attrName>ppt_x</p:attrName>
                                        </p:attrNameLst>
                                      </p:cBhvr>
                                      <p:tavLst>
                                        <p:tav tm="0">
                                          <p:val>
                                            <p:strVal val="#ppt_x"/>
                                          </p:val>
                                        </p:tav>
                                        <p:tav tm="100000">
                                          <p:val>
                                            <p:strVal val="#ppt_x"/>
                                          </p:val>
                                        </p:tav>
                                      </p:tavLst>
                                    </p:anim>
                                    <p:anim calcmode="lin" valueType="num">
                                      <p:cBhvr additive="base">
                                        <p:cTn id="14"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anim calcmode="lin" valueType="num">
                                      <p:cBhvr additive="base">
                                        <p:cTn id="19" dur="500" fill="hold"/>
                                        <p:tgtEl>
                                          <p:spTgt spid="7"/>
                                        </p:tgtEl>
                                        <p:attrNameLst>
                                          <p:attrName>ppt_x</p:attrName>
                                        </p:attrNameLst>
                                      </p:cBhvr>
                                      <p:tavLst>
                                        <p:tav tm="0">
                                          <p:val>
                                            <p:strVal val="#ppt_x"/>
                                          </p:val>
                                        </p:tav>
                                        <p:tav tm="100000">
                                          <p:val>
                                            <p:strVal val="#ppt_x"/>
                                          </p:val>
                                        </p:tav>
                                      </p:tavLst>
                                    </p:anim>
                                    <p:anim calcmode="lin" valueType="num">
                                      <p:cBhvr additive="base">
                                        <p:cTn id="20"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Graphic spid="11" grpId="0">
        <p:bldAsOne/>
      </p:bldGraphic>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1" name="Titre 1"/>
          <p:cNvSpPr>
            <a:spLocks noGrp="1"/>
          </p:cNvSpPr>
          <p:nvPr>
            <p:ph type="title"/>
          </p:nvPr>
        </p:nvSpPr>
        <p:spPr>
          <a:xfrm>
            <a:off x="857250" y="-7938"/>
            <a:ext cx="7429500" cy="660401"/>
          </a:xfrm>
        </p:spPr>
        <p:txBody>
          <a:bodyPr/>
          <a:lstStyle/>
          <a:p>
            <a:pPr algn="ctr" eaLnBrk="1" fontAlgn="auto" hangingPunct="1">
              <a:spcAft>
                <a:spcPts val="0"/>
              </a:spcAft>
              <a:defRPr/>
            </a:pPr>
            <a:r>
              <a:rPr lang="fr-FR" altLang="fr-FR" sz="1800" b="1" dirty="0" smtClean="0">
                <a:solidFill>
                  <a:schemeClr val="bg1"/>
                </a:solidFill>
              </a:rPr>
              <a:t>SOMMAIRE</a:t>
            </a:r>
          </a:p>
        </p:txBody>
      </p:sp>
      <p:sp>
        <p:nvSpPr>
          <p:cNvPr id="92162" name="Espace réservé du contenu 2"/>
          <p:cNvSpPr>
            <a:spLocks noGrp="1"/>
          </p:cNvSpPr>
          <p:nvPr>
            <p:ph idx="1"/>
          </p:nvPr>
        </p:nvSpPr>
        <p:spPr>
          <a:xfrm>
            <a:off x="382588" y="673198"/>
            <a:ext cx="8418512" cy="4274359"/>
          </a:xfrm>
          <a:extLst/>
        </p:spPr>
        <p:txBody>
          <a:bodyPr numCol="2" rtlCol="0">
            <a:normAutofit fontScale="92500" lnSpcReduction="10000"/>
          </a:bodyPr>
          <a:lstStyle/>
          <a:p>
            <a:pPr eaLnBrk="1" fontAlgn="auto" hangingPunct="1">
              <a:spcAft>
                <a:spcPts val="0"/>
              </a:spcAft>
              <a:defRPr/>
            </a:pPr>
            <a:r>
              <a:rPr altLang="fr-FR" b="1" dirty="0" smtClean="0">
                <a:solidFill>
                  <a:schemeClr val="bg1">
                    <a:lumMod val="95000"/>
                    <a:lumOff val="5000"/>
                  </a:schemeClr>
                </a:solidFill>
              </a:rPr>
              <a:t>Description</a:t>
            </a:r>
            <a:r>
              <a:rPr lang="fr-FR" altLang="fr-FR" b="1" dirty="0" smtClean="0">
                <a:solidFill>
                  <a:schemeClr val="bg1">
                    <a:lumMod val="95000"/>
                    <a:lumOff val="5000"/>
                  </a:schemeClr>
                </a:solidFill>
              </a:rPr>
              <a:t> </a:t>
            </a:r>
            <a:r>
              <a:rPr altLang="fr-FR" b="1" dirty="0" smtClean="0">
                <a:solidFill>
                  <a:schemeClr val="bg1">
                    <a:lumMod val="95000"/>
                    <a:lumOff val="5000"/>
                  </a:schemeClr>
                </a:solidFill>
              </a:rPr>
              <a:t>de la MAF</a:t>
            </a:r>
            <a:endParaRPr lang="fr-FR" altLang="fr-FR" b="1" dirty="0" smtClean="0">
              <a:solidFill>
                <a:schemeClr val="bg1">
                  <a:lumMod val="95000"/>
                  <a:lumOff val="5000"/>
                </a:schemeClr>
              </a:solidFill>
            </a:endParaRPr>
          </a:p>
          <a:p>
            <a:pPr eaLnBrk="1" fontAlgn="auto" hangingPunct="1">
              <a:spcAft>
                <a:spcPts val="0"/>
              </a:spcAft>
              <a:defRPr/>
            </a:pPr>
            <a:r>
              <a:rPr lang="fr-FR" altLang="fr-FR" b="1" dirty="0" smtClean="0">
                <a:solidFill>
                  <a:schemeClr val="bg1">
                    <a:lumMod val="95000"/>
                    <a:lumOff val="5000"/>
                  </a:schemeClr>
                </a:solidFill>
              </a:rPr>
              <a:t>Equipe soignante de Fresnes</a:t>
            </a:r>
            <a:endParaRPr altLang="fr-FR" b="1" dirty="0" smtClean="0">
              <a:solidFill>
                <a:schemeClr val="bg1">
                  <a:lumMod val="95000"/>
                  <a:lumOff val="5000"/>
                </a:schemeClr>
              </a:solidFill>
            </a:endParaRPr>
          </a:p>
          <a:p>
            <a:pPr eaLnBrk="1" fontAlgn="auto" hangingPunct="1">
              <a:spcAft>
                <a:spcPts val="0"/>
              </a:spcAft>
              <a:defRPr/>
            </a:pPr>
            <a:r>
              <a:rPr lang="fr-FR" altLang="fr-FR" b="1" dirty="0" smtClean="0">
                <a:solidFill>
                  <a:schemeClr val="bg1">
                    <a:lumMod val="95000"/>
                    <a:lumOff val="5000"/>
                  </a:schemeClr>
                </a:solidFill>
              </a:rPr>
              <a:t>Présentation</a:t>
            </a:r>
            <a:r>
              <a:rPr altLang="fr-FR" b="1" dirty="0" smtClean="0">
                <a:solidFill>
                  <a:schemeClr val="bg1">
                    <a:lumMod val="95000"/>
                    <a:lumOff val="5000"/>
                  </a:schemeClr>
                </a:solidFill>
              </a:rPr>
              <a:t> du </a:t>
            </a:r>
            <a:r>
              <a:rPr lang="fr-FR" altLang="fr-FR" b="1" dirty="0" smtClean="0">
                <a:solidFill>
                  <a:schemeClr val="bg1">
                    <a:lumMod val="95000"/>
                    <a:lumOff val="5000"/>
                  </a:schemeClr>
                </a:solidFill>
              </a:rPr>
              <a:t>projet</a:t>
            </a:r>
          </a:p>
          <a:p>
            <a:pPr eaLnBrk="1" fontAlgn="auto" hangingPunct="1">
              <a:spcAft>
                <a:spcPts val="0"/>
              </a:spcAft>
              <a:defRPr/>
            </a:pPr>
            <a:r>
              <a:rPr lang="fr-FR" altLang="fr-FR" b="1" dirty="0" smtClean="0">
                <a:solidFill>
                  <a:schemeClr val="bg1">
                    <a:lumMod val="95000"/>
                    <a:lumOff val="5000"/>
                  </a:schemeClr>
                </a:solidFill>
              </a:rPr>
              <a:t>La population concernée</a:t>
            </a:r>
            <a:endParaRPr altLang="fr-FR" b="1" dirty="0" smtClean="0">
              <a:solidFill>
                <a:schemeClr val="bg1">
                  <a:lumMod val="95000"/>
                  <a:lumOff val="5000"/>
                </a:schemeClr>
              </a:solidFill>
            </a:endParaRPr>
          </a:p>
          <a:p>
            <a:pPr eaLnBrk="1" fontAlgn="auto" hangingPunct="1">
              <a:spcAft>
                <a:spcPts val="0"/>
              </a:spcAft>
              <a:defRPr/>
            </a:pPr>
            <a:r>
              <a:rPr lang="fr-FR" altLang="fr-FR" b="1" dirty="0" smtClean="0">
                <a:solidFill>
                  <a:schemeClr val="bg1">
                    <a:lumMod val="95000"/>
                    <a:lumOff val="5000"/>
                  </a:schemeClr>
                </a:solidFill>
              </a:rPr>
              <a:t>Gynécologie à la MAF</a:t>
            </a:r>
          </a:p>
          <a:p>
            <a:pPr eaLnBrk="1" fontAlgn="auto" hangingPunct="1">
              <a:spcAft>
                <a:spcPts val="0"/>
              </a:spcAft>
              <a:defRPr/>
            </a:pPr>
            <a:r>
              <a:rPr lang="fr-FR" altLang="fr-FR" b="1" dirty="0" smtClean="0">
                <a:solidFill>
                  <a:schemeClr val="bg1">
                    <a:lumMod val="95000"/>
                    <a:lumOff val="5000"/>
                  </a:schemeClr>
                </a:solidFill>
              </a:rPr>
              <a:t>Prévalence des IST à la MAF</a:t>
            </a:r>
          </a:p>
          <a:p>
            <a:pPr eaLnBrk="1" fontAlgn="auto" hangingPunct="1">
              <a:spcAft>
                <a:spcPts val="0"/>
              </a:spcAft>
              <a:defRPr/>
            </a:pPr>
            <a:r>
              <a:rPr lang="fr-FR" altLang="fr-FR" b="1" dirty="0" smtClean="0">
                <a:solidFill>
                  <a:schemeClr val="bg1">
                    <a:lumMod val="95000"/>
                    <a:lumOff val="5000"/>
                  </a:schemeClr>
                </a:solidFill>
              </a:rPr>
              <a:t>Recensement des Femmes enceintes</a:t>
            </a:r>
          </a:p>
          <a:p>
            <a:pPr eaLnBrk="1" fontAlgn="auto" hangingPunct="1">
              <a:spcAft>
                <a:spcPts val="0"/>
              </a:spcAft>
              <a:defRPr/>
            </a:pPr>
            <a:r>
              <a:rPr lang="fr-FR" altLang="fr-FR" b="1" dirty="0" smtClean="0">
                <a:solidFill>
                  <a:schemeClr val="bg1">
                    <a:lumMod val="95000"/>
                    <a:lumOff val="5000"/>
                  </a:schemeClr>
                </a:solidFill>
              </a:rPr>
              <a:t>Education</a:t>
            </a:r>
          </a:p>
          <a:p>
            <a:pPr eaLnBrk="1" fontAlgn="auto" hangingPunct="1">
              <a:spcAft>
                <a:spcPts val="0"/>
              </a:spcAft>
              <a:defRPr/>
            </a:pPr>
            <a:r>
              <a:rPr lang="fr-FR" altLang="fr-FR" b="1" dirty="0" smtClean="0">
                <a:solidFill>
                  <a:schemeClr val="bg1">
                    <a:lumMod val="95000"/>
                    <a:lumOff val="5000"/>
                  </a:schemeClr>
                </a:solidFill>
              </a:rPr>
              <a:t>L’atelier santé sexuelle</a:t>
            </a:r>
          </a:p>
          <a:p>
            <a:pPr eaLnBrk="1" fontAlgn="auto" hangingPunct="1">
              <a:spcAft>
                <a:spcPts val="0"/>
              </a:spcAft>
              <a:defRPr/>
            </a:pPr>
            <a:r>
              <a:rPr lang="fr-FR" altLang="fr-FR" b="1" dirty="0" smtClean="0">
                <a:solidFill>
                  <a:schemeClr val="bg1">
                    <a:lumMod val="95000"/>
                    <a:lumOff val="5000"/>
                  </a:schemeClr>
                </a:solidFill>
              </a:rPr>
              <a:t>Les objectifs</a:t>
            </a:r>
          </a:p>
          <a:p>
            <a:pPr eaLnBrk="1" fontAlgn="auto" hangingPunct="1">
              <a:spcAft>
                <a:spcPts val="0"/>
              </a:spcAft>
              <a:defRPr/>
            </a:pPr>
            <a:r>
              <a:rPr lang="fr-FR" altLang="fr-FR" b="1" dirty="0" smtClean="0">
                <a:solidFill>
                  <a:schemeClr val="bg1">
                    <a:lumMod val="95000"/>
                    <a:lumOff val="5000"/>
                  </a:schemeClr>
                </a:solidFill>
              </a:rPr>
              <a:t>Les thèmes abordés</a:t>
            </a:r>
          </a:p>
          <a:p>
            <a:pPr eaLnBrk="1" fontAlgn="auto" hangingPunct="1">
              <a:spcAft>
                <a:spcPts val="0"/>
              </a:spcAft>
              <a:defRPr/>
            </a:pPr>
            <a:r>
              <a:rPr lang="fr-FR" altLang="fr-FR" b="1" dirty="0" smtClean="0">
                <a:solidFill>
                  <a:schemeClr val="bg1">
                    <a:lumMod val="95000"/>
                    <a:lumOff val="5000"/>
                  </a:schemeClr>
                </a:solidFill>
              </a:rPr>
              <a:t>Les </a:t>
            </a:r>
            <a:r>
              <a:rPr lang="fr-FR" altLang="fr-FR" b="1" dirty="0">
                <a:solidFill>
                  <a:schemeClr val="bg1">
                    <a:lumMod val="95000"/>
                    <a:lumOff val="5000"/>
                  </a:schemeClr>
                </a:solidFill>
              </a:rPr>
              <a:t>outils utilisés et les difficultés </a:t>
            </a:r>
            <a:r>
              <a:rPr lang="fr-FR" altLang="fr-FR" b="1" dirty="0" smtClean="0">
                <a:solidFill>
                  <a:schemeClr val="bg1">
                    <a:lumMod val="95000"/>
                    <a:lumOff val="5000"/>
                  </a:schemeClr>
                </a:solidFill>
              </a:rPr>
              <a:t>rencontrées</a:t>
            </a:r>
          </a:p>
          <a:p>
            <a:pPr eaLnBrk="1" fontAlgn="auto" hangingPunct="1">
              <a:spcAft>
                <a:spcPts val="0"/>
              </a:spcAft>
              <a:defRPr/>
            </a:pPr>
            <a:r>
              <a:rPr lang="fr-FR" altLang="fr-FR" b="1" dirty="0" smtClean="0">
                <a:solidFill>
                  <a:schemeClr val="bg1">
                    <a:lumMod val="95000"/>
                    <a:lumOff val="5000"/>
                  </a:schemeClr>
                </a:solidFill>
              </a:rPr>
              <a:t>Présentiel des ateliers</a:t>
            </a:r>
            <a:endParaRPr lang="fr-FR" altLang="fr-FR" b="1" dirty="0">
              <a:solidFill>
                <a:schemeClr val="bg1">
                  <a:lumMod val="95000"/>
                  <a:lumOff val="5000"/>
                </a:schemeClr>
              </a:solidFill>
            </a:endParaRPr>
          </a:p>
          <a:p>
            <a:pPr eaLnBrk="1" fontAlgn="auto" hangingPunct="1">
              <a:spcAft>
                <a:spcPts val="0"/>
              </a:spcAft>
              <a:defRPr/>
            </a:pPr>
            <a:r>
              <a:rPr lang="fr-FR" altLang="fr-FR" b="1" dirty="0" smtClean="0">
                <a:solidFill>
                  <a:schemeClr val="bg1">
                    <a:lumMod val="95000"/>
                    <a:lumOff val="5000"/>
                  </a:schemeClr>
                </a:solidFill>
              </a:rPr>
              <a:t>Enquête de satisfaction des ateliers</a:t>
            </a:r>
          </a:p>
          <a:p>
            <a:pPr eaLnBrk="1" fontAlgn="auto" hangingPunct="1">
              <a:spcAft>
                <a:spcPts val="0"/>
              </a:spcAft>
              <a:defRPr/>
            </a:pPr>
            <a:r>
              <a:rPr lang="fr-FR" altLang="fr-FR" b="1" dirty="0" smtClean="0">
                <a:solidFill>
                  <a:schemeClr val="bg1">
                    <a:lumMod val="95000"/>
                    <a:lumOff val="5000"/>
                  </a:schemeClr>
                </a:solidFill>
              </a:rPr>
              <a:t>Les limites et les bénéfices</a:t>
            </a:r>
          </a:p>
          <a:p>
            <a:pPr eaLnBrk="1" fontAlgn="auto" hangingPunct="1">
              <a:spcAft>
                <a:spcPts val="0"/>
              </a:spcAft>
              <a:defRPr/>
            </a:pPr>
            <a:r>
              <a:rPr lang="fr-FR" altLang="fr-FR" b="1" dirty="0" smtClean="0">
                <a:solidFill>
                  <a:schemeClr val="bg1">
                    <a:lumMod val="95000"/>
                    <a:lumOff val="5000"/>
                  </a:schemeClr>
                </a:solidFill>
              </a:rPr>
              <a:t>Comprendre les personnes détenues le point de vue du sexologue</a:t>
            </a:r>
          </a:p>
          <a:p>
            <a:pPr eaLnBrk="1" fontAlgn="auto" hangingPunct="1">
              <a:spcAft>
                <a:spcPts val="0"/>
              </a:spcAft>
              <a:defRPr/>
            </a:pPr>
            <a:r>
              <a:rPr altLang="fr-FR" b="1" dirty="0" smtClean="0">
                <a:solidFill>
                  <a:schemeClr val="bg1">
                    <a:lumMod val="95000"/>
                    <a:lumOff val="5000"/>
                  </a:schemeClr>
                </a:solidFill>
              </a:rPr>
              <a:t>Conclusion</a:t>
            </a:r>
            <a:endParaRPr lang="fr-FR" altLang="fr-FR" b="1" dirty="0" smtClean="0">
              <a:solidFill>
                <a:schemeClr val="bg1">
                  <a:lumMod val="95000"/>
                  <a:lumOff val="5000"/>
                </a:schemeClr>
              </a:solidFill>
            </a:endParaRPr>
          </a:p>
          <a:p>
            <a:pPr eaLnBrk="1" fontAlgn="auto" hangingPunct="1">
              <a:spcAft>
                <a:spcPts val="0"/>
              </a:spcAft>
              <a:defRPr/>
            </a:pPr>
            <a:r>
              <a:rPr lang="fr-FR" altLang="fr-FR" b="1" dirty="0" smtClean="0">
                <a:solidFill>
                  <a:schemeClr val="bg1">
                    <a:lumMod val="95000"/>
                    <a:lumOff val="5000"/>
                  </a:schemeClr>
                </a:solidFill>
              </a:rPr>
              <a:t>Questions</a:t>
            </a:r>
          </a:p>
          <a:p>
            <a:pPr eaLnBrk="1" fontAlgn="auto" hangingPunct="1">
              <a:spcAft>
                <a:spcPts val="0"/>
              </a:spcAft>
              <a:defRPr/>
            </a:pPr>
            <a:r>
              <a:rPr lang="fr-FR" altLang="fr-FR" b="1" dirty="0" smtClean="0">
                <a:solidFill>
                  <a:schemeClr val="bg1">
                    <a:lumMod val="95000"/>
                    <a:lumOff val="5000"/>
                  </a:schemeClr>
                </a:solidFill>
              </a:rPr>
              <a:t>Remerciements</a:t>
            </a:r>
            <a:endParaRPr altLang="fr-FR" b="1" dirty="0" smtClean="0">
              <a:solidFill>
                <a:schemeClr val="bg1">
                  <a:lumMod val="95000"/>
                  <a:lumOff val="5000"/>
                </a:schemeClr>
              </a:solidFill>
            </a:endParaRPr>
          </a:p>
        </p:txBody>
      </p:sp>
      <p:sp>
        <p:nvSpPr>
          <p:cNvPr id="4" name="Flèche droite 3"/>
          <p:cNvSpPr/>
          <p:nvPr/>
        </p:nvSpPr>
        <p:spPr>
          <a:xfrm>
            <a:off x="0" y="485775"/>
            <a:ext cx="9144000" cy="166688"/>
          </a:xfrm>
          <a:prstGeom prst="rightArrow">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fr-FR"/>
          </a:p>
        </p:txBody>
      </p:sp>
      <p:sp>
        <p:nvSpPr>
          <p:cNvPr id="109573" name="ZoneTexte 1"/>
          <p:cNvSpPr txBox="1">
            <a:spLocks noChangeArrowheads="1"/>
          </p:cNvSpPr>
          <p:nvPr/>
        </p:nvSpPr>
        <p:spPr bwMode="auto">
          <a:xfrm>
            <a:off x="6432550" y="4808538"/>
            <a:ext cx="2711450" cy="277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defRPr>
            </a:lvl9pPr>
          </a:lstStyle>
          <a:p>
            <a:r>
              <a:rPr lang="fr-FR" altLang="fr-FR" sz="1200" b="1" i="1">
                <a:solidFill>
                  <a:schemeClr val="bg1"/>
                </a:solidFill>
                <a:latin typeface="Book Antiqua" panose="02040602050305030304" pitchFamily="18" charset="0"/>
              </a:rPr>
              <a:t>Gesuina BOISSON &amp; Camille EVEN </a:t>
            </a:r>
          </a:p>
        </p:txBody>
      </p:sp>
    </p:spTree>
  </p:cSld>
  <p:clrMapOvr>
    <a:masterClrMapping/>
  </p:clrMapOvr>
  <p:transition spd="slow">
    <p:fad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lèche droite 3"/>
          <p:cNvSpPr/>
          <p:nvPr/>
        </p:nvSpPr>
        <p:spPr>
          <a:xfrm>
            <a:off x="0" y="485775"/>
            <a:ext cx="9144000" cy="166688"/>
          </a:xfrm>
          <a:prstGeom prst="rightArrow">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fr-FR"/>
          </a:p>
        </p:txBody>
      </p:sp>
      <p:sp>
        <p:nvSpPr>
          <p:cNvPr id="2" name="Titre 1"/>
          <p:cNvSpPr>
            <a:spLocks noGrp="1"/>
          </p:cNvSpPr>
          <p:nvPr>
            <p:ph type="title"/>
          </p:nvPr>
        </p:nvSpPr>
        <p:spPr/>
        <p:txBody>
          <a:bodyPr>
            <a:normAutofit fontScale="90000"/>
          </a:bodyPr>
          <a:lstStyle/>
          <a:p>
            <a:pPr algn="ctr" eaLnBrk="1" hangingPunct="1">
              <a:defRPr/>
            </a:pPr>
            <a:r>
              <a:rPr lang="fr-FR" dirty="0" smtClean="0"/>
              <a:t/>
            </a:r>
            <a:br>
              <a:rPr lang="fr-FR" dirty="0" smtClean="0"/>
            </a:br>
            <a:r>
              <a:rPr lang="fr-FR" dirty="0" smtClean="0"/>
              <a:t/>
            </a:r>
            <a:br>
              <a:rPr lang="fr-FR" dirty="0" smtClean="0"/>
            </a:br>
            <a:r>
              <a:rPr lang="fr-FR" dirty="0" smtClean="0"/>
              <a:t/>
            </a:r>
            <a:br>
              <a:rPr lang="fr-FR" dirty="0" smtClean="0"/>
            </a:br>
            <a:r>
              <a:rPr lang="fr-FR" dirty="0" smtClean="0"/>
              <a:t/>
            </a:r>
            <a:br>
              <a:rPr lang="fr-FR" dirty="0" smtClean="0"/>
            </a:br>
            <a:r>
              <a:rPr lang="fr-FR" dirty="0" smtClean="0"/>
              <a:t/>
            </a:r>
            <a:br>
              <a:rPr lang="fr-FR" dirty="0" smtClean="0"/>
            </a:br>
            <a:r>
              <a:rPr lang="fr-FR" dirty="0" smtClean="0"/>
              <a:t/>
            </a:r>
            <a:br>
              <a:rPr lang="fr-FR" dirty="0" smtClean="0"/>
            </a:br>
            <a:r>
              <a:rPr lang="fr-FR" dirty="0" smtClean="0"/>
              <a:t/>
            </a:r>
            <a:br>
              <a:rPr lang="fr-FR" dirty="0" smtClean="0"/>
            </a:br>
            <a:r>
              <a:rPr lang="fr-FR" dirty="0" smtClean="0"/>
              <a:t/>
            </a:r>
            <a:br>
              <a:rPr lang="fr-FR" dirty="0" smtClean="0"/>
            </a:br>
            <a:r>
              <a:rPr lang="fr-FR" dirty="0" smtClean="0"/>
              <a:t/>
            </a:r>
            <a:br>
              <a:rPr lang="fr-FR" dirty="0" smtClean="0"/>
            </a:br>
            <a:r>
              <a:rPr lang="fr-FR" dirty="0" smtClean="0"/>
              <a:t/>
            </a:r>
            <a:br>
              <a:rPr lang="fr-FR" dirty="0" smtClean="0"/>
            </a:br>
            <a:r>
              <a:rPr lang="fr-FR" dirty="0" smtClean="0"/>
              <a:t/>
            </a:r>
            <a:br>
              <a:rPr lang="fr-FR" dirty="0" smtClean="0"/>
            </a:br>
            <a:endParaRPr lang="fr-FR" dirty="0"/>
          </a:p>
        </p:txBody>
      </p:sp>
      <p:sp>
        <p:nvSpPr>
          <p:cNvPr id="129028" name="Espace réservé du contenu 4"/>
          <p:cNvSpPr>
            <a:spLocks noGrp="1"/>
          </p:cNvSpPr>
          <p:nvPr>
            <p:ph idx="1"/>
          </p:nvPr>
        </p:nvSpPr>
        <p:spPr/>
        <p:txBody>
          <a:bodyPr/>
          <a:lstStyle/>
          <a:p>
            <a:pPr marL="0" indent="0" eaLnBrk="1" hangingPunct="1">
              <a:buFont typeface="Arial" panose="020B0604020202020204" pitchFamily="34" charset="0"/>
              <a:buNone/>
            </a:pPr>
            <a:r>
              <a:rPr lang="fr-FR" altLang="fr-FR" dirty="0" smtClean="0">
                <a:solidFill>
                  <a:schemeClr val="bg1"/>
                </a:solidFill>
              </a:rPr>
              <a:t/>
            </a:r>
            <a:br>
              <a:rPr lang="fr-FR" altLang="fr-FR" dirty="0" smtClean="0">
                <a:solidFill>
                  <a:schemeClr val="bg1"/>
                </a:solidFill>
              </a:rPr>
            </a:br>
            <a:endParaRPr lang="fr-FR" altLang="fr-FR" dirty="0" smtClean="0"/>
          </a:p>
        </p:txBody>
      </p:sp>
      <p:sp>
        <p:nvSpPr>
          <p:cNvPr id="129029" name="ZoneTexte 5"/>
          <p:cNvSpPr txBox="1">
            <a:spLocks noChangeArrowheads="1"/>
          </p:cNvSpPr>
          <p:nvPr/>
        </p:nvSpPr>
        <p:spPr bwMode="auto">
          <a:xfrm>
            <a:off x="6432550" y="4808538"/>
            <a:ext cx="2711450" cy="277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defRPr>
            </a:lvl9pPr>
          </a:lstStyle>
          <a:p>
            <a:r>
              <a:rPr lang="fr-FR" altLang="fr-FR" sz="1200" b="1" i="1">
                <a:solidFill>
                  <a:schemeClr val="bg1"/>
                </a:solidFill>
                <a:latin typeface="Book Antiqua" panose="02040602050305030304" pitchFamily="18" charset="0"/>
              </a:rPr>
              <a:t>Gesuina BOISSON &amp; Camille EVEN </a:t>
            </a:r>
          </a:p>
        </p:txBody>
      </p:sp>
      <p:grpSp>
        <p:nvGrpSpPr>
          <p:cNvPr id="129030" name="Groupe 4"/>
          <p:cNvGrpSpPr>
            <a:grpSpLocks/>
          </p:cNvGrpSpPr>
          <p:nvPr/>
        </p:nvGrpSpPr>
        <p:grpSpPr bwMode="auto">
          <a:xfrm>
            <a:off x="241300" y="547688"/>
            <a:ext cx="8474075" cy="4060825"/>
            <a:chOff x="240825" y="569119"/>
            <a:chExt cx="8473757" cy="4061083"/>
          </a:xfrm>
        </p:grpSpPr>
        <p:sp>
          <p:nvSpPr>
            <p:cNvPr id="6" name="Forme libre 5"/>
            <p:cNvSpPr/>
            <p:nvPr/>
          </p:nvSpPr>
          <p:spPr>
            <a:xfrm>
              <a:off x="240825" y="569119"/>
              <a:ext cx="4061083" cy="4061083"/>
            </a:xfrm>
            <a:custGeom>
              <a:avLst/>
              <a:gdLst>
                <a:gd name="connsiteX0" fmla="*/ 0 w 4061082"/>
                <a:gd name="connsiteY0" fmla="*/ 1421379 h 4061082"/>
                <a:gd name="connsiteX1" fmla="*/ 2030541 w 4061082"/>
                <a:gd name="connsiteY1" fmla="*/ 0 h 4061082"/>
                <a:gd name="connsiteX2" fmla="*/ 4061082 w 4061082"/>
                <a:gd name="connsiteY2" fmla="*/ 1421379 h 4061082"/>
                <a:gd name="connsiteX3" fmla="*/ 3045812 w 4061082"/>
                <a:gd name="connsiteY3" fmla="*/ 1421379 h 4061082"/>
                <a:gd name="connsiteX4" fmla="*/ 3045812 w 4061082"/>
                <a:gd name="connsiteY4" fmla="*/ 4061082 h 4061082"/>
                <a:gd name="connsiteX5" fmla="*/ 1015271 w 4061082"/>
                <a:gd name="connsiteY5" fmla="*/ 4061082 h 4061082"/>
                <a:gd name="connsiteX6" fmla="*/ 1015271 w 4061082"/>
                <a:gd name="connsiteY6" fmla="*/ 1421379 h 4061082"/>
                <a:gd name="connsiteX7" fmla="*/ 0 w 4061082"/>
                <a:gd name="connsiteY7" fmla="*/ 1421379 h 40610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061082" h="4061082">
                  <a:moveTo>
                    <a:pt x="1421379" y="4061082"/>
                  </a:moveTo>
                  <a:lnTo>
                    <a:pt x="0" y="2030541"/>
                  </a:lnTo>
                  <a:lnTo>
                    <a:pt x="1421379" y="0"/>
                  </a:lnTo>
                  <a:lnTo>
                    <a:pt x="1421379" y="1015270"/>
                  </a:lnTo>
                  <a:lnTo>
                    <a:pt x="4061082" y="1015270"/>
                  </a:lnTo>
                  <a:lnTo>
                    <a:pt x="4061082" y="3045811"/>
                  </a:lnTo>
                  <a:lnTo>
                    <a:pt x="1421379" y="3045811"/>
                  </a:lnTo>
                  <a:lnTo>
                    <a:pt x="1421379" y="4061082"/>
                  </a:lnTo>
                  <a:close/>
                </a:path>
              </a:pathLst>
            </a:custGeom>
            <a:scene3d>
              <a:camera prst="orthographicFront"/>
              <a:lightRig rig="flat" dir="t"/>
            </a:scene3d>
            <a:sp3d prstMaterial="dkEdge">
              <a:bevelT w="8200" h="38100"/>
            </a:sp3d>
          </p:spPr>
          <p:style>
            <a:lnRef idx="0">
              <a:schemeClr val="lt1">
                <a:hueOff val="0"/>
                <a:satOff val="0"/>
                <a:lumOff val="0"/>
                <a:alphaOff val="0"/>
              </a:schemeClr>
            </a:lnRef>
            <a:fillRef idx="2">
              <a:schemeClr val="accent1">
                <a:hueOff val="0"/>
                <a:satOff val="0"/>
                <a:lumOff val="0"/>
                <a:alphaOff val="0"/>
              </a:schemeClr>
            </a:fillRef>
            <a:effectRef idx="1">
              <a:schemeClr val="accent1">
                <a:hueOff val="0"/>
                <a:satOff val="0"/>
                <a:lumOff val="0"/>
                <a:alphaOff val="0"/>
              </a:schemeClr>
            </a:effectRef>
            <a:fontRef idx="minor">
              <a:schemeClr val="dk1"/>
            </a:fontRef>
          </p:style>
          <p:txBody>
            <a:bodyPr lIns="838706" tIns="1143286" rIns="128016" bIns="1143287" spcCol="1270" anchor="ctr"/>
            <a:lstStyle/>
            <a:p>
              <a:pPr algn="ctr" defTabSz="800100">
                <a:lnSpc>
                  <a:spcPct val="90000"/>
                </a:lnSpc>
                <a:spcAft>
                  <a:spcPct val="35000"/>
                </a:spcAft>
                <a:defRPr/>
              </a:pPr>
              <a:r>
                <a:rPr lang="fr-FR" b="1" u="sng" dirty="0">
                  <a:solidFill>
                    <a:srgbClr val="C00000"/>
                  </a:solidFill>
                </a:rPr>
                <a:t>LES LIMITES</a:t>
              </a:r>
            </a:p>
            <a:p>
              <a:pPr algn="ctr" defTabSz="800100">
                <a:lnSpc>
                  <a:spcPct val="90000"/>
                </a:lnSpc>
                <a:spcAft>
                  <a:spcPct val="35000"/>
                </a:spcAft>
                <a:defRPr/>
              </a:pPr>
              <a:r>
                <a:rPr lang="fr-FR" b="1" dirty="0">
                  <a:solidFill>
                    <a:schemeClr val="bg1"/>
                  </a:solidFill>
                </a:rPr>
                <a:t> </a:t>
              </a:r>
            </a:p>
            <a:p>
              <a:pPr marL="285750" indent="-285750" defTabSz="800100">
                <a:lnSpc>
                  <a:spcPct val="90000"/>
                </a:lnSpc>
                <a:spcAft>
                  <a:spcPct val="35000"/>
                </a:spcAft>
                <a:buFont typeface="Wingdings" panose="05000000000000000000" pitchFamily="2" charset="2"/>
                <a:buChar char="§"/>
                <a:defRPr/>
              </a:pPr>
              <a:r>
                <a:rPr lang="fr-FR" sz="1400" dirty="0" smtClean="0">
                  <a:solidFill>
                    <a:schemeClr val="bg1"/>
                  </a:solidFill>
                </a:rPr>
                <a:t>Durée des séances: 1 </a:t>
              </a:r>
              <a:r>
                <a:rPr lang="fr-FR" sz="1400" dirty="0">
                  <a:solidFill>
                    <a:schemeClr val="bg1"/>
                  </a:solidFill>
                </a:rPr>
                <a:t>h 30</a:t>
              </a:r>
            </a:p>
            <a:p>
              <a:pPr marL="285750" indent="-285750" defTabSz="800100">
                <a:lnSpc>
                  <a:spcPct val="90000"/>
                </a:lnSpc>
                <a:spcAft>
                  <a:spcPct val="35000"/>
                </a:spcAft>
                <a:buFont typeface="Wingdings" panose="05000000000000000000" pitchFamily="2" charset="2"/>
                <a:buChar char="§"/>
                <a:defRPr/>
              </a:pPr>
              <a:r>
                <a:rPr lang="fr-FR" sz="1400" dirty="0">
                  <a:solidFill>
                    <a:schemeClr val="bg1"/>
                  </a:solidFill>
                </a:rPr>
                <a:t>Extraction ou convocation des détenues </a:t>
              </a:r>
            </a:p>
            <a:p>
              <a:pPr marL="285750" indent="-285750" defTabSz="800100">
                <a:lnSpc>
                  <a:spcPct val="90000"/>
                </a:lnSpc>
                <a:spcAft>
                  <a:spcPct val="35000"/>
                </a:spcAft>
                <a:buFont typeface="Wingdings" panose="05000000000000000000" pitchFamily="2" charset="2"/>
                <a:buChar char="§"/>
                <a:defRPr/>
              </a:pPr>
              <a:r>
                <a:rPr lang="fr-FR" sz="1400" dirty="0"/>
                <a:t>Cluster </a:t>
              </a:r>
              <a:r>
                <a:rPr lang="fr-FR" sz="1400" dirty="0" smtClean="0"/>
                <a:t>COVID</a:t>
              </a:r>
            </a:p>
            <a:p>
              <a:pPr marL="285750" indent="-285750" defTabSz="800100">
                <a:lnSpc>
                  <a:spcPct val="90000"/>
                </a:lnSpc>
                <a:spcAft>
                  <a:spcPct val="35000"/>
                </a:spcAft>
                <a:buFont typeface="Wingdings" panose="05000000000000000000" pitchFamily="2" charset="2"/>
                <a:buChar char="§"/>
                <a:defRPr/>
              </a:pPr>
              <a:r>
                <a:rPr lang="fr-FR" sz="1400" dirty="0" smtClean="0"/>
                <a:t>2 catégories pénales à séparer</a:t>
              </a:r>
              <a:endParaRPr lang="fr-FR" sz="1400" dirty="0"/>
            </a:p>
          </p:txBody>
        </p:sp>
        <p:sp>
          <p:nvSpPr>
            <p:cNvPr id="7" name="Forme libre 6"/>
            <p:cNvSpPr/>
            <p:nvPr/>
          </p:nvSpPr>
          <p:spPr>
            <a:xfrm>
              <a:off x="4653500" y="569119"/>
              <a:ext cx="4061082" cy="4061082"/>
            </a:xfrm>
            <a:custGeom>
              <a:avLst/>
              <a:gdLst>
                <a:gd name="connsiteX0" fmla="*/ 0 w 4061082"/>
                <a:gd name="connsiteY0" fmla="*/ 1421379 h 4061082"/>
                <a:gd name="connsiteX1" fmla="*/ 2030541 w 4061082"/>
                <a:gd name="connsiteY1" fmla="*/ 0 h 4061082"/>
                <a:gd name="connsiteX2" fmla="*/ 4061082 w 4061082"/>
                <a:gd name="connsiteY2" fmla="*/ 1421379 h 4061082"/>
                <a:gd name="connsiteX3" fmla="*/ 3045812 w 4061082"/>
                <a:gd name="connsiteY3" fmla="*/ 1421379 h 4061082"/>
                <a:gd name="connsiteX4" fmla="*/ 3045812 w 4061082"/>
                <a:gd name="connsiteY4" fmla="*/ 4061082 h 4061082"/>
                <a:gd name="connsiteX5" fmla="*/ 1015271 w 4061082"/>
                <a:gd name="connsiteY5" fmla="*/ 4061082 h 4061082"/>
                <a:gd name="connsiteX6" fmla="*/ 1015271 w 4061082"/>
                <a:gd name="connsiteY6" fmla="*/ 1421379 h 4061082"/>
                <a:gd name="connsiteX7" fmla="*/ 0 w 4061082"/>
                <a:gd name="connsiteY7" fmla="*/ 1421379 h 40610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061082" h="4061082">
                  <a:moveTo>
                    <a:pt x="2639703" y="0"/>
                  </a:moveTo>
                  <a:lnTo>
                    <a:pt x="4061082" y="2030541"/>
                  </a:lnTo>
                  <a:lnTo>
                    <a:pt x="2639703" y="4061082"/>
                  </a:lnTo>
                  <a:lnTo>
                    <a:pt x="2639703" y="3045812"/>
                  </a:lnTo>
                  <a:lnTo>
                    <a:pt x="0" y="3045812"/>
                  </a:lnTo>
                  <a:lnTo>
                    <a:pt x="0" y="1015271"/>
                  </a:lnTo>
                  <a:lnTo>
                    <a:pt x="2639703" y="1015271"/>
                  </a:lnTo>
                  <a:lnTo>
                    <a:pt x="2639703" y="0"/>
                  </a:lnTo>
                  <a:close/>
                </a:path>
              </a:pathLst>
            </a:custGeom>
            <a:scene3d>
              <a:camera prst="orthographicFront"/>
              <a:lightRig rig="flat" dir="t"/>
            </a:scene3d>
            <a:sp3d prstMaterial="dkEdge">
              <a:bevelT w="8200" h="38100"/>
            </a:sp3d>
          </p:spPr>
          <p:style>
            <a:lnRef idx="0">
              <a:schemeClr val="lt1">
                <a:hueOff val="0"/>
                <a:satOff val="0"/>
                <a:lumOff val="0"/>
                <a:alphaOff val="0"/>
              </a:schemeClr>
            </a:lnRef>
            <a:fillRef idx="2">
              <a:schemeClr val="accent1">
                <a:hueOff val="0"/>
                <a:satOff val="0"/>
                <a:lumOff val="0"/>
                <a:alphaOff val="0"/>
              </a:schemeClr>
            </a:fillRef>
            <a:effectRef idx="1">
              <a:schemeClr val="accent1">
                <a:hueOff val="0"/>
                <a:satOff val="0"/>
                <a:lumOff val="0"/>
                <a:alphaOff val="0"/>
              </a:schemeClr>
            </a:effectRef>
            <a:fontRef idx="minor">
              <a:schemeClr val="dk1"/>
            </a:fontRef>
          </p:style>
          <p:txBody>
            <a:bodyPr lIns="128016" tIns="1143287" rIns="838705" bIns="1143286" spcCol="1270" anchor="ctr"/>
            <a:lstStyle/>
            <a:p>
              <a:pPr algn="ctr" defTabSz="800100">
                <a:lnSpc>
                  <a:spcPct val="90000"/>
                </a:lnSpc>
                <a:spcAft>
                  <a:spcPct val="35000"/>
                </a:spcAft>
                <a:defRPr/>
              </a:pPr>
              <a:r>
                <a:rPr lang="fr-FR" b="1" u="sng" dirty="0" smtClean="0">
                  <a:solidFill>
                    <a:srgbClr val="00B050"/>
                  </a:solidFill>
                </a:rPr>
                <a:t>LES </a:t>
              </a:r>
              <a:r>
                <a:rPr lang="fr-FR" b="1" u="sng" dirty="0">
                  <a:solidFill>
                    <a:srgbClr val="00B050"/>
                  </a:solidFill>
                </a:rPr>
                <a:t>BENEFICES</a:t>
              </a:r>
            </a:p>
            <a:p>
              <a:pPr algn="ctr" defTabSz="800100">
                <a:lnSpc>
                  <a:spcPct val="90000"/>
                </a:lnSpc>
                <a:spcAft>
                  <a:spcPct val="35000"/>
                </a:spcAft>
                <a:defRPr/>
              </a:pPr>
              <a:endParaRPr lang="fr-FR" sz="1050" b="1" u="sng" dirty="0">
                <a:solidFill>
                  <a:srgbClr val="00B050"/>
                </a:solidFill>
              </a:endParaRPr>
            </a:p>
            <a:p>
              <a:pPr marL="285750" indent="-285750" defTabSz="800100">
                <a:lnSpc>
                  <a:spcPct val="90000"/>
                </a:lnSpc>
                <a:spcAft>
                  <a:spcPct val="35000"/>
                </a:spcAft>
                <a:buFont typeface="Arial" panose="020B0604020202020204" pitchFamily="34" charset="0"/>
                <a:buChar char="•"/>
                <a:defRPr/>
              </a:pPr>
              <a:r>
                <a:rPr lang="fr-FR" sz="1400" dirty="0">
                  <a:solidFill>
                    <a:schemeClr val="bg1"/>
                  </a:solidFill>
                </a:rPr>
                <a:t>La prévention</a:t>
              </a:r>
            </a:p>
            <a:p>
              <a:pPr marL="285750" indent="-285750" defTabSz="800100">
                <a:lnSpc>
                  <a:spcPct val="90000"/>
                </a:lnSpc>
                <a:spcAft>
                  <a:spcPct val="35000"/>
                </a:spcAft>
                <a:buFont typeface="Arial" panose="020B0604020202020204" pitchFamily="34" charset="0"/>
                <a:buChar char="•"/>
                <a:defRPr/>
              </a:pPr>
              <a:r>
                <a:rPr lang="fr-FR" sz="1400" dirty="0">
                  <a:solidFill>
                    <a:schemeClr val="bg1"/>
                  </a:solidFill>
                </a:rPr>
                <a:t>Autonomisation /  responsabilisation </a:t>
              </a:r>
            </a:p>
            <a:p>
              <a:pPr marL="285750" indent="-285750" defTabSz="800100">
                <a:lnSpc>
                  <a:spcPct val="90000"/>
                </a:lnSpc>
                <a:spcAft>
                  <a:spcPct val="35000"/>
                </a:spcAft>
                <a:buFont typeface="Arial" panose="020B0604020202020204" pitchFamily="34" charset="0"/>
                <a:buChar char="•"/>
                <a:defRPr/>
              </a:pPr>
              <a:r>
                <a:rPr lang="fr-FR" sz="1400" dirty="0">
                  <a:solidFill>
                    <a:schemeClr val="bg1"/>
                  </a:solidFill>
                </a:rPr>
                <a:t>Estime de soi, Apprentissage</a:t>
              </a:r>
              <a:br>
                <a:rPr lang="fr-FR" sz="1400" dirty="0">
                  <a:solidFill>
                    <a:schemeClr val="bg1"/>
                  </a:solidFill>
                </a:rPr>
              </a:br>
              <a:r>
                <a:rPr lang="fr-FR" sz="1400" dirty="0">
                  <a:solidFill>
                    <a:schemeClr val="bg1"/>
                  </a:solidFill>
                </a:rPr>
                <a:t>et Découverte du corps</a:t>
              </a:r>
              <a:endParaRPr lang="fr-FR" sz="1400" dirty="0"/>
            </a:p>
          </p:txBody>
        </p:sp>
      </p:gr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129030"/>
                                        </p:tgtEl>
                                        <p:attrNameLst>
                                          <p:attrName>style.visibility</p:attrName>
                                        </p:attrNameLst>
                                      </p:cBhvr>
                                      <p:to>
                                        <p:strVal val="visible"/>
                                      </p:to>
                                    </p:set>
                                    <p:anim calcmode="lin" valueType="num">
                                      <p:cBhvr additive="base">
                                        <p:cTn id="7" dur="500" fill="hold"/>
                                        <p:tgtEl>
                                          <p:spTgt spid="129030"/>
                                        </p:tgtEl>
                                        <p:attrNameLst>
                                          <p:attrName>ppt_x</p:attrName>
                                        </p:attrNameLst>
                                      </p:cBhvr>
                                      <p:tavLst>
                                        <p:tav tm="0">
                                          <p:val>
                                            <p:strVal val="#ppt_x"/>
                                          </p:val>
                                        </p:tav>
                                        <p:tav tm="100000">
                                          <p:val>
                                            <p:strVal val="#ppt_x"/>
                                          </p:val>
                                        </p:tav>
                                      </p:tavLst>
                                    </p:anim>
                                    <p:anim calcmode="lin" valueType="num">
                                      <p:cBhvr additive="base">
                                        <p:cTn id="8" dur="500" fill="hold"/>
                                        <p:tgtEl>
                                          <p:spTgt spid="12903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Titre 1"/>
          <p:cNvSpPr>
            <a:spLocks noGrp="1"/>
          </p:cNvSpPr>
          <p:nvPr>
            <p:ph type="title"/>
          </p:nvPr>
        </p:nvSpPr>
        <p:spPr>
          <a:xfrm>
            <a:off x="1144588" y="147638"/>
            <a:ext cx="7278687" cy="392112"/>
          </a:xfrm>
        </p:spPr>
        <p:txBody>
          <a:bodyPr/>
          <a:lstStyle/>
          <a:p>
            <a:pPr algn="ctr" eaLnBrk="1" fontAlgn="auto" hangingPunct="1">
              <a:spcAft>
                <a:spcPts val="0"/>
              </a:spcAft>
              <a:defRPr/>
            </a:pPr>
            <a:r>
              <a:rPr lang="fr-FR" altLang="fr-FR" sz="1500" b="1" dirty="0" smtClean="0">
                <a:solidFill>
                  <a:schemeClr val="bg1"/>
                </a:solidFill>
              </a:rPr>
              <a:t>Comprendre les personnes détenues : LE POINT DE VUE DU SEXOLOGUE</a:t>
            </a:r>
          </a:p>
        </p:txBody>
      </p:sp>
      <p:sp>
        <p:nvSpPr>
          <p:cNvPr id="130051" name="ZoneTexte 3"/>
          <p:cNvSpPr txBox="1">
            <a:spLocks noChangeArrowheads="1"/>
          </p:cNvSpPr>
          <p:nvPr/>
        </p:nvSpPr>
        <p:spPr bwMode="auto">
          <a:xfrm>
            <a:off x="6432550" y="4808538"/>
            <a:ext cx="2711450" cy="277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defRPr>
            </a:lvl9pPr>
          </a:lstStyle>
          <a:p>
            <a:r>
              <a:rPr lang="fr-FR" altLang="fr-FR" sz="1200" b="1" i="1">
                <a:solidFill>
                  <a:schemeClr val="bg1"/>
                </a:solidFill>
                <a:latin typeface="Book Antiqua" panose="02040602050305030304" pitchFamily="18" charset="0"/>
              </a:rPr>
              <a:t>Gesuina BOISSON &amp; Camille EVEN </a:t>
            </a:r>
          </a:p>
        </p:txBody>
      </p:sp>
      <p:grpSp>
        <p:nvGrpSpPr>
          <p:cNvPr id="131076" name="Groupe 5"/>
          <p:cNvGrpSpPr>
            <a:grpSpLocks/>
          </p:cNvGrpSpPr>
          <p:nvPr/>
        </p:nvGrpSpPr>
        <p:grpSpPr bwMode="auto">
          <a:xfrm>
            <a:off x="668338" y="793750"/>
            <a:ext cx="8124825" cy="508000"/>
            <a:chOff x="384538" y="253918"/>
            <a:chExt cx="8124611" cy="508162"/>
          </a:xfrm>
        </p:grpSpPr>
        <p:sp>
          <p:nvSpPr>
            <p:cNvPr id="24" name="Rectangle 23"/>
            <p:cNvSpPr/>
            <p:nvPr/>
          </p:nvSpPr>
          <p:spPr>
            <a:xfrm>
              <a:off x="384538" y="253918"/>
              <a:ext cx="8124611" cy="508162"/>
            </a:xfrm>
            <a:prstGeom prst="rect">
              <a:avLst/>
            </a:prstGeom>
            <a:solidFill>
              <a:schemeClr val="accent1">
                <a:lumMod val="60000"/>
                <a:lumOff val="40000"/>
              </a:schemeClr>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25" name="ZoneTexte 24"/>
            <p:cNvSpPr txBox="1"/>
            <p:nvPr/>
          </p:nvSpPr>
          <p:spPr>
            <a:xfrm>
              <a:off x="384538" y="253918"/>
              <a:ext cx="8124611" cy="508162"/>
            </a:xfrm>
            <a:prstGeom prst="rect">
              <a:avLst/>
            </a:prstGeom>
          </p:spPr>
          <p:style>
            <a:lnRef idx="0">
              <a:scrgbClr r="0" g="0" b="0"/>
            </a:lnRef>
            <a:fillRef idx="0">
              <a:scrgbClr r="0" g="0" b="0"/>
            </a:fillRef>
            <a:effectRef idx="0">
              <a:scrgbClr r="0" g="0" b="0"/>
            </a:effectRef>
            <a:fontRef idx="minor">
              <a:schemeClr val="lt1"/>
            </a:fontRef>
          </p:style>
          <p:txBody>
            <a:bodyPr lIns="403354" tIns="30480" rIns="30480" bIns="30480" spcCol="1270" anchor="ctr"/>
            <a:lstStyle/>
            <a:p>
              <a:pPr defTabSz="533400">
                <a:lnSpc>
                  <a:spcPct val="90000"/>
                </a:lnSpc>
                <a:spcAft>
                  <a:spcPct val="35000"/>
                </a:spcAft>
                <a:defRPr/>
              </a:pPr>
              <a:r>
                <a:rPr lang="fr-FR" sz="1200" b="1" dirty="0">
                  <a:solidFill>
                    <a:schemeClr val="bg1"/>
                  </a:solidFill>
                </a:rPr>
                <a:t>Les perturbations du corps</a:t>
              </a:r>
              <a:r>
                <a:rPr lang="fr-FR" sz="1200" dirty="0">
                  <a:solidFill>
                    <a:schemeClr val="bg1"/>
                  </a:solidFill>
                </a:rPr>
                <a:t>: choc carcéral, l’angoisse, aménorrhée, les conduites alimentaires, problématique de l’usage du schéma corporel.</a:t>
              </a:r>
            </a:p>
          </p:txBody>
        </p:sp>
      </p:grpSp>
      <p:sp>
        <p:nvSpPr>
          <p:cNvPr id="7" name="Ellipse 6"/>
          <p:cNvSpPr/>
          <p:nvPr/>
        </p:nvSpPr>
        <p:spPr>
          <a:xfrm>
            <a:off x="350838" y="730250"/>
            <a:ext cx="635000" cy="635000"/>
          </a:xfrm>
          <a:prstGeom prst="ellipse">
            <a:avLst/>
          </a:prstGeom>
          <a:solidFill>
            <a:schemeClr val="accent1"/>
          </a:solidFill>
        </p:spPr>
        <p:style>
          <a:lnRef idx="2">
            <a:schemeClr val="accent1">
              <a:hueOff val="0"/>
              <a:satOff val="0"/>
              <a:lumOff val="0"/>
              <a:alphaOff val="0"/>
            </a:schemeClr>
          </a:lnRef>
          <a:fillRef idx="1">
            <a:scrgbClr r="0" g="0" b="0"/>
          </a:fillRef>
          <a:effectRef idx="0">
            <a:schemeClr val="lt1">
              <a:hueOff val="0"/>
              <a:satOff val="0"/>
              <a:lumOff val="0"/>
              <a:alphaOff val="0"/>
            </a:schemeClr>
          </a:effectRef>
          <a:fontRef idx="minor">
            <a:schemeClr val="dk1">
              <a:hueOff val="0"/>
              <a:satOff val="0"/>
              <a:lumOff val="0"/>
              <a:alphaOff val="0"/>
            </a:schemeClr>
          </a:fontRef>
        </p:style>
      </p:sp>
      <p:grpSp>
        <p:nvGrpSpPr>
          <p:cNvPr id="131078" name="Groupe 7"/>
          <p:cNvGrpSpPr>
            <a:grpSpLocks/>
          </p:cNvGrpSpPr>
          <p:nvPr/>
        </p:nvGrpSpPr>
        <p:grpSpPr bwMode="auto">
          <a:xfrm>
            <a:off x="1031875" y="1555750"/>
            <a:ext cx="7761288" cy="508000"/>
            <a:chOff x="748672" y="1015918"/>
            <a:chExt cx="7760476" cy="508162"/>
          </a:xfrm>
        </p:grpSpPr>
        <p:sp>
          <p:nvSpPr>
            <p:cNvPr id="22" name="Rectangle 21"/>
            <p:cNvSpPr/>
            <p:nvPr/>
          </p:nvSpPr>
          <p:spPr>
            <a:xfrm>
              <a:off x="748672" y="1015918"/>
              <a:ext cx="7760476" cy="508162"/>
            </a:xfrm>
            <a:prstGeom prst="rect">
              <a:avLst/>
            </a:prstGeom>
            <a:solidFill>
              <a:schemeClr val="accent1">
                <a:lumMod val="60000"/>
                <a:lumOff val="40000"/>
              </a:schemeClr>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23" name="ZoneTexte 22"/>
            <p:cNvSpPr txBox="1"/>
            <p:nvPr/>
          </p:nvSpPr>
          <p:spPr>
            <a:xfrm>
              <a:off x="748672" y="1015918"/>
              <a:ext cx="7760476" cy="508162"/>
            </a:xfrm>
            <a:prstGeom prst="rect">
              <a:avLst/>
            </a:prstGeom>
          </p:spPr>
          <p:style>
            <a:lnRef idx="0">
              <a:scrgbClr r="0" g="0" b="0"/>
            </a:lnRef>
            <a:fillRef idx="0">
              <a:scrgbClr r="0" g="0" b="0"/>
            </a:fillRef>
            <a:effectRef idx="0">
              <a:scrgbClr r="0" g="0" b="0"/>
            </a:effectRef>
            <a:fontRef idx="minor">
              <a:schemeClr val="lt1"/>
            </a:fontRef>
          </p:style>
          <p:txBody>
            <a:bodyPr lIns="403354" tIns="30480" rIns="30480" bIns="30480" spcCol="1270" anchor="ctr"/>
            <a:lstStyle/>
            <a:p>
              <a:pPr defTabSz="533400">
                <a:lnSpc>
                  <a:spcPct val="90000"/>
                </a:lnSpc>
                <a:spcAft>
                  <a:spcPct val="35000"/>
                </a:spcAft>
                <a:defRPr/>
              </a:pPr>
              <a:r>
                <a:rPr lang="fr-FR" sz="1200" b="1" dirty="0">
                  <a:solidFill>
                    <a:schemeClr val="bg1"/>
                  </a:solidFill>
                </a:rPr>
                <a:t>Facteurs favorisants de la méconnaissance du corps </a:t>
              </a:r>
              <a:r>
                <a:rPr lang="fr-FR" sz="1200" dirty="0">
                  <a:solidFill>
                    <a:schemeClr val="bg1"/>
                  </a:solidFill>
                </a:rPr>
                <a:t>: tabous, ne connaisse pas leurs cycles, les moyens de contraceptions, les maladies sexuellement transmissibles.</a:t>
              </a:r>
            </a:p>
          </p:txBody>
        </p:sp>
      </p:grpSp>
      <p:sp>
        <p:nvSpPr>
          <p:cNvPr id="9" name="Ellipse 8"/>
          <p:cNvSpPr/>
          <p:nvPr/>
        </p:nvSpPr>
        <p:spPr>
          <a:xfrm>
            <a:off x="714375" y="1492250"/>
            <a:ext cx="636588" cy="635000"/>
          </a:xfrm>
          <a:prstGeom prst="ellipse">
            <a:avLst/>
          </a:prstGeom>
          <a:solidFill>
            <a:schemeClr val="accent1"/>
          </a:solidFill>
        </p:spPr>
        <p:style>
          <a:lnRef idx="2">
            <a:schemeClr val="accent1">
              <a:hueOff val="0"/>
              <a:satOff val="0"/>
              <a:lumOff val="0"/>
              <a:alphaOff val="0"/>
            </a:schemeClr>
          </a:lnRef>
          <a:fillRef idx="1">
            <a:scrgbClr r="0" g="0" b="0"/>
          </a:fillRef>
          <a:effectRef idx="0">
            <a:schemeClr val="lt1">
              <a:hueOff val="0"/>
              <a:satOff val="0"/>
              <a:lumOff val="0"/>
              <a:alphaOff val="0"/>
            </a:schemeClr>
          </a:effectRef>
          <a:fontRef idx="minor">
            <a:schemeClr val="dk1">
              <a:hueOff val="0"/>
              <a:satOff val="0"/>
              <a:lumOff val="0"/>
              <a:alphaOff val="0"/>
            </a:schemeClr>
          </a:fontRef>
        </p:style>
      </p:sp>
      <p:grpSp>
        <p:nvGrpSpPr>
          <p:cNvPr id="131080" name="Groupe 9"/>
          <p:cNvGrpSpPr>
            <a:grpSpLocks/>
          </p:cNvGrpSpPr>
          <p:nvPr/>
        </p:nvGrpSpPr>
        <p:grpSpPr bwMode="auto">
          <a:xfrm>
            <a:off x="1144588" y="2317750"/>
            <a:ext cx="7648575" cy="508000"/>
            <a:chOff x="860432" y="1777918"/>
            <a:chExt cx="7648716" cy="508162"/>
          </a:xfrm>
        </p:grpSpPr>
        <p:sp>
          <p:nvSpPr>
            <p:cNvPr id="20" name="Rectangle 19"/>
            <p:cNvSpPr/>
            <p:nvPr/>
          </p:nvSpPr>
          <p:spPr>
            <a:xfrm>
              <a:off x="860432" y="1777918"/>
              <a:ext cx="7648716" cy="508162"/>
            </a:xfrm>
            <a:prstGeom prst="rect">
              <a:avLst/>
            </a:prstGeom>
            <a:solidFill>
              <a:schemeClr val="accent1">
                <a:lumMod val="60000"/>
                <a:lumOff val="40000"/>
              </a:schemeClr>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21" name="ZoneTexte 20"/>
            <p:cNvSpPr txBox="1"/>
            <p:nvPr/>
          </p:nvSpPr>
          <p:spPr>
            <a:xfrm>
              <a:off x="860432" y="1777918"/>
              <a:ext cx="7648716" cy="508162"/>
            </a:xfrm>
            <a:prstGeom prst="rect">
              <a:avLst/>
            </a:prstGeom>
          </p:spPr>
          <p:style>
            <a:lnRef idx="0">
              <a:scrgbClr r="0" g="0" b="0"/>
            </a:lnRef>
            <a:fillRef idx="0">
              <a:scrgbClr r="0" g="0" b="0"/>
            </a:fillRef>
            <a:effectRef idx="0">
              <a:scrgbClr r="0" g="0" b="0"/>
            </a:effectRef>
            <a:fontRef idx="minor">
              <a:schemeClr val="lt1"/>
            </a:fontRef>
          </p:style>
          <p:txBody>
            <a:bodyPr lIns="403354" tIns="30480" rIns="30480" bIns="30480" spcCol="1270" anchor="ctr"/>
            <a:lstStyle/>
            <a:p>
              <a:pPr defTabSz="533400">
                <a:lnSpc>
                  <a:spcPct val="90000"/>
                </a:lnSpc>
                <a:spcAft>
                  <a:spcPct val="35000"/>
                </a:spcAft>
                <a:defRPr/>
              </a:pPr>
              <a:r>
                <a:rPr lang="fr-FR" sz="1200" b="1" dirty="0">
                  <a:solidFill>
                    <a:schemeClr val="bg1"/>
                  </a:solidFill>
                </a:rPr>
                <a:t>L’éducation sur la sexualité </a:t>
              </a:r>
              <a:r>
                <a:rPr lang="fr-FR" sz="1200" dirty="0">
                  <a:solidFill>
                    <a:schemeClr val="bg1"/>
                  </a:solidFill>
                </a:rPr>
                <a:t>: </a:t>
              </a:r>
              <a:r>
                <a:rPr lang="fr-FR" sz="1200" dirty="0" smtClean="0">
                  <a:solidFill>
                    <a:schemeClr val="bg1"/>
                  </a:solidFill>
                </a:rPr>
                <a:t>le </a:t>
              </a:r>
              <a:r>
                <a:rPr lang="fr-FR" sz="1200" dirty="0">
                  <a:solidFill>
                    <a:schemeClr val="bg1"/>
                  </a:solidFill>
                </a:rPr>
                <a:t>rapport au corps, les femmes battues, les différentes études sur les comportements </a:t>
              </a:r>
              <a:r>
                <a:rPr lang="fr-FR" sz="1200" dirty="0" smtClean="0">
                  <a:solidFill>
                    <a:schemeClr val="bg1"/>
                  </a:solidFill>
                </a:rPr>
                <a:t>sexuels. </a:t>
              </a:r>
              <a:endParaRPr lang="fr-FR" sz="1200" dirty="0">
                <a:solidFill>
                  <a:schemeClr val="bg1"/>
                </a:solidFill>
              </a:endParaRPr>
            </a:p>
          </p:txBody>
        </p:sp>
      </p:grpSp>
      <p:sp>
        <p:nvSpPr>
          <p:cNvPr id="11" name="Ellipse 10"/>
          <p:cNvSpPr/>
          <p:nvPr/>
        </p:nvSpPr>
        <p:spPr>
          <a:xfrm>
            <a:off x="827088" y="2254250"/>
            <a:ext cx="635000" cy="635000"/>
          </a:xfrm>
          <a:prstGeom prst="ellipse">
            <a:avLst/>
          </a:prstGeom>
          <a:solidFill>
            <a:schemeClr val="accent1"/>
          </a:solidFill>
        </p:spPr>
        <p:style>
          <a:lnRef idx="2">
            <a:schemeClr val="accent1">
              <a:hueOff val="0"/>
              <a:satOff val="0"/>
              <a:lumOff val="0"/>
              <a:alphaOff val="0"/>
            </a:schemeClr>
          </a:lnRef>
          <a:fillRef idx="1">
            <a:scrgbClr r="0" g="0" b="0"/>
          </a:fillRef>
          <a:effectRef idx="0">
            <a:schemeClr val="lt1">
              <a:hueOff val="0"/>
              <a:satOff val="0"/>
              <a:lumOff val="0"/>
              <a:alphaOff val="0"/>
            </a:schemeClr>
          </a:effectRef>
          <a:fontRef idx="minor">
            <a:schemeClr val="dk1">
              <a:hueOff val="0"/>
              <a:satOff val="0"/>
              <a:lumOff val="0"/>
              <a:alphaOff val="0"/>
            </a:schemeClr>
          </a:fontRef>
        </p:style>
      </p:sp>
      <p:grpSp>
        <p:nvGrpSpPr>
          <p:cNvPr id="131082" name="Groupe 11"/>
          <p:cNvGrpSpPr>
            <a:grpSpLocks/>
          </p:cNvGrpSpPr>
          <p:nvPr/>
        </p:nvGrpSpPr>
        <p:grpSpPr bwMode="auto">
          <a:xfrm>
            <a:off x="1031875" y="3079750"/>
            <a:ext cx="7761288" cy="508000"/>
            <a:chOff x="748672" y="2539918"/>
            <a:chExt cx="7760476" cy="508162"/>
          </a:xfrm>
        </p:grpSpPr>
        <p:sp>
          <p:nvSpPr>
            <p:cNvPr id="18" name="Rectangle 17"/>
            <p:cNvSpPr/>
            <p:nvPr/>
          </p:nvSpPr>
          <p:spPr>
            <a:xfrm>
              <a:off x="748672" y="2539918"/>
              <a:ext cx="7760476" cy="508162"/>
            </a:xfrm>
            <a:prstGeom prst="rect">
              <a:avLst/>
            </a:prstGeom>
            <a:solidFill>
              <a:schemeClr val="accent1">
                <a:lumMod val="60000"/>
                <a:lumOff val="40000"/>
              </a:schemeClr>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19" name="ZoneTexte 18"/>
            <p:cNvSpPr txBox="1"/>
            <p:nvPr/>
          </p:nvSpPr>
          <p:spPr>
            <a:xfrm>
              <a:off x="748672" y="2539918"/>
              <a:ext cx="7760476" cy="508162"/>
            </a:xfrm>
            <a:prstGeom prst="rect">
              <a:avLst/>
            </a:prstGeom>
          </p:spPr>
          <p:style>
            <a:lnRef idx="0">
              <a:scrgbClr r="0" g="0" b="0"/>
            </a:lnRef>
            <a:fillRef idx="0">
              <a:scrgbClr r="0" g="0" b="0"/>
            </a:fillRef>
            <a:effectRef idx="0">
              <a:scrgbClr r="0" g="0" b="0"/>
            </a:effectRef>
            <a:fontRef idx="minor">
              <a:schemeClr val="lt1"/>
            </a:fontRef>
          </p:style>
          <p:txBody>
            <a:bodyPr lIns="403354" tIns="30480" rIns="30480" bIns="30480" spcCol="1270" anchor="ctr"/>
            <a:lstStyle/>
            <a:p>
              <a:pPr defTabSz="533400">
                <a:lnSpc>
                  <a:spcPct val="90000"/>
                </a:lnSpc>
                <a:spcAft>
                  <a:spcPct val="35000"/>
                </a:spcAft>
                <a:defRPr/>
              </a:pPr>
              <a:r>
                <a:rPr lang="fr-FR" sz="1200" b="1" dirty="0">
                  <a:solidFill>
                    <a:schemeClr val="bg1"/>
                  </a:solidFill>
                </a:rPr>
                <a:t>Traumatismes et parcours de vie </a:t>
              </a:r>
              <a:r>
                <a:rPr lang="fr-FR" sz="1200" dirty="0">
                  <a:solidFill>
                    <a:schemeClr val="bg1"/>
                  </a:solidFill>
                </a:rPr>
                <a:t>: Femmes battues, corps objets, viols, femmes venant de Syrie, radicalisation, les excisées.</a:t>
              </a:r>
            </a:p>
          </p:txBody>
        </p:sp>
      </p:grpSp>
      <p:sp>
        <p:nvSpPr>
          <p:cNvPr id="13" name="Ellipse 12"/>
          <p:cNvSpPr/>
          <p:nvPr/>
        </p:nvSpPr>
        <p:spPr>
          <a:xfrm>
            <a:off x="714375" y="3016250"/>
            <a:ext cx="636588" cy="635000"/>
          </a:xfrm>
          <a:prstGeom prst="ellipse">
            <a:avLst/>
          </a:prstGeom>
          <a:solidFill>
            <a:schemeClr val="accent1"/>
          </a:solidFill>
        </p:spPr>
        <p:style>
          <a:lnRef idx="2">
            <a:schemeClr val="accent1">
              <a:hueOff val="0"/>
              <a:satOff val="0"/>
              <a:lumOff val="0"/>
              <a:alphaOff val="0"/>
            </a:schemeClr>
          </a:lnRef>
          <a:fillRef idx="1">
            <a:scrgbClr r="0" g="0" b="0"/>
          </a:fillRef>
          <a:effectRef idx="0">
            <a:schemeClr val="lt1">
              <a:hueOff val="0"/>
              <a:satOff val="0"/>
              <a:lumOff val="0"/>
              <a:alphaOff val="0"/>
            </a:schemeClr>
          </a:effectRef>
          <a:fontRef idx="minor">
            <a:schemeClr val="dk1">
              <a:hueOff val="0"/>
              <a:satOff val="0"/>
              <a:lumOff val="0"/>
              <a:alphaOff val="0"/>
            </a:schemeClr>
          </a:fontRef>
        </p:style>
      </p:sp>
      <p:grpSp>
        <p:nvGrpSpPr>
          <p:cNvPr id="131084" name="Groupe 13"/>
          <p:cNvGrpSpPr>
            <a:grpSpLocks/>
          </p:cNvGrpSpPr>
          <p:nvPr/>
        </p:nvGrpSpPr>
        <p:grpSpPr bwMode="auto">
          <a:xfrm>
            <a:off x="668338" y="3841750"/>
            <a:ext cx="8124825" cy="508000"/>
            <a:chOff x="384538" y="3301918"/>
            <a:chExt cx="8124611" cy="508162"/>
          </a:xfrm>
        </p:grpSpPr>
        <p:sp>
          <p:nvSpPr>
            <p:cNvPr id="16" name="Rectangle 15"/>
            <p:cNvSpPr/>
            <p:nvPr/>
          </p:nvSpPr>
          <p:spPr>
            <a:xfrm>
              <a:off x="384538" y="3301918"/>
              <a:ext cx="8124611" cy="508162"/>
            </a:xfrm>
            <a:prstGeom prst="rect">
              <a:avLst/>
            </a:prstGeom>
            <a:solidFill>
              <a:schemeClr val="accent1">
                <a:lumMod val="60000"/>
                <a:lumOff val="40000"/>
              </a:schemeClr>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17" name="ZoneTexte 16"/>
            <p:cNvSpPr txBox="1"/>
            <p:nvPr/>
          </p:nvSpPr>
          <p:spPr>
            <a:xfrm>
              <a:off x="384538" y="3301918"/>
              <a:ext cx="8124611" cy="508162"/>
            </a:xfrm>
            <a:prstGeom prst="rect">
              <a:avLst/>
            </a:prstGeom>
          </p:spPr>
          <p:style>
            <a:lnRef idx="0">
              <a:scrgbClr r="0" g="0" b="0"/>
            </a:lnRef>
            <a:fillRef idx="0">
              <a:scrgbClr r="0" g="0" b="0"/>
            </a:fillRef>
            <a:effectRef idx="0">
              <a:scrgbClr r="0" g="0" b="0"/>
            </a:effectRef>
            <a:fontRef idx="minor">
              <a:schemeClr val="lt1"/>
            </a:fontRef>
          </p:style>
          <p:txBody>
            <a:bodyPr lIns="403354" tIns="30480" rIns="30480" bIns="30480" spcCol="1270" anchor="ctr"/>
            <a:lstStyle/>
            <a:p>
              <a:pPr defTabSz="533400">
                <a:lnSpc>
                  <a:spcPct val="90000"/>
                </a:lnSpc>
                <a:spcAft>
                  <a:spcPct val="35000"/>
                </a:spcAft>
                <a:defRPr/>
              </a:pPr>
              <a:r>
                <a:rPr lang="fr-FR" sz="1200" dirty="0">
                  <a:solidFill>
                    <a:schemeClr val="bg1"/>
                  </a:solidFill>
                </a:rPr>
                <a:t> </a:t>
              </a:r>
              <a:r>
                <a:rPr lang="fr-FR" sz="1200" b="1" dirty="0">
                  <a:solidFill>
                    <a:schemeClr val="bg1"/>
                  </a:solidFill>
                </a:rPr>
                <a:t>L’homosexualité en prison </a:t>
              </a:r>
              <a:r>
                <a:rPr lang="fr-FR" sz="1200" dirty="0">
                  <a:solidFill>
                    <a:schemeClr val="bg1"/>
                  </a:solidFill>
                </a:rPr>
                <a:t>: recherche affective, influence sur les réseaux sociaux, besoin de conserver leurs féminités, femmes victimes de violence.</a:t>
              </a:r>
            </a:p>
          </p:txBody>
        </p:sp>
      </p:grpSp>
      <p:sp>
        <p:nvSpPr>
          <p:cNvPr id="15" name="Ellipse 14"/>
          <p:cNvSpPr/>
          <p:nvPr/>
        </p:nvSpPr>
        <p:spPr>
          <a:xfrm>
            <a:off x="350838" y="3778250"/>
            <a:ext cx="635000" cy="635000"/>
          </a:xfrm>
          <a:prstGeom prst="ellipse">
            <a:avLst/>
          </a:prstGeom>
          <a:solidFill>
            <a:schemeClr val="accent1"/>
          </a:solidFill>
        </p:spPr>
        <p:style>
          <a:lnRef idx="2">
            <a:schemeClr val="accent1">
              <a:hueOff val="0"/>
              <a:satOff val="0"/>
              <a:lumOff val="0"/>
              <a:alphaOff val="0"/>
            </a:schemeClr>
          </a:lnRef>
          <a:fillRef idx="1">
            <a:scrgbClr r="0" g="0" b="0"/>
          </a:fillRef>
          <a:effectRef idx="0">
            <a:schemeClr val="lt1">
              <a:hueOff val="0"/>
              <a:satOff val="0"/>
              <a:lumOff val="0"/>
              <a:alphaOff val="0"/>
            </a:schemeClr>
          </a:effectRef>
          <a:fontRef idx="minor">
            <a:schemeClr val="dk1">
              <a:hueOff val="0"/>
              <a:satOff val="0"/>
              <a:lumOff val="0"/>
              <a:alphaOff val="0"/>
            </a:schemeClr>
          </a:fontRef>
        </p:style>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131076"/>
                                        </p:tgtEl>
                                        <p:attrNameLst>
                                          <p:attrName>style.visibility</p:attrName>
                                        </p:attrNameLst>
                                      </p:cBhvr>
                                      <p:to>
                                        <p:strVal val="visible"/>
                                      </p:to>
                                    </p:set>
                                    <p:anim calcmode="lin" valueType="num">
                                      <p:cBhvr additive="base">
                                        <p:cTn id="7" dur="500" fill="hold"/>
                                        <p:tgtEl>
                                          <p:spTgt spid="131076"/>
                                        </p:tgtEl>
                                        <p:attrNameLst>
                                          <p:attrName>ppt_x</p:attrName>
                                        </p:attrNameLst>
                                      </p:cBhvr>
                                      <p:tavLst>
                                        <p:tav tm="0">
                                          <p:val>
                                            <p:strVal val="#ppt_x"/>
                                          </p:val>
                                        </p:tav>
                                        <p:tav tm="100000">
                                          <p:val>
                                            <p:strVal val="#ppt_x"/>
                                          </p:val>
                                        </p:tav>
                                      </p:tavLst>
                                    </p:anim>
                                    <p:anim calcmode="lin" valueType="num">
                                      <p:cBhvr additive="base">
                                        <p:cTn id="8" dur="500" fill="hold"/>
                                        <p:tgtEl>
                                          <p:spTgt spid="131076"/>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ppt_x"/>
                                          </p:val>
                                        </p:tav>
                                        <p:tav tm="100000">
                                          <p:val>
                                            <p:strVal val="#ppt_x"/>
                                          </p:val>
                                        </p:tav>
                                      </p:tavLst>
                                    </p:anim>
                                    <p:anim calcmode="lin" valueType="num">
                                      <p:cBhvr additive="base">
                                        <p:cTn id="12"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13" fill="hold" nodeType="clickPar">
                      <p:stCondLst>
                        <p:cond delay="indefinite"/>
                      </p:stCondLst>
                      <p:childTnLst>
                        <p:par>
                          <p:cTn id="14" fill="hold" nodeType="withGroup">
                            <p:stCondLst>
                              <p:cond delay="0"/>
                            </p:stCondLst>
                            <p:childTnLst>
                              <p:par>
                                <p:cTn id="15" presetID="2" presetClass="entr" presetSubtype="4" fill="hold" nodeType="clickEffect">
                                  <p:stCondLst>
                                    <p:cond delay="0"/>
                                  </p:stCondLst>
                                  <p:childTnLst>
                                    <p:set>
                                      <p:cBhvr>
                                        <p:cTn id="16" dur="1" fill="hold">
                                          <p:stCondLst>
                                            <p:cond delay="0"/>
                                          </p:stCondLst>
                                        </p:cTn>
                                        <p:tgtEl>
                                          <p:spTgt spid="9"/>
                                        </p:tgtEl>
                                        <p:attrNameLst>
                                          <p:attrName>style.visibility</p:attrName>
                                        </p:attrNameLst>
                                      </p:cBhvr>
                                      <p:to>
                                        <p:strVal val="visible"/>
                                      </p:to>
                                    </p:set>
                                    <p:anim calcmode="lin" valueType="num">
                                      <p:cBhvr additive="base">
                                        <p:cTn id="17" dur="500" fill="hold"/>
                                        <p:tgtEl>
                                          <p:spTgt spid="9"/>
                                        </p:tgtEl>
                                        <p:attrNameLst>
                                          <p:attrName>ppt_x</p:attrName>
                                        </p:attrNameLst>
                                      </p:cBhvr>
                                      <p:tavLst>
                                        <p:tav tm="0">
                                          <p:val>
                                            <p:strVal val="#ppt_x"/>
                                          </p:val>
                                        </p:tav>
                                        <p:tav tm="100000">
                                          <p:val>
                                            <p:strVal val="#ppt_x"/>
                                          </p:val>
                                        </p:tav>
                                      </p:tavLst>
                                    </p:anim>
                                    <p:anim calcmode="lin" valueType="num">
                                      <p:cBhvr additive="base">
                                        <p:cTn id="18" dur="500" fill="hold"/>
                                        <p:tgtEl>
                                          <p:spTgt spid="9"/>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131078"/>
                                        </p:tgtEl>
                                        <p:attrNameLst>
                                          <p:attrName>style.visibility</p:attrName>
                                        </p:attrNameLst>
                                      </p:cBhvr>
                                      <p:to>
                                        <p:strVal val="visible"/>
                                      </p:to>
                                    </p:set>
                                    <p:anim calcmode="lin" valueType="num">
                                      <p:cBhvr additive="base">
                                        <p:cTn id="21" dur="500" fill="hold"/>
                                        <p:tgtEl>
                                          <p:spTgt spid="131078"/>
                                        </p:tgtEl>
                                        <p:attrNameLst>
                                          <p:attrName>ppt_x</p:attrName>
                                        </p:attrNameLst>
                                      </p:cBhvr>
                                      <p:tavLst>
                                        <p:tav tm="0">
                                          <p:val>
                                            <p:strVal val="#ppt_x"/>
                                          </p:val>
                                        </p:tav>
                                        <p:tav tm="100000">
                                          <p:val>
                                            <p:strVal val="#ppt_x"/>
                                          </p:val>
                                        </p:tav>
                                      </p:tavLst>
                                    </p:anim>
                                    <p:anim calcmode="lin" valueType="num">
                                      <p:cBhvr additive="base">
                                        <p:cTn id="22" dur="500" fill="hold"/>
                                        <p:tgtEl>
                                          <p:spTgt spid="131078"/>
                                        </p:tgtEl>
                                        <p:attrNameLst>
                                          <p:attrName>ppt_y</p:attrName>
                                        </p:attrNameLst>
                                      </p:cBhvr>
                                      <p:tavLst>
                                        <p:tav tm="0">
                                          <p:val>
                                            <p:strVal val="1+#ppt_h/2"/>
                                          </p:val>
                                        </p:tav>
                                        <p:tav tm="100000">
                                          <p:val>
                                            <p:strVal val="#ppt_y"/>
                                          </p:val>
                                        </p:tav>
                                      </p:tavLst>
                                    </p:anim>
                                  </p:childTnLst>
                                </p:cTn>
                              </p:par>
                            </p:childTnLst>
                          </p:cTn>
                        </p:par>
                      </p:childTnLst>
                    </p:cTn>
                  </p:par>
                  <p:par>
                    <p:cTn id="23" fill="hold" nodeType="clickPar">
                      <p:stCondLst>
                        <p:cond delay="indefinite"/>
                      </p:stCondLst>
                      <p:childTnLst>
                        <p:par>
                          <p:cTn id="24" fill="hold" nodeType="withGroup">
                            <p:stCondLst>
                              <p:cond delay="0"/>
                            </p:stCondLst>
                            <p:childTnLst>
                              <p:par>
                                <p:cTn id="25" presetID="2" presetClass="entr" presetSubtype="4" fill="hold" nodeType="clickEffect">
                                  <p:stCondLst>
                                    <p:cond delay="0"/>
                                  </p:stCondLst>
                                  <p:childTnLst>
                                    <p:set>
                                      <p:cBhvr>
                                        <p:cTn id="26" dur="1" fill="hold">
                                          <p:stCondLst>
                                            <p:cond delay="0"/>
                                          </p:stCondLst>
                                        </p:cTn>
                                        <p:tgtEl>
                                          <p:spTgt spid="11"/>
                                        </p:tgtEl>
                                        <p:attrNameLst>
                                          <p:attrName>style.visibility</p:attrName>
                                        </p:attrNameLst>
                                      </p:cBhvr>
                                      <p:to>
                                        <p:strVal val="visible"/>
                                      </p:to>
                                    </p:set>
                                    <p:anim calcmode="lin" valueType="num">
                                      <p:cBhvr additive="base">
                                        <p:cTn id="27" dur="500" fill="hold"/>
                                        <p:tgtEl>
                                          <p:spTgt spid="11"/>
                                        </p:tgtEl>
                                        <p:attrNameLst>
                                          <p:attrName>ppt_x</p:attrName>
                                        </p:attrNameLst>
                                      </p:cBhvr>
                                      <p:tavLst>
                                        <p:tav tm="0">
                                          <p:val>
                                            <p:strVal val="#ppt_x"/>
                                          </p:val>
                                        </p:tav>
                                        <p:tav tm="100000">
                                          <p:val>
                                            <p:strVal val="#ppt_x"/>
                                          </p:val>
                                        </p:tav>
                                      </p:tavLst>
                                    </p:anim>
                                    <p:anim calcmode="lin" valueType="num">
                                      <p:cBhvr additive="base">
                                        <p:cTn id="28" dur="500" fill="hold"/>
                                        <p:tgtEl>
                                          <p:spTgt spid="11"/>
                                        </p:tgtEl>
                                        <p:attrNameLst>
                                          <p:attrName>ppt_y</p:attrName>
                                        </p:attrNameLst>
                                      </p:cBhvr>
                                      <p:tavLst>
                                        <p:tav tm="0">
                                          <p:val>
                                            <p:strVal val="1+#ppt_h/2"/>
                                          </p:val>
                                        </p:tav>
                                        <p:tav tm="100000">
                                          <p:val>
                                            <p:strVal val="#ppt_y"/>
                                          </p:val>
                                        </p:tav>
                                      </p:tavLst>
                                    </p:anim>
                                  </p:childTnLst>
                                </p:cTn>
                              </p:par>
                              <p:par>
                                <p:cTn id="29" presetID="2" presetClass="entr" presetSubtype="4" fill="hold" nodeType="withEffect">
                                  <p:stCondLst>
                                    <p:cond delay="0"/>
                                  </p:stCondLst>
                                  <p:childTnLst>
                                    <p:set>
                                      <p:cBhvr>
                                        <p:cTn id="30" dur="1" fill="hold">
                                          <p:stCondLst>
                                            <p:cond delay="0"/>
                                          </p:stCondLst>
                                        </p:cTn>
                                        <p:tgtEl>
                                          <p:spTgt spid="131080"/>
                                        </p:tgtEl>
                                        <p:attrNameLst>
                                          <p:attrName>style.visibility</p:attrName>
                                        </p:attrNameLst>
                                      </p:cBhvr>
                                      <p:to>
                                        <p:strVal val="visible"/>
                                      </p:to>
                                    </p:set>
                                    <p:anim calcmode="lin" valueType="num">
                                      <p:cBhvr additive="base">
                                        <p:cTn id="31" dur="500" fill="hold"/>
                                        <p:tgtEl>
                                          <p:spTgt spid="131080"/>
                                        </p:tgtEl>
                                        <p:attrNameLst>
                                          <p:attrName>ppt_x</p:attrName>
                                        </p:attrNameLst>
                                      </p:cBhvr>
                                      <p:tavLst>
                                        <p:tav tm="0">
                                          <p:val>
                                            <p:strVal val="#ppt_x"/>
                                          </p:val>
                                        </p:tav>
                                        <p:tav tm="100000">
                                          <p:val>
                                            <p:strVal val="#ppt_x"/>
                                          </p:val>
                                        </p:tav>
                                      </p:tavLst>
                                    </p:anim>
                                    <p:anim calcmode="lin" valueType="num">
                                      <p:cBhvr additive="base">
                                        <p:cTn id="32" dur="500" fill="hold"/>
                                        <p:tgtEl>
                                          <p:spTgt spid="131080"/>
                                        </p:tgtEl>
                                        <p:attrNameLst>
                                          <p:attrName>ppt_y</p:attrName>
                                        </p:attrNameLst>
                                      </p:cBhvr>
                                      <p:tavLst>
                                        <p:tav tm="0">
                                          <p:val>
                                            <p:strVal val="1+#ppt_h/2"/>
                                          </p:val>
                                        </p:tav>
                                        <p:tav tm="100000">
                                          <p:val>
                                            <p:strVal val="#ppt_y"/>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4" fill="hold" nodeType="clickEffect">
                                  <p:stCondLst>
                                    <p:cond delay="0"/>
                                  </p:stCondLst>
                                  <p:childTnLst>
                                    <p:set>
                                      <p:cBhvr>
                                        <p:cTn id="36" dur="1" fill="hold">
                                          <p:stCondLst>
                                            <p:cond delay="0"/>
                                          </p:stCondLst>
                                        </p:cTn>
                                        <p:tgtEl>
                                          <p:spTgt spid="13"/>
                                        </p:tgtEl>
                                        <p:attrNameLst>
                                          <p:attrName>style.visibility</p:attrName>
                                        </p:attrNameLst>
                                      </p:cBhvr>
                                      <p:to>
                                        <p:strVal val="visible"/>
                                      </p:to>
                                    </p:set>
                                    <p:anim calcmode="lin" valueType="num">
                                      <p:cBhvr additive="base">
                                        <p:cTn id="37" dur="500" fill="hold"/>
                                        <p:tgtEl>
                                          <p:spTgt spid="13"/>
                                        </p:tgtEl>
                                        <p:attrNameLst>
                                          <p:attrName>ppt_x</p:attrName>
                                        </p:attrNameLst>
                                      </p:cBhvr>
                                      <p:tavLst>
                                        <p:tav tm="0">
                                          <p:val>
                                            <p:strVal val="#ppt_x"/>
                                          </p:val>
                                        </p:tav>
                                        <p:tav tm="100000">
                                          <p:val>
                                            <p:strVal val="#ppt_x"/>
                                          </p:val>
                                        </p:tav>
                                      </p:tavLst>
                                    </p:anim>
                                    <p:anim calcmode="lin" valueType="num">
                                      <p:cBhvr additive="base">
                                        <p:cTn id="38" dur="500" fill="hold"/>
                                        <p:tgtEl>
                                          <p:spTgt spid="13"/>
                                        </p:tgtEl>
                                        <p:attrNameLst>
                                          <p:attrName>ppt_y</p:attrName>
                                        </p:attrNameLst>
                                      </p:cBhvr>
                                      <p:tavLst>
                                        <p:tav tm="0">
                                          <p:val>
                                            <p:strVal val="1+#ppt_h/2"/>
                                          </p:val>
                                        </p:tav>
                                        <p:tav tm="100000">
                                          <p:val>
                                            <p:strVal val="#ppt_y"/>
                                          </p:val>
                                        </p:tav>
                                      </p:tavLst>
                                    </p:anim>
                                  </p:childTnLst>
                                </p:cTn>
                              </p:par>
                              <p:par>
                                <p:cTn id="39" presetID="2" presetClass="entr" presetSubtype="4" fill="hold" nodeType="withEffect">
                                  <p:stCondLst>
                                    <p:cond delay="0"/>
                                  </p:stCondLst>
                                  <p:childTnLst>
                                    <p:set>
                                      <p:cBhvr>
                                        <p:cTn id="40" dur="1" fill="hold">
                                          <p:stCondLst>
                                            <p:cond delay="0"/>
                                          </p:stCondLst>
                                        </p:cTn>
                                        <p:tgtEl>
                                          <p:spTgt spid="131082"/>
                                        </p:tgtEl>
                                        <p:attrNameLst>
                                          <p:attrName>style.visibility</p:attrName>
                                        </p:attrNameLst>
                                      </p:cBhvr>
                                      <p:to>
                                        <p:strVal val="visible"/>
                                      </p:to>
                                    </p:set>
                                    <p:anim calcmode="lin" valueType="num">
                                      <p:cBhvr additive="base">
                                        <p:cTn id="41" dur="500" fill="hold"/>
                                        <p:tgtEl>
                                          <p:spTgt spid="131082"/>
                                        </p:tgtEl>
                                        <p:attrNameLst>
                                          <p:attrName>ppt_x</p:attrName>
                                        </p:attrNameLst>
                                      </p:cBhvr>
                                      <p:tavLst>
                                        <p:tav tm="0">
                                          <p:val>
                                            <p:strVal val="#ppt_x"/>
                                          </p:val>
                                        </p:tav>
                                        <p:tav tm="100000">
                                          <p:val>
                                            <p:strVal val="#ppt_x"/>
                                          </p:val>
                                        </p:tav>
                                      </p:tavLst>
                                    </p:anim>
                                    <p:anim calcmode="lin" valueType="num">
                                      <p:cBhvr additive="base">
                                        <p:cTn id="42" dur="500" fill="hold"/>
                                        <p:tgtEl>
                                          <p:spTgt spid="131082"/>
                                        </p:tgtEl>
                                        <p:attrNameLst>
                                          <p:attrName>ppt_y</p:attrName>
                                        </p:attrNameLst>
                                      </p:cBhvr>
                                      <p:tavLst>
                                        <p:tav tm="0">
                                          <p:val>
                                            <p:strVal val="1+#ppt_h/2"/>
                                          </p:val>
                                        </p:tav>
                                        <p:tav tm="100000">
                                          <p:val>
                                            <p:strVal val="#ppt_y"/>
                                          </p:val>
                                        </p:tav>
                                      </p:tavLst>
                                    </p:anim>
                                  </p:childTnLst>
                                </p:cTn>
                              </p:par>
                            </p:childTnLst>
                          </p:cTn>
                        </p:par>
                      </p:childTnLst>
                    </p:cTn>
                  </p:par>
                  <p:par>
                    <p:cTn id="43" fill="hold" nodeType="clickPar">
                      <p:stCondLst>
                        <p:cond delay="indefinite"/>
                      </p:stCondLst>
                      <p:childTnLst>
                        <p:par>
                          <p:cTn id="44" fill="hold" nodeType="withGroup">
                            <p:stCondLst>
                              <p:cond delay="0"/>
                            </p:stCondLst>
                            <p:childTnLst>
                              <p:par>
                                <p:cTn id="45" presetID="2" presetClass="entr" presetSubtype="4" fill="hold" nodeType="clickEffect">
                                  <p:stCondLst>
                                    <p:cond delay="0"/>
                                  </p:stCondLst>
                                  <p:childTnLst>
                                    <p:set>
                                      <p:cBhvr>
                                        <p:cTn id="46" dur="1" fill="hold">
                                          <p:stCondLst>
                                            <p:cond delay="0"/>
                                          </p:stCondLst>
                                        </p:cTn>
                                        <p:tgtEl>
                                          <p:spTgt spid="15"/>
                                        </p:tgtEl>
                                        <p:attrNameLst>
                                          <p:attrName>style.visibility</p:attrName>
                                        </p:attrNameLst>
                                      </p:cBhvr>
                                      <p:to>
                                        <p:strVal val="visible"/>
                                      </p:to>
                                    </p:set>
                                    <p:anim calcmode="lin" valueType="num">
                                      <p:cBhvr additive="base">
                                        <p:cTn id="47" dur="500" fill="hold"/>
                                        <p:tgtEl>
                                          <p:spTgt spid="15"/>
                                        </p:tgtEl>
                                        <p:attrNameLst>
                                          <p:attrName>ppt_x</p:attrName>
                                        </p:attrNameLst>
                                      </p:cBhvr>
                                      <p:tavLst>
                                        <p:tav tm="0">
                                          <p:val>
                                            <p:strVal val="#ppt_x"/>
                                          </p:val>
                                        </p:tav>
                                        <p:tav tm="100000">
                                          <p:val>
                                            <p:strVal val="#ppt_x"/>
                                          </p:val>
                                        </p:tav>
                                      </p:tavLst>
                                    </p:anim>
                                    <p:anim calcmode="lin" valueType="num">
                                      <p:cBhvr additive="base">
                                        <p:cTn id="48" dur="500" fill="hold"/>
                                        <p:tgtEl>
                                          <p:spTgt spid="15"/>
                                        </p:tgtEl>
                                        <p:attrNameLst>
                                          <p:attrName>ppt_y</p:attrName>
                                        </p:attrNameLst>
                                      </p:cBhvr>
                                      <p:tavLst>
                                        <p:tav tm="0">
                                          <p:val>
                                            <p:strVal val="1+#ppt_h/2"/>
                                          </p:val>
                                        </p:tav>
                                        <p:tav tm="100000">
                                          <p:val>
                                            <p:strVal val="#ppt_y"/>
                                          </p:val>
                                        </p:tav>
                                      </p:tavLst>
                                    </p:anim>
                                  </p:childTnLst>
                                </p:cTn>
                              </p:par>
                              <p:par>
                                <p:cTn id="49" presetID="2" presetClass="entr" presetSubtype="4" fill="hold" nodeType="withEffect">
                                  <p:stCondLst>
                                    <p:cond delay="0"/>
                                  </p:stCondLst>
                                  <p:childTnLst>
                                    <p:set>
                                      <p:cBhvr>
                                        <p:cTn id="50" dur="1" fill="hold">
                                          <p:stCondLst>
                                            <p:cond delay="0"/>
                                          </p:stCondLst>
                                        </p:cTn>
                                        <p:tgtEl>
                                          <p:spTgt spid="131084"/>
                                        </p:tgtEl>
                                        <p:attrNameLst>
                                          <p:attrName>style.visibility</p:attrName>
                                        </p:attrNameLst>
                                      </p:cBhvr>
                                      <p:to>
                                        <p:strVal val="visible"/>
                                      </p:to>
                                    </p:set>
                                    <p:anim calcmode="lin" valueType="num">
                                      <p:cBhvr additive="base">
                                        <p:cTn id="51" dur="500" fill="hold"/>
                                        <p:tgtEl>
                                          <p:spTgt spid="131084"/>
                                        </p:tgtEl>
                                        <p:attrNameLst>
                                          <p:attrName>ppt_x</p:attrName>
                                        </p:attrNameLst>
                                      </p:cBhvr>
                                      <p:tavLst>
                                        <p:tav tm="0">
                                          <p:val>
                                            <p:strVal val="#ppt_x"/>
                                          </p:val>
                                        </p:tav>
                                        <p:tav tm="100000">
                                          <p:val>
                                            <p:strVal val="#ppt_x"/>
                                          </p:val>
                                        </p:tav>
                                      </p:tavLst>
                                    </p:anim>
                                    <p:anim calcmode="lin" valueType="num">
                                      <p:cBhvr additive="base">
                                        <p:cTn id="52" dur="500" fill="hold"/>
                                        <p:tgtEl>
                                          <p:spTgt spid="13108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Titre 1"/>
          <p:cNvSpPr>
            <a:spLocks noGrp="1"/>
          </p:cNvSpPr>
          <p:nvPr>
            <p:ph type="title"/>
          </p:nvPr>
        </p:nvSpPr>
        <p:spPr>
          <a:xfrm>
            <a:off x="920750" y="79375"/>
            <a:ext cx="7429500" cy="541338"/>
          </a:xfrm>
        </p:spPr>
        <p:txBody>
          <a:bodyPr/>
          <a:lstStyle/>
          <a:p>
            <a:pPr algn="ctr" eaLnBrk="1" fontAlgn="auto" hangingPunct="1">
              <a:spcAft>
                <a:spcPts val="0"/>
              </a:spcAft>
              <a:defRPr/>
            </a:pPr>
            <a:r>
              <a:rPr lang="fr-FR" altLang="fr-FR" sz="2400" b="1" dirty="0" smtClean="0">
                <a:solidFill>
                  <a:schemeClr val="bg1"/>
                </a:solidFill>
              </a:rPr>
              <a:t>Conclusion </a:t>
            </a:r>
          </a:p>
        </p:txBody>
      </p:sp>
      <p:sp>
        <p:nvSpPr>
          <p:cNvPr id="131075" name="ZoneTexte 4"/>
          <p:cNvSpPr txBox="1">
            <a:spLocks noChangeArrowheads="1"/>
          </p:cNvSpPr>
          <p:nvPr/>
        </p:nvSpPr>
        <p:spPr bwMode="auto">
          <a:xfrm>
            <a:off x="6432550" y="4808538"/>
            <a:ext cx="2711450" cy="277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defRPr>
            </a:lvl9pPr>
          </a:lstStyle>
          <a:p>
            <a:r>
              <a:rPr lang="fr-FR" altLang="fr-FR" sz="1200" b="1" i="1" dirty="0" err="1">
                <a:solidFill>
                  <a:schemeClr val="bg1"/>
                </a:solidFill>
                <a:latin typeface="Book Antiqua" panose="02040602050305030304" pitchFamily="18" charset="0"/>
              </a:rPr>
              <a:t>Gesuina</a:t>
            </a:r>
            <a:r>
              <a:rPr lang="fr-FR" altLang="fr-FR" sz="1200" b="1" i="1" dirty="0">
                <a:solidFill>
                  <a:schemeClr val="bg1"/>
                </a:solidFill>
                <a:latin typeface="Book Antiqua" panose="02040602050305030304" pitchFamily="18" charset="0"/>
              </a:rPr>
              <a:t> BOISSON &amp; Camille EVEN </a:t>
            </a:r>
          </a:p>
        </p:txBody>
      </p:sp>
      <p:sp>
        <p:nvSpPr>
          <p:cNvPr id="2" name="Parchemin horizontal 1"/>
          <p:cNvSpPr/>
          <p:nvPr/>
        </p:nvSpPr>
        <p:spPr>
          <a:xfrm>
            <a:off x="1450975" y="1298575"/>
            <a:ext cx="6696075" cy="3184525"/>
          </a:xfrm>
          <a:prstGeom prst="horizontalScroll">
            <a:avLst/>
          </a:prstGeom>
          <a:solidFill>
            <a:schemeClr val="accent1">
              <a:lumMod val="60000"/>
              <a:lumOff val="40000"/>
            </a:schemeClr>
          </a:solid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742950" lvl="1" indent="-285750" algn="ctr">
              <a:buFont typeface="Arial" panose="020B0604020202020204" pitchFamily="34" charset="0"/>
              <a:buChar char="•"/>
              <a:defRPr/>
            </a:pPr>
            <a:r>
              <a:rPr lang="fr-FR" dirty="0">
                <a:solidFill>
                  <a:schemeClr val="bg1"/>
                </a:solidFill>
              </a:rPr>
              <a:t>Constat d’une vraie nécessité de </a:t>
            </a:r>
            <a:r>
              <a:rPr lang="fr-FR" dirty="0" smtClean="0">
                <a:solidFill>
                  <a:schemeClr val="bg1"/>
                </a:solidFill>
              </a:rPr>
              <a:t>ces </a:t>
            </a:r>
            <a:r>
              <a:rPr lang="fr-FR" dirty="0">
                <a:solidFill>
                  <a:schemeClr val="bg1"/>
                </a:solidFill>
              </a:rPr>
              <a:t>ateliers lors des consultations</a:t>
            </a:r>
          </a:p>
          <a:p>
            <a:pPr marL="285750" indent="-285750" algn="ctr">
              <a:buFont typeface="Arial" panose="020B0604020202020204" pitchFamily="34" charset="0"/>
              <a:buChar char="•"/>
              <a:defRPr/>
            </a:pPr>
            <a:r>
              <a:rPr lang="fr-FR" dirty="0">
                <a:solidFill>
                  <a:schemeClr val="bg1"/>
                </a:solidFill>
              </a:rPr>
              <a:t>Satisfaction et intérêt des femmes incarcérés</a:t>
            </a:r>
          </a:p>
          <a:p>
            <a:pPr marL="285750" indent="-285750" algn="ctr">
              <a:buFont typeface="Arial" panose="020B0604020202020204" pitchFamily="34" charset="0"/>
              <a:buChar char="•"/>
              <a:defRPr/>
            </a:pPr>
            <a:r>
              <a:rPr lang="fr-FR" dirty="0">
                <a:solidFill>
                  <a:schemeClr val="bg1"/>
                </a:solidFill>
              </a:rPr>
              <a:t>Atelier = soin </a:t>
            </a:r>
          </a:p>
          <a:p>
            <a:pPr marL="285750" indent="-285750" algn="ctr">
              <a:buFont typeface="Arial" panose="020B0604020202020204" pitchFamily="34" charset="0"/>
              <a:buChar char="•"/>
              <a:defRPr/>
            </a:pPr>
            <a:r>
              <a:rPr lang="fr-FR" dirty="0">
                <a:solidFill>
                  <a:schemeClr val="bg1"/>
                </a:solidFill>
              </a:rPr>
              <a:t>Partage de parcours de vie parfois traumatiques</a:t>
            </a:r>
          </a:p>
          <a:p>
            <a:pPr marL="285750" indent="-285750" algn="ctr">
              <a:buFont typeface="Arial" panose="020B0604020202020204" pitchFamily="34" charset="0"/>
              <a:buChar char="•"/>
              <a:defRPr/>
            </a:pPr>
            <a:r>
              <a:rPr lang="fr-FR" dirty="0">
                <a:solidFill>
                  <a:schemeClr val="bg1"/>
                </a:solidFill>
              </a:rPr>
              <a:t>Intérêt de mise en place d’ateliers similaire chez les hommes  </a:t>
            </a: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nodeType="click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animEffect transition="in" filter="fade">
                                      <p:cBhvr>
                                        <p:cTn id="11" dur="500"/>
                                        <p:tgtEl>
                                          <p:spTgt spid="2">
                                            <p:txEl>
                                              <p:pRg st="1" end="1"/>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nodeType="clickEffect">
                                  <p:stCondLst>
                                    <p:cond delay="0"/>
                                  </p:stCondLst>
                                  <p:childTnLst>
                                    <p:set>
                                      <p:cBhvr>
                                        <p:cTn id="15" dur="1" fill="hold">
                                          <p:stCondLst>
                                            <p:cond delay="0"/>
                                          </p:stCondLst>
                                        </p:cTn>
                                        <p:tgtEl>
                                          <p:spTgt spid="2">
                                            <p:txEl>
                                              <p:pRg st="2" end="2"/>
                                            </p:txEl>
                                          </p:spTgt>
                                        </p:tgtEl>
                                        <p:attrNameLst>
                                          <p:attrName>style.visibility</p:attrName>
                                        </p:attrNameLst>
                                      </p:cBhvr>
                                      <p:to>
                                        <p:strVal val="visible"/>
                                      </p:to>
                                    </p:set>
                                    <p:animEffect transition="in" filter="fade">
                                      <p:cBhvr>
                                        <p:cTn id="16" dur="500"/>
                                        <p:tgtEl>
                                          <p:spTgt spid="2">
                                            <p:txEl>
                                              <p:pRg st="2" end="2"/>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2">
                                            <p:txEl>
                                              <p:pRg st="3" end="3"/>
                                            </p:txEl>
                                          </p:spTgt>
                                        </p:tgtEl>
                                        <p:attrNameLst>
                                          <p:attrName>style.visibility</p:attrName>
                                        </p:attrNameLst>
                                      </p:cBhvr>
                                      <p:to>
                                        <p:strVal val="visible"/>
                                      </p:to>
                                    </p:set>
                                    <p:animEffect transition="in" filter="fade">
                                      <p:cBhvr>
                                        <p:cTn id="21" dur="500"/>
                                        <p:tgtEl>
                                          <p:spTgt spid="2">
                                            <p:txEl>
                                              <p:pRg st="3" end="3"/>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1" presetClass="entr" presetSubtype="0" fill="hold" nodeType="clickEffect">
                                  <p:stCondLst>
                                    <p:cond delay="0"/>
                                  </p:stCondLst>
                                  <p:childTnLst>
                                    <p:set>
                                      <p:cBhvr>
                                        <p:cTn id="25"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pPr algn="ctr"/>
            <a:r>
              <a:rPr lang="fr-FR" dirty="0" smtClean="0">
                <a:solidFill>
                  <a:schemeClr val="bg1"/>
                </a:solidFill>
              </a:rPr>
              <a:t>Avez-vous des questions ? </a:t>
            </a:r>
            <a:endParaRPr lang="fr-FR" dirty="0">
              <a:solidFill>
                <a:schemeClr val="bg1"/>
              </a:solidFill>
            </a:endParaRPr>
          </a:p>
        </p:txBody>
      </p:sp>
      <p:pic>
        <p:nvPicPr>
          <p:cNvPr id="4" name="Espace réservé du contenu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3242469" y="1687513"/>
            <a:ext cx="2655887" cy="2655887"/>
          </a:xfrm>
        </p:spPr>
      </p:pic>
      <p:sp>
        <p:nvSpPr>
          <p:cNvPr id="5" name="ZoneTexte 4"/>
          <p:cNvSpPr txBox="1">
            <a:spLocks noChangeArrowheads="1"/>
          </p:cNvSpPr>
          <p:nvPr/>
        </p:nvSpPr>
        <p:spPr bwMode="auto">
          <a:xfrm>
            <a:off x="6432550" y="4808538"/>
            <a:ext cx="2711450" cy="277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defRPr>
            </a:lvl9pPr>
          </a:lstStyle>
          <a:p>
            <a:r>
              <a:rPr lang="fr-FR" altLang="fr-FR" sz="1200" b="1" i="1">
                <a:solidFill>
                  <a:schemeClr val="bg1"/>
                </a:solidFill>
                <a:latin typeface="Book Antiqua" panose="02040602050305030304" pitchFamily="18" charset="0"/>
              </a:rPr>
              <a:t>Gesuina BOISSON &amp; Camille EVEN </a:t>
            </a:r>
          </a:p>
        </p:txBody>
      </p:sp>
    </p:spTree>
    <p:extLst>
      <p:ext uri="{BB962C8B-B14F-4D97-AF65-F5344CB8AC3E}">
        <p14:creationId xmlns:p14="http://schemas.microsoft.com/office/powerpoint/2010/main" val="6579655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22" name="Image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176463" y="733425"/>
            <a:ext cx="4724400" cy="2819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1862" name="Titre 1"/>
          <p:cNvSpPr>
            <a:spLocks noGrp="1"/>
          </p:cNvSpPr>
          <p:nvPr>
            <p:ph type="title"/>
          </p:nvPr>
        </p:nvSpPr>
        <p:spPr>
          <a:xfrm>
            <a:off x="857250" y="14288"/>
            <a:ext cx="7429500" cy="565150"/>
          </a:xfrm>
        </p:spPr>
        <p:txBody>
          <a:bodyPr/>
          <a:lstStyle/>
          <a:p>
            <a:pPr algn="ctr" eaLnBrk="1" fontAlgn="auto" hangingPunct="1">
              <a:spcAft>
                <a:spcPts val="0"/>
              </a:spcAft>
              <a:defRPr/>
            </a:pPr>
            <a:r>
              <a:rPr lang="fr-FR" altLang="fr-FR" sz="2400" b="1" dirty="0" smtClean="0">
                <a:solidFill>
                  <a:schemeClr val="bg1"/>
                </a:solidFill>
              </a:rPr>
              <a:t>Remerciements </a:t>
            </a:r>
          </a:p>
        </p:txBody>
      </p:sp>
      <p:grpSp>
        <p:nvGrpSpPr>
          <p:cNvPr id="133124" name="Groupe 23"/>
          <p:cNvGrpSpPr>
            <a:grpSpLocks/>
          </p:cNvGrpSpPr>
          <p:nvPr/>
        </p:nvGrpSpPr>
        <p:grpSpPr bwMode="auto">
          <a:xfrm>
            <a:off x="673100" y="3803650"/>
            <a:ext cx="7667625" cy="753827"/>
            <a:chOff x="1528910" y="1999670"/>
            <a:chExt cx="6679425" cy="1057270"/>
          </a:xfrm>
        </p:grpSpPr>
        <p:grpSp>
          <p:nvGrpSpPr>
            <p:cNvPr id="132103" name="Groupe 24"/>
            <p:cNvGrpSpPr>
              <a:grpSpLocks/>
            </p:cNvGrpSpPr>
            <p:nvPr/>
          </p:nvGrpSpPr>
          <p:grpSpPr bwMode="auto">
            <a:xfrm>
              <a:off x="1528910" y="1999670"/>
              <a:ext cx="6679425" cy="977446"/>
              <a:chOff x="2510817" y="999514"/>
              <a:chExt cx="4128289" cy="484018"/>
            </a:xfrm>
          </p:grpSpPr>
          <p:sp>
            <p:nvSpPr>
              <p:cNvPr id="27" name="Parallélogramme 26"/>
              <p:cNvSpPr/>
              <p:nvPr/>
            </p:nvSpPr>
            <p:spPr>
              <a:xfrm>
                <a:off x="2510817" y="999514"/>
                <a:ext cx="4122306" cy="484018"/>
              </a:xfrm>
              <a:prstGeom prst="parallelogram">
                <a:avLst>
                  <a:gd name="adj" fmla="val 0"/>
                </a:avLst>
              </a:prstGeom>
              <a:solidFill>
                <a:srgbClr val="FFFFFF">
                  <a:alpha val="74902"/>
                </a:srgbClr>
              </a:solidFill>
              <a:ln w="9525">
                <a:solidFill>
                  <a:schemeClr val="bg2"/>
                </a:solid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fr-FR" sz="1400" dirty="0"/>
              </a:p>
            </p:txBody>
          </p:sp>
          <p:sp>
            <p:nvSpPr>
              <p:cNvPr id="28" name="Demi-cadre 27"/>
              <p:cNvSpPr/>
              <p:nvPr/>
            </p:nvSpPr>
            <p:spPr bwMode="auto">
              <a:xfrm rot="10800000">
                <a:off x="6348502" y="1186947"/>
                <a:ext cx="290604" cy="296585"/>
              </a:xfrm>
              <a:prstGeom prst="halfFrame">
                <a:avLst>
                  <a:gd name="adj1" fmla="val 9900"/>
                  <a:gd name="adj2" fmla="val 10828"/>
                </a:avLst>
              </a:prstGeom>
              <a:solidFill>
                <a:schemeClr val="bg2"/>
              </a:solidFill>
              <a:ln>
                <a:noFill/>
              </a:ln>
            </p:spPr>
            <p:txBody>
              <a:bodyPr/>
              <a:lstStyle/>
              <a:p>
                <a:pPr algn="ctr" eaLnBrk="1" fontAlgn="auto" hangingPunct="1">
                  <a:spcBef>
                    <a:spcPts val="0"/>
                  </a:spcBef>
                  <a:spcAft>
                    <a:spcPts val="0"/>
                  </a:spcAft>
                  <a:defRPr/>
                </a:pPr>
                <a:endParaRPr lang="fr-FR" dirty="0">
                  <a:latin typeface="+mn-lt"/>
                </a:endParaRPr>
              </a:p>
            </p:txBody>
          </p:sp>
          <p:sp>
            <p:nvSpPr>
              <p:cNvPr id="29" name="Demi-cadre 28"/>
              <p:cNvSpPr/>
              <p:nvPr/>
            </p:nvSpPr>
            <p:spPr bwMode="auto">
              <a:xfrm>
                <a:off x="2510817" y="999514"/>
                <a:ext cx="290604" cy="296585"/>
              </a:xfrm>
              <a:prstGeom prst="halfFrame">
                <a:avLst>
                  <a:gd name="adj1" fmla="val 9900"/>
                  <a:gd name="adj2" fmla="val 10828"/>
                </a:avLst>
              </a:prstGeom>
              <a:solidFill>
                <a:schemeClr val="bg2"/>
              </a:solidFill>
              <a:ln>
                <a:noFill/>
              </a:ln>
            </p:spPr>
            <p:txBody>
              <a:bodyPr/>
              <a:lstStyle/>
              <a:p>
                <a:pPr algn="ctr" eaLnBrk="1" fontAlgn="auto" hangingPunct="1">
                  <a:spcBef>
                    <a:spcPts val="0"/>
                  </a:spcBef>
                  <a:spcAft>
                    <a:spcPts val="0"/>
                  </a:spcAft>
                  <a:defRPr/>
                </a:pPr>
                <a:endParaRPr lang="fr-FR" dirty="0">
                  <a:latin typeface="+mn-lt"/>
                </a:endParaRPr>
              </a:p>
            </p:txBody>
          </p:sp>
        </p:grpSp>
        <p:sp>
          <p:nvSpPr>
            <p:cNvPr id="132104" name="ZoneTexte 25"/>
            <p:cNvSpPr txBox="1">
              <a:spLocks noChangeArrowheads="1"/>
            </p:cNvSpPr>
            <p:nvPr/>
          </p:nvSpPr>
          <p:spPr bwMode="auto">
            <a:xfrm>
              <a:off x="1529054" y="2020937"/>
              <a:ext cx="6669697" cy="10360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tabLst>
                  <a:tab pos="985838" algn="l"/>
                </a:tabLst>
                <a:defRPr>
                  <a:solidFill>
                    <a:schemeClr val="tx1"/>
                  </a:solidFill>
                  <a:latin typeface="Arial" panose="020B0604020202020204" pitchFamily="34" charset="0"/>
                </a:defRPr>
              </a:lvl1pPr>
              <a:lvl2pPr marL="742950" indent="-285750">
                <a:tabLst>
                  <a:tab pos="985838" algn="l"/>
                </a:tabLst>
                <a:defRPr>
                  <a:solidFill>
                    <a:schemeClr val="tx1"/>
                  </a:solidFill>
                  <a:latin typeface="Arial" panose="020B0604020202020204" pitchFamily="34" charset="0"/>
                </a:defRPr>
              </a:lvl2pPr>
              <a:lvl3pPr marL="1143000" indent="-228600">
                <a:tabLst>
                  <a:tab pos="985838" algn="l"/>
                </a:tabLst>
                <a:defRPr>
                  <a:solidFill>
                    <a:schemeClr val="tx1"/>
                  </a:solidFill>
                  <a:latin typeface="Arial" panose="020B0604020202020204" pitchFamily="34" charset="0"/>
                </a:defRPr>
              </a:lvl3pPr>
              <a:lvl4pPr marL="1600200" indent="-228600">
                <a:tabLst>
                  <a:tab pos="985838" algn="l"/>
                </a:tabLst>
                <a:defRPr>
                  <a:solidFill>
                    <a:schemeClr val="tx1"/>
                  </a:solidFill>
                  <a:latin typeface="Arial" panose="020B0604020202020204" pitchFamily="34" charset="0"/>
                </a:defRPr>
              </a:lvl4pPr>
              <a:lvl5pPr marL="2057400" indent="-228600">
                <a:tabLst>
                  <a:tab pos="985838" algn="l"/>
                </a:tabLst>
                <a:defRPr>
                  <a:solidFill>
                    <a:schemeClr val="tx1"/>
                  </a:solidFill>
                  <a:latin typeface="Arial" panose="020B0604020202020204" pitchFamily="34" charset="0"/>
                </a:defRPr>
              </a:lvl5pPr>
              <a:lvl6pPr marL="2514600" indent="-228600" defTabSz="457200" eaLnBrk="0" fontAlgn="base" hangingPunct="0">
                <a:spcBef>
                  <a:spcPct val="0"/>
                </a:spcBef>
                <a:spcAft>
                  <a:spcPct val="0"/>
                </a:spcAft>
                <a:tabLst>
                  <a:tab pos="985838" algn="l"/>
                </a:tabLst>
                <a:defRPr>
                  <a:solidFill>
                    <a:schemeClr val="tx1"/>
                  </a:solidFill>
                  <a:latin typeface="Arial" panose="020B0604020202020204" pitchFamily="34" charset="0"/>
                </a:defRPr>
              </a:lvl6pPr>
              <a:lvl7pPr marL="2971800" indent="-228600" defTabSz="457200" eaLnBrk="0" fontAlgn="base" hangingPunct="0">
                <a:spcBef>
                  <a:spcPct val="0"/>
                </a:spcBef>
                <a:spcAft>
                  <a:spcPct val="0"/>
                </a:spcAft>
                <a:tabLst>
                  <a:tab pos="985838" algn="l"/>
                </a:tabLst>
                <a:defRPr>
                  <a:solidFill>
                    <a:schemeClr val="tx1"/>
                  </a:solidFill>
                  <a:latin typeface="Arial" panose="020B0604020202020204" pitchFamily="34" charset="0"/>
                </a:defRPr>
              </a:lvl7pPr>
              <a:lvl8pPr marL="3429000" indent="-228600" defTabSz="457200" eaLnBrk="0" fontAlgn="base" hangingPunct="0">
                <a:spcBef>
                  <a:spcPct val="0"/>
                </a:spcBef>
                <a:spcAft>
                  <a:spcPct val="0"/>
                </a:spcAft>
                <a:tabLst>
                  <a:tab pos="985838" algn="l"/>
                </a:tabLst>
                <a:defRPr>
                  <a:solidFill>
                    <a:schemeClr val="tx1"/>
                  </a:solidFill>
                  <a:latin typeface="Arial" panose="020B0604020202020204" pitchFamily="34" charset="0"/>
                </a:defRPr>
              </a:lvl8pPr>
              <a:lvl9pPr marL="3886200" indent="-228600" defTabSz="457200" eaLnBrk="0" fontAlgn="base" hangingPunct="0">
                <a:spcBef>
                  <a:spcPct val="0"/>
                </a:spcBef>
                <a:spcAft>
                  <a:spcPct val="0"/>
                </a:spcAft>
                <a:tabLst>
                  <a:tab pos="985838" algn="l"/>
                </a:tabLst>
                <a:defRPr>
                  <a:solidFill>
                    <a:schemeClr val="tx1"/>
                  </a:solidFill>
                  <a:latin typeface="Arial" panose="020B0604020202020204" pitchFamily="34" charset="0"/>
                </a:defRPr>
              </a:lvl9pPr>
            </a:lstStyle>
            <a:p>
              <a:pPr algn="ctr" eaLnBrk="1" hangingPunct="1"/>
              <a:r>
                <a:rPr lang="fr-FR" altLang="fr-FR" sz="1400" b="1" dirty="0">
                  <a:solidFill>
                    <a:srgbClr val="002060"/>
                  </a:solidFill>
                  <a:latin typeface="Century Gothic" panose="020B0502020202020204" pitchFamily="34" charset="0"/>
                </a:rPr>
                <a:t>Docteur FAC, La gynécologue Dr </a:t>
              </a:r>
              <a:r>
                <a:rPr lang="fr-FR" altLang="fr-FR" sz="1400" b="1" dirty="0" err="1">
                  <a:solidFill>
                    <a:srgbClr val="002060"/>
                  </a:solidFill>
                  <a:latin typeface="Century Gothic" panose="020B0502020202020204" pitchFamily="34" charset="0"/>
                </a:rPr>
                <a:t>Brival</a:t>
              </a:r>
              <a:r>
                <a:rPr lang="fr-FR" altLang="fr-FR" sz="1400" b="1" dirty="0">
                  <a:solidFill>
                    <a:srgbClr val="002060"/>
                  </a:solidFill>
                  <a:latin typeface="Century Gothic" panose="020B0502020202020204" pitchFamily="34" charset="0"/>
                </a:rPr>
                <a:t>, Emilie IDE, Magda IDE, Camille ESI, </a:t>
              </a:r>
              <a:r>
                <a:rPr lang="fr-FR" altLang="fr-FR" sz="1400" b="1" dirty="0" smtClean="0">
                  <a:solidFill>
                    <a:srgbClr val="002060"/>
                  </a:solidFill>
                  <a:latin typeface="Century Gothic" panose="020B0502020202020204" pitchFamily="34" charset="0"/>
                </a:rPr>
                <a:t>La pharmacienne Muriel </a:t>
              </a:r>
              <a:r>
                <a:rPr lang="fr-FR" altLang="fr-FR" sz="1400" b="1" dirty="0" err="1">
                  <a:solidFill>
                    <a:srgbClr val="002060"/>
                  </a:solidFill>
                  <a:latin typeface="Century Gothic" panose="020B0502020202020204" pitchFamily="34" charset="0"/>
                </a:rPr>
                <a:t>Bocquentin</a:t>
              </a:r>
              <a:r>
                <a:rPr lang="fr-FR" altLang="fr-FR" sz="1400" b="1" dirty="0">
                  <a:solidFill>
                    <a:srgbClr val="002060"/>
                  </a:solidFill>
                  <a:latin typeface="Century Gothic" panose="020B0502020202020204" pitchFamily="34" charset="0"/>
                </a:rPr>
                <a:t>, Le Psychologue-sexologue, La Capitaine, L’administration pénitentiaire </a:t>
              </a:r>
            </a:p>
          </p:txBody>
        </p:sp>
      </p:grpSp>
      <p:sp>
        <p:nvSpPr>
          <p:cNvPr id="11" name="Flèche droite 10"/>
          <p:cNvSpPr/>
          <p:nvPr/>
        </p:nvSpPr>
        <p:spPr>
          <a:xfrm>
            <a:off x="0" y="485775"/>
            <a:ext cx="9144000" cy="166688"/>
          </a:xfrm>
          <a:prstGeom prst="rightArrow">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fr-FR"/>
          </a:p>
        </p:txBody>
      </p:sp>
      <p:sp>
        <p:nvSpPr>
          <p:cNvPr id="132102" name="ZoneTexte 12"/>
          <p:cNvSpPr txBox="1">
            <a:spLocks noChangeArrowheads="1"/>
          </p:cNvSpPr>
          <p:nvPr/>
        </p:nvSpPr>
        <p:spPr bwMode="auto">
          <a:xfrm>
            <a:off x="6432550" y="4808538"/>
            <a:ext cx="2711450" cy="277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defRPr>
            </a:lvl9pPr>
          </a:lstStyle>
          <a:p>
            <a:r>
              <a:rPr lang="fr-FR" altLang="fr-FR" sz="1200" b="1" i="1">
                <a:solidFill>
                  <a:schemeClr val="bg1"/>
                </a:solidFill>
                <a:latin typeface="Book Antiqua" panose="02040602050305030304" pitchFamily="18" charset="0"/>
              </a:rPr>
              <a:t>Gesuina BOISSON &amp; Camille EVEN </a:t>
            </a:r>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33122"/>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2" presetClass="entr" presetSubtype="4" fill="hold" nodeType="clickEffect">
                                  <p:stCondLst>
                                    <p:cond delay="0"/>
                                  </p:stCondLst>
                                  <p:childTnLst>
                                    <p:set>
                                      <p:cBhvr>
                                        <p:cTn id="10" dur="1" fill="hold">
                                          <p:stCondLst>
                                            <p:cond delay="0"/>
                                          </p:stCondLst>
                                        </p:cTn>
                                        <p:tgtEl>
                                          <p:spTgt spid="133124"/>
                                        </p:tgtEl>
                                        <p:attrNameLst>
                                          <p:attrName>style.visibility</p:attrName>
                                        </p:attrNameLst>
                                      </p:cBhvr>
                                      <p:to>
                                        <p:strVal val="visible"/>
                                      </p:to>
                                    </p:set>
                                    <p:anim calcmode="lin" valueType="num">
                                      <p:cBhvr additive="base">
                                        <p:cTn id="11" dur="500" fill="hold"/>
                                        <p:tgtEl>
                                          <p:spTgt spid="133124"/>
                                        </p:tgtEl>
                                        <p:attrNameLst>
                                          <p:attrName>ppt_x</p:attrName>
                                        </p:attrNameLst>
                                      </p:cBhvr>
                                      <p:tavLst>
                                        <p:tav tm="0">
                                          <p:val>
                                            <p:strVal val="#ppt_x"/>
                                          </p:val>
                                        </p:tav>
                                        <p:tav tm="100000">
                                          <p:val>
                                            <p:strVal val="#ppt_x"/>
                                          </p:val>
                                        </p:tav>
                                      </p:tavLst>
                                    </p:anim>
                                    <p:anim calcmode="lin" valueType="num">
                                      <p:cBhvr additive="base">
                                        <p:cTn id="12" dur="500" fill="hold"/>
                                        <p:tgtEl>
                                          <p:spTgt spid="13312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Titre 1"/>
          <p:cNvSpPr>
            <a:spLocks noGrp="1"/>
          </p:cNvSpPr>
          <p:nvPr>
            <p:ph type="title"/>
          </p:nvPr>
        </p:nvSpPr>
        <p:spPr>
          <a:xfrm>
            <a:off x="1006475" y="-112713"/>
            <a:ext cx="7429500" cy="1109663"/>
          </a:xfrm>
        </p:spPr>
        <p:txBody>
          <a:bodyPr/>
          <a:lstStyle/>
          <a:p>
            <a:pPr algn="ctr" eaLnBrk="1" fontAlgn="auto" hangingPunct="1">
              <a:spcAft>
                <a:spcPts val="0"/>
              </a:spcAft>
              <a:defRPr/>
            </a:pPr>
            <a:r>
              <a:rPr lang="fr-FR" altLang="fr-FR" b="1" dirty="0" smtClean="0">
                <a:solidFill>
                  <a:schemeClr val="bg1">
                    <a:lumMod val="95000"/>
                    <a:lumOff val="5000"/>
                  </a:schemeClr>
                </a:solidFill>
              </a:rPr>
              <a:t>CENTRE </a:t>
            </a:r>
            <a:r>
              <a:rPr lang="fr-FR" altLang="fr-FR" b="1" dirty="0" smtClean="0">
                <a:solidFill>
                  <a:schemeClr val="bg1">
                    <a:lumMod val="95000"/>
                    <a:lumOff val="5000"/>
                  </a:schemeClr>
                </a:solidFill>
              </a:rPr>
              <a:t>Pénitentiaire </a:t>
            </a:r>
            <a:r>
              <a:rPr lang="fr-FR" altLang="fr-FR" b="1" dirty="0" smtClean="0">
                <a:solidFill>
                  <a:schemeClr val="bg1">
                    <a:lumMod val="95000"/>
                    <a:lumOff val="5000"/>
                  </a:schemeClr>
                </a:solidFill>
              </a:rPr>
              <a:t>DE FRESNES </a:t>
            </a:r>
          </a:p>
        </p:txBody>
      </p:sp>
      <p:sp>
        <p:nvSpPr>
          <p:cNvPr id="95235" name="Espace réservé du contenu 2"/>
          <p:cNvSpPr>
            <a:spLocks noGrp="1"/>
          </p:cNvSpPr>
          <p:nvPr>
            <p:ph idx="1"/>
          </p:nvPr>
        </p:nvSpPr>
        <p:spPr>
          <a:xfrm>
            <a:off x="339725" y="696913"/>
            <a:ext cx="8761413" cy="787400"/>
          </a:xfrm>
        </p:spPr>
        <p:txBody>
          <a:bodyPr rtlCol="0">
            <a:normAutofit fontScale="85000" lnSpcReduction="10000"/>
          </a:bodyPr>
          <a:lstStyle/>
          <a:p>
            <a:pPr marL="177800" indent="0" eaLnBrk="1" fontAlgn="auto" hangingPunct="1">
              <a:spcAft>
                <a:spcPts val="0"/>
              </a:spcAft>
              <a:buFont typeface="Century Gothic" panose="020B0502020202020204" pitchFamily="34" charset="0"/>
              <a:buNone/>
              <a:defRPr/>
            </a:pPr>
            <a:r>
              <a:rPr altLang="fr-FR" dirty="0" smtClean="0">
                <a:solidFill>
                  <a:schemeClr val="bg1">
                    <a:lumMod val="95000"/>
                    <a:lumOff val="5000"/>
                  </a:schemeClr>
                </a:solidFill>
              </a:rPr>
              <a:t>Le </a:t>
            </a:r>
            <a:r>
              <a:rPr altLang="fr-FR" dirty="0" err="1" smtClean="0">
                <a:solidFill>
                  <a:schemeClr val="bg1">
                    <a:lumMod val="95000"/>
                    <a:lumOff val="5000"/>
                  </a:schemeClr>
                </a:solidFill>
              </a:rPr>
              <a:t>centre</a:t>
            </a:r>
            <a:r>
              <a:rPr altLang="fr-FR" dirty="0" smtClean="0">
                <a:solidFill>
                  <a:schemeClr val="bg1">
                    <a:lumMod val="95000"/>
                    <a:lumOff val="5000"/>
                  </a:schemeClr>
                </a:solidFill>
              </a:rPr>
              <a:t> </a:t>
            </a:r>
            <a:r>
              <a:rPr altLang="fr-FR" dirty="0" err="1" smtClean="0">
                <a:solidFill>
                  <a:schemeClr val="bg1">
                    <a:lumMod val="95000"/>
                    <a:lumOff val="5000"/>
                  </a:schemeClr>
                </a:solidFill>
              </a:rPr>
              <a:t>péniten</a:t>
            </a:r>
            <a:r>
              <a:rPr lang="fr-FR" altLang="fr-FR" dirty="0" err="1" smtClean="0">
                <a:solidFill>
                  <a:schemeClr val="bg1">
                    <a:lumMod val="95000"/>
                    <a:lumOff val="5000"/>
                  </a:schemeClr>
                </a:solidFill>
              </a:rPr>
              <a:t>tiaire</a:t>
            </a:r>
            <a:r>
              <a:rPr altLang="fr-FR" dirty="0" smtClean="0">
                <a:solidFill>
                  <a:schemeClr val="bg1">
                    <a:lumMod val="95000"/>
                    <a:lumOff val="5000"/>
                  </a:schemeClr>
                </a:solidFill>
              </a:rPr>
              <a:t> de </a:t>
            </a:r>
            <a:r>
              <a:rPr altLang="fr-FR" dirty="0" err="1" smtClean="0">
                <a:solidFill>
                  <a:schemeClr val="bg1">
                    <a:lumMod val="95000"/>
                    <a:lumOff val="5000"/>
                  </a:schemeClr>
                </a:solidFill>
              </a:rPr>
              <a:t>Fresnes</a:t>
            </a:r>
            <a:r>
              <a:rPr altLang="fr-FR" dirty="0" smtClean="0">
                <a:solidFill>
                  <a:schemeClr val="bg1">
                    <a:lumMod val="95000"/>
                    <a:lumOff val="5000"/>
                  </a:schemeClr>
                </a:solidFill>
              </a:rPr>
              <a:t> </a:t>
            </a:r>
            <a:r>
              <a:rPr lang="fr-FR" altLang="fr-FR" dirty="0" smtClean="0">
                <a:solidFill>
                  <a:schemeClr val="bg1">
                    <a:lumMod val="95000"/>
                    <a:lumOff val="5000"/>
                  </a:schemeClr>
                </a:solidFill>
              </a:rPr>
              <a:t>a été</a:t>
            </a:r>
            <a:r>
              <a:rPr altLang="fr-FR" dirty="0" smtClean="0">
                <a:solidFill>
                  <a:schemeClr val="bg1">
                    <a:lumMod val="95000"/>
                    <a:lumOff val="5000"/>
                  </a:schemeClr>
                </a:solidFill>
              </a:rPr>
              <a:t> construit en 1898, c</a:t>
            </a:r>
            <a:r>
              <a:rPr lang="fr-FR" altLang="fr-FR" dirty="0" smtClean="0">
                <a:solidFill>
                  <a:schemeClr val="bg1">
                    <a:lumMod val="95000"/>
                    <a:lumOff val="5000"/>
                  </a:schemeClr>
                </a:solidFill>
              </a:rPr>
              <a:t>'</a:t>
            </a:r>
            <a:r>
              <a:rPr altLang="fr-FR" dirty="0" err="1" smtClean="0">
                <a:solidFill>
                  <a:schemeClr val="bg1">
                    <a:lumMod val="95000"/>
                    <a:lumOff val="5000"/>
                  </a:schemeClr>
                </a:solidFill>
              </a:rPr>
              <a:t>est</a:t>
            </a:r>
            <a:r>
              <a:rPr altLang="fr-FR" dirty="0" smtClean="0">
                <a:solidFill>
                  <a:schemeClr val="bg1">
                    <a:lumMod val="95000"/>
                    <a:lumOff val="5000"/>
                  </a:schemeClr>
                </a:solidFill>
              </a:rPr>
              <a:t> l’un des plus ancien</a:t>
            </a:r>
            <a:r>
              <a:rPr lang="fr-FR" altLang="fr-FR" dirty="0" smtClean="0">
                <a:solidFill>
                  <a:schemeClr val="bg1">
                    <a:lumMod val="95000"/>
                    <a:lumOff val="5000"/>
                  </a:schemeClr>
                </a:solidFill>
              </a:rPr>
              <a:t>s et l’un des plus grands de France, comprenant un quartier Homme et un quartier Femme.</a:t>
            </a:r>
            <a:endParaRPr altLang="fr-FR" i="1" dirty="0" smtClean="0">
              <a:solidFill>
                <a:srgbClr val="FF0000"/>
              </a:solidFill>
            </a:endParaRPr>
          </a:p>
        </p:txBody>
      </p:sp>
      <p:pic>
        <p:nvPicPr>
          <p:cNvPr id="113668" name="Picture 5" descr="Rapport de la deuxième visite du centre pénitentiaire de Fresnes  (Val-de-Marne) | Site du Contrôleur Général des Lieux de Privation de  Liberté"/>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49388" y="1619250"/>
            <a:ext cx="6221412" cy="3192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0597" name="ZoneTexte 4"/>
          <p:cNvSpPr txBox="1">
            <a:spLocks noChangeArrowheads="1"/>
          </p:cNvSpPr>
          <p:nvPr/>
        </p:nvSpPr>
        <p:spPr bwMode="auto">
          <a:xfrm>
            <a:off x="6432550" y="4808538"/>
            <a:ext cx="2711450" cy="277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defRPr>
            </a:lvl9pPr>
          </a:lstStyle>
          <a:p>
            <a:r>
              <a:rPr lang="fr-FR" altLang="fr-FR" sz="1200" b="1" i="1">
                <a:solidFill>
                  <a:schemeClr val="bg1"/>
                </a:solidFill>
                <a:latin typeface="Book Antiqua" panose="02040602050305030304" pitchFamily="18" charset="0"/>
              </a:rPr>
              <a:t>Gesuina BOISSON &amp; Camille EVEN </a:t>
            </a: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5235">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1366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5235"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5" name="Titre 1"/>
          <p:cNvSpPr>
            <a:spLocks noGrp="1"/>
          </p:cNvSpPr>
          <p:nvPr>
            <p:ph type="title"/>
          </p:nvPr>
        </p:nvSpPr>
        <p:spPr>
          <a:xfrm>
            <a:off x="1050925" y="-241300"/>
            <a:ext cx="7429500" cy="1109663"/>
          </a:xfrm>
        </p:spPr>
        <p:txBody>
          <a:bodyPr/>
          <a:lstStyle/>
          <a:p>
            <a:pPr algn="ctr" eaLnBrk="1" fontAlgn="auto" hangingPunct="1">
              <a:spcAft>
                <a:spcPts val="0"/>
              </a:spcAft>
              <a:defRPr/>
            </a:pPr>
            <a:r>
              <a:rPr lang="fr-FR" altLang="fr-FR" sz="1800" b="1" dirty="0" smtClean="0">
                <a:solidFill>
                  <a:schemeClr val="bg1">
                    <a:lumMod val="95000"/>
                    <a:lumOff val="5000"/>
                  </a:schemeClr>
                </a:solidFill>
              </a:rPr>
              <a:t>La Maison d’Arrêt des Femmes de </a:t>
            </a:r>
            <a:r>
              <a:rPr lang="fr-FR" altLang="fr-FR" sz="1800" b="1" dirty="0" smtClean="0">
                <a:solidFill>
                  <a:schemeClr val="bg1">
                    <a:lumMod val="95000"/>
                    <a:lumOff val="5000"/>
                  </a:schemeClr>
                </a:solidFill>
              </a:rPr>
              <a:t>Fresnes</a:t>
            </a:r>
            <a:endParaRPr lang="fr-FR" altLang="fr-FR" sz="1800" b="1" dirty="0" smtClean="0">
              <a:solidFill>
                <a:schemeClr val="bg1">
                  <a:lumMod val="95000"/>
                  <a:lumOff val="5000"/>
                </a:schemeClr>
              </a:solidFill>
            </a:endParaRPr>
          </a:p>
        </p:txBody>
      </p:sp>
      <p:sp>
        <p:nvSpPr>
          <p:cNvPr id="93186" name="Espace réservé du contenu 2"/>
          <p:cNvSpPr>
            <a:spLocks noGrp="1"/>
          </p:cNvSpPr>
          <p:nvPr>
            <p:ph idx="1"/>
          </p:nvPr>
        </p:nvSpPr>
        <p:spPr>
          <a:xfrm>
            <a:off x="238125" y="822325"/>
            <a:ext cx="8759825" cy="4033838"/>
          </a:xfrm>
        </p:spPr>
        <p:txBody>
          <a:bodyPr rtlCol="0">
            <a:normAutofit fontScale="85000" lnSpcReduction="20000"/>
          </a:bodyPr>
          <a:lstStyle/>
          <a:p>
            <a:pPr marL="177800" indent="0" eaLnBrk="1" fontAlgn="auto" hangingPunct="1">
              <a:spcAft>
                <a:spcPts val="0"/>
              </a:spcAft>
              <a:buFont typeface="Century Gothic" panose="020B0502020202020204" pitchFamily="34" charset="0"/>
              <a:buNone/>
              <a:defRPr/>
            </a:pPr>
            <a:r>
              <a:rPr altLang="fr-FR" sz="1600" b="1" dirty="0" smtClean="0">
                <a:solidFill>
                  <a:schemeClr val="bg1">
                    <a:lumMod val="95000"/>
                    <a:lumOff val="5000"/>
                  </a:schemeClr>
                </a:solidFill>
              </a:rPr>
              <a:t>DESCRIPTION DE LA MAF</a:t>
            </a:r>
          </a:p>
          <a:p>
            <a:pPr marL="177800" indent="0" eaLnBrk="1" fontAlgn="auto" hangingPunct="1">
              <a:spcAft>
                <a:spcPts val="0"/>
              </a:spcAft>
              <a:buFont typeface="Century Gothic" panose="020B0502020202020204" pitchFamily="34" charset="0"/>
              <a:buNone/>
              <a:defRPr/>
            </a:pPr>
            <a:r>
              <a:rPr altLang="fr-FR" sz="1600" dirty="0" smtClean="0">
                <a:solidFill>
                  <a:schemeClr val="bg1">
                    <a:lumMod val="95000"/>
                    <a:lumOff val="5000"/>
                  </a:schemeClr>
                </a:solidFill>
              </a:rPr>
              <a:t>1) </a:t>
            </a:r>
            <a:r>
              <a:rPr altLang="fr-FR" sz="1600" u="sng" dirty="0" err="1" smtClean="0">
                <a:solidFill>
                  <a:schemeClr val="bg1">
                    <a:lumMod val="95000"/>
                    <a:lumOff val="5000"/>
                  </a:schemeClr>
                </a:solidFill>
              </a:rPr>
              <a:t>Capacité</a:t>
            </a:r>
            <a:r>
              <a:rPr altLang="fr-FR" sz="1600" u="sng" dirty="0" smtClean="0">
                <a:solidFill>
                  <a:schemeClr val="bg1">
                    <a:lumMod val="95000"/>
                    <a:lumOff val="5000"/>
                  </a:schemeClr>
                </a:solidFill>
              </a:rPr>
              <a:t> </a:t>
            </a:r>
            <a:r>
              <a:rPr altLang="fr-FR" sz="1600" dirty="0" smtClean="0">
                <a:solidFill>
                  <a:schemeClr val="bg1">
                    <a:lumMod val="95000"/>
                    <a:lumOff val="5000"/>
                  </a:schemeClr>
                </a:solidFill>
              </a:rPr>
              <a:t>:</a:t>
            </a:r>
            <a:r>
              <a:rPr lang="fr-FR" altLang="fr-FR" sz="1600" dirty="0" smtClean="0">
                <a:solidFill>
                  <a:schemeClr val="bg1">
                    <a:lumMod val="95000"/>
                    <a:lumOff val="5000"/>
                  </a:schemeClr>
                </a:solidFill>
              </a:rPr>
              <a:t> 96 Cellules</a:t>
            </a:r>
            <a:r>
              <a:rPr altLang="fr-FR" sz="1600" dirty="0" smtClean="0">
                <a:solidFill>
                  <a:schemeClr val="bg1">
                    <a:lumMod val="95000"/>
                    <a:lumOff val="5000"/>
                  </a:schemeClr>
                </a:solidFill>
              </a:rPr>
              <a:t>/ </a:t>
            </a:r>
            <a:r>
              <a:rPr lang="fr-FR" altLang="fr-FR" sz="1600" dirty="0" smtClean="0">
                <a:solidFill>
                  <a:schemeClr val="bg1">
                    <a:lumMod val="95000"/>
                    <a:lumOff val="5000"/>
                  </a:schemeClr>
                </a:solidFill>
              </a:rPr>
              <a:t>Taux</a:t>
            </a:r>
            <a:r>
              <a:rPr altLang="fr-FR" sz="1600" dirty="0" smtClean="0">
                <a:solidFill>
                  <a:schemeClr val="bg1">
                    <a:lumMod val="95000"/>
                    <a:lumOff val="5000"/>
                  </a:schemeClr>
                </a:solidFill>
              </a:rPr>
              <a:t> </a:t>
            </a:r>
            <a:r>
              <a:rPr lang="fr-FR" altLang="fr-FR" sz="1600" dirty="0" smtClean="0">
                <a:solidFill>
                  <a:schemeClr val="bg1">
                    <a:lumMod val="95000"/>
                    <a:lumOff val="5000"/>
                  </a:schemeClr>
                </a:solidFill>
              </a:rPr>
              <a:t>d’</a:t>
            </a:r>
            <a:r>
              <a:rPr altLang="fr-FR" sz="1600" dirty="0" smtClean="0">
                <a:solidFill>
                  <a:schemeClr val="bg1">
                    <a:lumMod val="95000"/>
                    <a:lumOff val="5000"/>
                  </a:schemeClr>
                </a:solidFill>
              </a:rPr>
              <a:t>occupation </a:t>
            </a:r>
            <a:r>
              <a:rPr lang="fr-FR" altLang="fr-FR" sz="1600" dirty="0" smtClean="0">
                <a:solidFill>
                  <a:schemeClr val="bg1">
                    <a:lumMod val="95000"/>
                    <a:lumOff val="5000"/>
                  </a:schemeClr>
                </a:solidFill>
              </a:rPr>
              <a:t>actuellement</a:t>
            </a:r>
            <a:r>
              <a:rPr altLang="fr-FR" sz="1600" dirty="0" smtClean="0">
                <a:solidFill>
                  <a:schemeClr val="bg1">
                    <a:lumMod val="95000"/>
                    <a:lumOff val="5000"/>
                  </a:schemeClr>
                </a:solidFill>
              </a:rPr>
              <a:t> </a:t>
            </a:r>
            <a:r>
              <a:rPr lang="fr-FR" altLang="fr-FR" sz="1600" dirty="0" smtClean="0">
                <a:solidFill>
                  <a:schemeClr val="bg1">
                    <a:lumMod val="95000"/>
                    <a:lumOff val="5000"/>
                  </a:schemeClr>
                </a:solidFill>
              </a:rPr>
              <a:t>de </a:t>
            </a:r>
            <a:r>
              <a:rPr altLang="fr-FR" sz="1600" dirty="0" smtClean="0">
                <a:solidFill>
                  <a:schemeClr val="bg1">
                    <a:lumMod val="95000"/>
                    <a:lumOff val="5000"/>
                  </a:schemeClr>
                </a:solidFill>
              </a:rPr>
              <a:t>110</a:t>
            </a:r>
            <a:r>
              <a:rPr lang="fr-FR" altLang="fr-FR" sz="1600" dirty="0" smtClean="0">
                <a:solidFill>
                  <a:schemeClr val="bg1">
                    <a:lumMod val="95000"/>
                    <a:lumOff val="5000"/>
                  </a:schemeClr>
                </a:solidFill>
              </a:rPr>
              <a:t> à </a:t>
            </a:r>
            <a:r>
              <a:rPr altLang="fr-FR" sz="1600" dirty="0" smtClean="0">
                <a:solidFill>
                  <a:schemeClr val="bg1">
                    <a:lumMod val="95000"/>
                    <a:lumOff val="5000"/>
                  </a:schemeClr>
                </a:solidFill>
              </a:rPr>
              <a:t>130</a:t>
            </a:r>
            <a:r>
              <a:rPr lang="fr-FR" altLang="fr-FR" sz="1600" dirty="0" smtClean="0">
                <a:solidFill>
                  <a:schemeClr val="bg1">
                    <a:lumMod val="95000"/>
                    <a:lumOff val="5000"/>
                  </a:schemeClr>
                </a:solidFill>
              </a:rPr>
              <a:t> personnes détenues</a:t>
            </a:r>
          </a:p>
          <a:p>
            <a:pPr marL="177800" indent="0" eaLnBrk="1" fontAlgn="auto" hangingPunct="1">
              <a:spcAft>
                <a:spcPts val="0"/>
              </a:spcAft>
              <a:buFont typeface="Century Gothic" panose="020B0502020202020204" pitchFamily="34" charset="0"/>
              <a:buNone/>
              <a:defRPr/>
            </a:pPr>
            <a:endParaRPr altLang="fr-FR" sz="1600" dirty="0" smtClean="0">
              <a:solidFill>
                <a:schemeClr val="bg1">
                  <a:lumMod val="95000"/>
                  <a:lumOff val="5000"/>
                </a:schemeClr>
              </a:solidFill>
            </a:endParaRPr>
          </a:p>
          <a:p>
            <a:pPr marL="177800" indent="0" eaLnBrk="1" fontAlgn="auto" hangingPunct="1">
              <a:spcAft>
                <a:spcPts val="0"/>
              </a:spcAft>
              <a:buFont typeface="Century Gothic" panose="020B0502020202020204" pitchFamily="34" charset="0"/>
              <a:buNone/>
              <a:defRPr/>
            </a:pPr>
            <a:r>
              <a:rPr altLang="fr-FR" sz="1600" dirty="0" smtClean="0">
                <a:solidFill>
                  <a:schemeClr val="bg1">
                    <a:lumMod val="95000"/>
                    <a:lumOff val="5000"/>
                  </a:schemeClr>
                </a:solidFill>
              </a:rPr>
              <a:t>2) </a:t>
            </a:r>
            <a:r>
              <a:rPr altLang="fr-FR" sz="1600" u="sng" dirty="0" smtClean="0">
                <a:solidFill>
                  <a:schemeClr val="bg1">
                    <a:lumMod val="95000"/>
                    <a:lumOff val="5000"/>
                  </a:schemeClr>
                </a:solidFill>
              </a:rPr>
              <a:t>Différents quartiers : </a:t>
            </a:r>
            <a:endParaRPr lang="fr-FR" altLang="fr-FR" sz="1600" u="sng" dirty="0" smtClean="0">
              <a:solidFill>
                <a:schemeClr val="bg1">
                  <a:lumMod val="95000"/>
                  <a:lumOff val="5000"/>
                </a:schemeClr>
              </a:solidFill>
            </a:endParaRPr>
          </a:p>
          <a:p>
            <a:pPr marL="806450" lvl="1" indent="-285750" eaLnBrk="1" fontAlgn="auto" hangingPunct="1">
              <a:spcAft>
                <a:spcPts val="0"/>
              </a:spcAft>
              <a:defRPr/>
            </a:pPr>
            <a:r>
              <a:rPr altLang="fr-FR" sz="1600" dirty="0" smtClean="0">
                <a:solidFill>
                  <a:schemeClr val="bg1">
                    <a:lumMod val="95000"/>
                    <a:lumOff val="5000"/>
                  </a:schemeClr>
                </a:solidFill>
              </a:rPr>
              <a:t>QPR (Quartier de Prévention Radicalisation) : 7 </a:t>
            </a:r>
            <a:r>
              <a:rPr lang="fr-FR" altLang="fr-FR" sz="1600" dirty="0" smtClean="0">
                <a:solidFill>
                  <a:schemeClr val="bg1">
                    <a:lumMod val="95000"/>
                    <a:lumOff val="5000"/>
                  </a:schemeClr>
                </a:solidFill>
              </a:rPr>
              <a:t>places </a:t>
            </a:r>
            <a:endParaRPr altLang="fr-FR" sz="1600" dirty="0" smtClean="0">
              <a:solidFill>
                <a:schemeClr val="bg1">
                  <a:lumMod val="95000"/>
                  <a:lumOff val="5000"/>
                </a:schemeClr>
              </a:solidFill>
            </a:endParaRPr>
          </a:p>
          <a:p>
            <a:pPr marL="806450" lvl="1" indent="-285750" eaLnBrk="1" fontAlgn="auto" hangingPunct="1">
              <a:spcAft>
                <a:spcPts val="0"/>
              </a:spcAft>
              <a:defRPr/>
            </a:pPr>
            <a:r>
              <a:rPr altLang="fr-FR" sz="1600" dirty="0" smtClean="0">
                <a:solidFill>
                  <a:schemeClr val="bg1">
                    <a:lumMod val="95000"/>
                    <a:lumOff val="5000"/>
                  </a:schemeClr>
                </a:solidFill>
              </a:rPr>
              <a:t>QI (Quartier d’isolement) : 3 </a:t>
            </a:r>
            <a:r>
              <a:rPr lang="fr-FR" altLang="fr-FR" sz="1600" dirty="0" smtClean="0">
                <a:solidFill>
                  <a:schemeClr val="bg1">
                    <a:lumMod val="95000"/>
                    <a:lumOff val="5000"/>
                  </a:schemeClr>
                </a:solidFill>
              </a:rPr>
              <a:t>Places</a:t>
            </a:r>
            <a:endParaRPr altLang="fr-FR" sz="1600" dirty="0" smtClean="0">
              <a:solidFill>
                <a:schemeClr val="bg1">
                  <a:lumMod val="95000"/>
                  <a:lumOff val="5000"/>
                </a:schemeClr>
              </a:solidFill>
            </a:endParaRPr>
          </a:p>
          <a:p>
            <a:pPr marL="806450" lvl="1" indent="-285750" eaLnBrk="1" fontAlgn="auto" hangingPunct="1">
              <a:spcAft>
                <a:spcPts val="0"/>
              </a:spcAft>
              <a:defRPr/>
            </a:pPr>
            <a:r>
              <a:rPr altLang="fr-FR" sz="1600" dirty="0" smtClean="0">
                <a:solidFill>
                  <a:schemeClr val="bg1">
                    <a:lumMod val="95000"/>
                    <a:lumOff val="5000"/>
                  </a:schemeClr>
                </a:solidFill>
              </a:rPr>
              <a:t>QSL (Quartier semi liberté) 4 </a:t>
            </a:r>
            <a:r>
              <a:rPr lang="fr-FR" altLang="fr-FR" sz="1600" dirty="0" smtClean="0">
                <a:solidFill>
                  <a:schemeClr val="bg1">
                    <a:lumMod val="95000"/>
                    <a:lumOff val="5000"/>
                  </a:schemeClr>
                </a:solidFill>
              </a:rPr>
              <a:t>Places</a:t>
            </a:r>
            <a:endParaRPr altLang="fr-FR" sz="1600" dirty="0" smtClean="0">
              <a:solidFill>
                <a:schemeClr val="bg1">
                  <a:lumMod val="95000"/>
                  <a:lumOff val="5000"/>
                </a:schemeClr>
              </a:solidFill>
            </a:endParaRPr>
          </a:p>
          <a:p>
            <a:pPr marL="806450" lvl="1" indent="-285750" eaLnBrk="1" fontAlgn="auto" hangingPunct="1">
              <a:spcAft>
                <a:spcPts val="0"/>
              </a:spcAft>
              <a:defRPr/>
            </a:pPr>
            <a:r>
              <a:rPr altLang="fr-FR" sz="1600" dirty="0" smtClean="0">
                <a:solidFill>
                  <a:schemeClr val="bg1">
                    <a:lumMod val="95000"/>
                    <a:lumOff val="5000"/>
                  </a:schemeClr>
                </a:solidFill>
              </a:rPr>
              <a:t>QD ( Quartier disciplinaire) 2 </a:t>
            </a:r>
            <a:r>
              <a:rPr lang="fr-FR" altLang="fr-FR" sz="1600" dirty="0" smtClean="0">
                <a:solidFill>
                  <a:schemeClr val="bg1">
                    <a:lumMod val="95000"/>
                    <a:lumOff val="5000"/>
                  </a:schemeClr>
                </a:solidFill>
              </a:rPr>
              <a:t>Places</a:t>
            </a:r>
          </a:p>
          <a:p>
            <a:pPr marL="806450" lvl="1" indent="-285750" eaLnBrk="1" fontAlgn="auto" hangingPunct="1">
              <a:spcAft>
                <a:spcPts val="0"/>
              </a:spcAft>
              <a:defRPr/>
            </a:pPr>
            <a:r>
              <a:rPr lang="fr-FR" altLang="fr-FR" sz="1600" dirty="0" smtClean="0">
                <a:solidFill>
                  <a:schemeClr val="bg1">
                    <a:lumMod val="95000"/>
                    <a:lumOff val="5000"/>
                  </a:schemeClr>
                </a:solidFill>
              </a:rPr>
              <a:t>Détention ordinaire</a:t>
            </a:r>
          </a:p>
          <a:p>
            <a:pPr marL="806450" lvl="1" indent="-285750" eaLnBrk="1" fontAlgn="auto" hangingPunct="1">
              <a:spcAft>
                <a:spcPts val="0"/>
              </a:spcAft>
              <a:defRPr/>
            </a:pPr>
            <a:endParaRPr altLang="fr-FR" sz="1600" dirty="0" smtClean="0">
              <a:solidFill>
                <a:schemeClr val="bg1">
                  <a:lumMod val="95000"/>
                  <a:lumOff val="5000"/>
                </a:schemeClr>
              </a:solidFill>
            </a:endParaRPr>
          </a:p>
          <a:p>
            <a:pPr marL="177800" indent="0" eaLnBrk="1" fontAlgn="auto" hangingPunct="1">
              <a:spcAft>
                <a:spcPts val="0"/>
              </a:spcAft>
              <a:buFont typeface="Century Gothic" panose="020B0502020202020204" pitchFamily="34" charset="0"/>
              <a:buNone/>
              <a:defRPr/>
            </a:pPr>
            <a:r>
              <a:rPr altLang="fr-FR" sz="1600" dirty="0" smtClean="0">
                <a:solidFill>
                  <a:schemeClr val="bg1">
                    <a:lumMod val="95000"/>
                    <a:lumOff val="5000"/>
                  </a:schemeClr>
                </a:solidFill>
              </a:rPr>
              <a:t>3) </a:t>
            </a:r>
            <a:r>
              <a:rPr altLang="fr-FR" sz="1600" u="sng" dirty="0" smtClean="0">
                <a:solidFill>
                  <a:schemeClr val="bg1">
                    <a:lumMod val="95000"/>
                    <a:lumOff val="5000"/>
                  </a:schemeClr>
                </a:solidFill>
              </a:rPr>
              <a:t>Spécificités de la MAF :</a:t>
            </a:r>
            <a:r>
              <a:rPr lang="fr-FR" altLang="fr-FR" sz="1600" dirty="0">
                <a:solidFill>
                  <a:schemeClr val="bg1">
                    <a:lumMod val="95000"/>
                    <a:lumOff val="5000"/>
                  </a:schemeClr>
                </a:solidFill>
              </a:rPr>
              <a:t> </a:t>
            </a:r>
            <a:r>
              <a:rPr altLang="fr-FR" sz="1600" dirty="0" err="1" smtClean="0">
                <a:solidFill>
                  <a:schemeClr val="bg1">
                    <a:lumMod val="95000"/>
                    <a:lumOff val="5000"/>
                  </a:schemeClr>
                </a:solidFill>
              </a:rPr>
              <a:t>Accueil</a:t>
            </a:r>
            <a:r>
              <a:rPr altLang="fr-FR" sz="1600" dirty="0" smtClean="0">
                <a:solidFill>
                  <a:schemeClr val="bg1">
                    <a:lumMod val="95000"/>
                    <a:lumOff val="5000"/>
                  </a:schemeClr>
                </a:solidFill>
              </a:rPr>
              <a:t> de </a:t>
            </a:r>
            <a:r>
              <a:rPr altLang="fr-FR" sz="1600" dirty="0" err="1" smtClean="0">
                <a:solidFill>
                  <a:schemeClr val="bg1">
                    <a:lumMod val="95000"/>
                    <a:lumOff val="5000"/>
                  </a:schemeClr>
                </a:solidFill>
              </a:rPr>
              <a:t>détenue</a:t>
            </a:r>
            <a:r>
              <a:rPr lang="fr-FR" altLang="fr-FR" sz="1600" dirty="0" smtClean="0">
                <a:solidFill>
                  <a:schemeClr val="bg1">
                    <a:lumMod val="95000"/>
                    <a:lumOff val="5000"/>
                  </a:schemeClr>
                </a:solidFill>
              </a:rPr>
              <a:t>s</a:t>
            </a:r>
            <a:r>
              <a:rPr altLang="fr-FR" sz="1600" dirty="0" smtClean="0">
                <a:solidFill>
                  <a:schemeClr val="bg1">
                    <a:lumMod val="95000"/>
                    <a:lumOff val="5000"/>
                  </a:schemeClr>
                </a:solidFill>
              </a:rPr>
              <a:t> CNE (Centre Nationale d’évaluation). </a:t>
            </a:r>
            <a:endParaRPr lang="fr-FR" altLang="fr-FR" sz="1600" dirty="0" smtClean="0">
              <a:solidFill>
                <a:schemeClr val="bg1">
                  <a:lumMod val="95000"/>
                  <a:lumOff val="5000"/>
                </a:schemeClr>
              </a:solidFill>
            </a:endParaRPr>
          </a:p>
          <a:p>
            <a:pPr marL="177800" indent="0" eaLnBrk="1" fontAlgn="auto" hangingPunct="1">
              <a:spcAft>
                <a:spcPts val="0"/>
              </a:spcAft>
              <a:buFont typeface="Century Gothic" panose="020B0502020202020204" pitchFamily="34" charset="0"/>
              <a:buNone/>
              <a:defRPr/>
            </a:pPr>
            <a:endParaRPr lang="fr-FR" altLang="fr-FR" sz="1600" dirty="0" smtClean="0">
              <a:solidFill>
                <a:schemeClr val="bg1">
                  <a:lumMod val="95000"/>
                  <a:lumOff val="5000"/>
                </a:schemeClr>
              </a:solidFill>
            </a:endParaRPr>
          </a:p>
          <a:p>
            <a:pPr marL="177800" indent="0" eaLnBrk="1" fontAlgn="auto" hangingPunct="1">
              <a:spcAft>
                <a:spcPts val="0"/>
              </a:spcAft>
              <a:buFont typeface="Century Gothic" panose="020B0502020202020204" pitchFamily="34" charset="0"/>
              <a:buNone/>
              <a:defRPr/>
            </a:pPr>
            <a:r>
              <a:rPr lang="fr-FR" altLang="fr-FR" sz="1600" dirty="0" smtClean="0">
                <a:solidFill>
                  <a:schemeClr val="bg1">
                    <a:lumMod val="95000"/>
                    <a:lumOff val="5000"/>
                  </a:schemeClr>
                </a:solidFill>
              </a:rPr>
              <a:t>4)</a:t>
            </a:r>
            <a:r>
              <a:rPr lang="fr-FR" altLang="fr-FR" sz="1600" u="sng" dirty="0" smtClean="0">
                <a:solidFill>
                  <a:schemeClr val="bg1">
                    <a:lumMod val="95000"/>
                    <a:lumOff val="5000"/>
                  </a:schemeClr>
                </a:solidFill>
              </a:rPr>
              <a:t> Activités: </a:t>
            </a:r>
            <a:r>
              <a:rPr lang="fr-FR" altLang="fr-FR" sz="1600" dirty="0" smtClean="0">
                <a:solidFill>
                  <a:schemeClr val="bg1">
                    <a:lumMod val="95000"/>
                    <a:lumOff val="5000"/>
                  </a:schemeClr>
                </a:solidFill>
              </a:rPr>
              <a:t>Scolaire, formation, cultes, sports, travail en détention</a:t>
            </a:r>
            <a:endParaRPr lang="fr-FR" altLang="fr-FR" sz="1600" dirty="0">
              <a:solidFill>
                <a:schemeClr val="bg1">
                  <a:lumMod val="95000"/>
                  <a:lumOff val="5000"/>
                </a:schemeClr>
              </a:solidFill>
            </a:endParaRPr>
          </a:p>
          <a:p>
            <a:pPr marL="177800" indent="0" eaLnBrk="1" fontAlgn="auto" hangingPunct="1">
              <a:spcAft>
                <a:spcPts val="0"/>
              </a:spcAft>
              <a:buFont typeface="Century Gothic" panose="020B0502020202020204" pitchFamily="34" charset="0"/>
              <a:buNone/>
              <a:defRPr/>
            </a:pPr>
            <a:endParaRPr altLang="fr-FR" sz="100" dirty="0" smtClean="0">
              <a:solidFill>
                <a:schemeClr val="bg1">
                  <a:lumMod val="95000"/>
                  <a:lumOff val="5000"/>
                </a:schemeClr>
              </a:solidFill>
            </a:endParaRPr>
          </a:p>
        </p:txBody>
      </p:sp>
      <p:sp>
        <p:nvSpPr>
          <p:cNvPr id="10" name="Flèche droite 9"/>
          <p:cNvSpPr/>
          <p:nvPr/>
        </p:nvSpPr>
        <p:spPr>
          <a:xfrm>
            <a:off x="0" y="485775"/>
            <a:ext cx="9144000" cy="166688"/>
          </a:xfrm>
          <a:prstGeom prst="rightArrow">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fr-FR"/>
          </a:p>
        </p:txBody>
      </p:sp>
      <p:sp>
        <p:nvSpPr>
          <p:cNvPr id="111621" name="ZoneTexte 4"/>
          <p:cNvSpPr txBox="1">
            <a:spLocks noChangeArrowheads="1"/>
          </p:cNvSpPr>
          <p:nvPr/>
        </p:nvSpPr>
        <p:spPr bwMode="auto">
          <a:xfrm>
            <a:off x="6432550" y="4808538"/>
            <a:ext cx="2711450" cy="277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defRPr>
            </a:lvl9pPr>
          </a:lstStyle>
          <a:p>
            <a:r>
              <a:rPr lang="fr-FR" altLang="fr-FR" sz="1200" b="1" i="1">
                <a:solidFill>
                  <a:schemeClr val="bg1"/>
                </a:solidFill>
                <a:latin typeface="Book Antiqua" panose="02040602050305030304" pitchFamily="18" charset="0"/>
              </a:rPr>
              <a:t>Gesuina BOISSON &amp; Camille EVEN </a:t>
            </a:r>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93186">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93186">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93186">
                                            <p:txEl>
                                              <p:pRg st="3" end="3"/>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93186">
                                            <p:txEl>
                                              <p:pRg st="4" end="4"/>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93186">
                                            <p:txEl>
                                              <p:pRg st="5" end="5"/>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93186">
                                            <p:txEl>
                                              <p:pRg st="6" end="6"/>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93186">
                                            <p:txEl>
                                              <p:pRg st="7" end="7"/>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93186">
                                            <p:txEl>
                                              <p:pRg st="8" end="8"/>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93186">
                                            <p:txEl>
                                              <p:pRg st="10" end="10"/>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93186">
                                            <p:txEl>
                                              <p:pRg st="12" end="1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Titre 1"/>
          <p:cNvSpPr>
            <a:spLocks noGrp="1"/>
          </p:cNvSpPr>
          <p:nvPr>
            <p:ph type="title"/>
          </p:nvPr>
        </p:nvSpPr>
        <p:spPr>
          <a:xfrm>
            <a:off x="2770188" y="234950"/>
            <a:ext cx="3136900" cy="419100"/>
          </a:xfrm>
        </p:spPr>
        <p:txBody>
          <a:bodyPr/>
          <a:lstStyle/>
          <a:p>
            <a:pPr algn="ctr" eaLnBrk="1" fontAlgn="auto" hangingPunct="1">
              <a:spcAft>
                <a:spcPts val="0"/>
              </a:spcAft>
              <a:defRPr/>
            </a:pPr>
            <a:r>
              <a:rPr lang="fr-FR" sz="1800" b="1" dirty="0">
                <a:solidFill>
                  <a:schemeClr val="bg1">
                    <a:lumMod val="95000"/>
                    <a:lumOff val="5000"/>
                  </a:schemeClr>
                </a:solidFill>
              </a:rPr>
              <a:t>EQUIPE </a:t>
            </a:r>
            <a:r>
              <a:rPr lang="fr-FR" sz="1800" b="1" dirty="0" smtClean="0">
                <a:solidFill>
                  <a:schemeClr val="bg1">
                    <a:lumMod val="95000"/>
                    <a:lumOff val="5000"/>
                  </a:schemeClr>
                </a:solidFill>
              </a:rPr>
              <a:t>SOIGNANTE USMP </a:t>
            </a:r>
            <a:r>
              <a:rPr lang="fr-FR" sz="1800" dirty="0" smtClean="0">
                <a:solidFill>
                  <a:schemeClr val="accent3">
                    <a:lumMod val="60000"/>
                    <a:lumOff val="40000"/>
                  </a:schemeClr>
                </a:solidFill>
              </a:rPr>
              <a:t> </a:t>
            </a:r>
            <a:endParaRPr lang="fr-FR" altLang="fr-FR" dirty="0" smtClean="0"/>
          </a:p>
        </p:txBody>
      </p:sp>
      <p:sp>
        <p:nvSpPr>
          <p:cNvPr id="112643" name="ZoneTexte 3"/>
          <p:cNvSpPr txBox="1">
            <a:spLocks noChangeArrowheads="1"/>
          </p:cNvSpPr>
          <p:nvPr/>
        </p:nvSpPr>
        <p:spPr bwMode="auto">
          <a:xfrm>
            <a:off x="6432550" y="4808538"/>
            <a:ext cx="2711450" cy="277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defRPr>
            </a:lvl9pPr>
          </a:lstStyle>
          <a:p>
            <a:r>
              <a:rPr lang="fr-FR" altLang="fr-FR" sz="1200" b="1" i="1">
                <a:solidFill>
                  <a:schemeClr val="bg1"/>
                </a:solidFill>
                <a:latin typeface="Book Antiqua" panose="02040602050305030304" pitchFamily="18" charset="0"/>
              </a:rPr>
              <a:t>Gesuina BOISSON &amp; Camille EVEN </a:t>
            </a:r>
          </a:p>
        </p:txBody>
      </p:sp>
      <p:sp>
        <p:nvSpPr>
          <p:cNvPr id="4" name="Rectangle à coins arrondis 3"/>
          <p:cNvSpPr/>
          <p:nvPr/>
        </p:nvSpPr>
        <p:spPr>
          <a:xfrm>
            <a:off x="241300" y="654050"/>
            <a:ext cx="4227513" cy="4154488"/>
          </a:xfrm>
          <a:prstGeom prst="roundRect">
            <a:avLst/>
          </a:prstGeom>
          <a:solidFill>
            <a:schemeClr val="accent1">
              <a:lumMod val="40000"/>
              <a:lumOff val="60000"/>
            </a:schemeClr>
          </a:solidFill>
          <a:ln>
            <a:solidFill>
              <a:schemeClr val="accent1">
                <a:lumMod val="40000"/>
                <a:lumOff val="60000"/>
              </a:schemeClr>
            </a:solidFill>
          </a:ln>
        </p:spPr>
        <p:style>
          <a:lnRef idx="2">
            <a:schemeClr val="accent6"/>
          </a:lnRef>
          <a:fillRef idx="1">
            <a:schemeClr val="lt1"/>
          </a:fillRef>
          <a:effectRef idx="0">
            <a:schemeClr val="accent6"/>
          </a:effectRef>
          <a:fontRef idx="minor">
            <a:schemeClr val="dk1"/>
          </a:fontRef>
        </p:style>
        <p:txBody>
          <a:bodyPr anchor="ctr"/>
          <a:lstStyle/>
          <a:p>
            <a:pPr marL="463550" indent="-285750" eaLnBrk="1" fontAlgn="auto" hangingPunct="1">
              <a:spcAft>
                <a:spcPts val="0"/>
              </a:spcAft>
              <a:buFont typeface="Arial" panose="020B0604020202020204" pitchFamily="34" charset="0"/>
              <a:buChar char="•"/>
              <a:defRPr/>
            </a:pPr>
            <a:r>
              <a:rPr lang="fr-FR" sz="1400" dirty="0">
                <a:solidFill>
                  <a:schemeClr val="bg1">
                    <a:lumMod val="95000"/>
                    <a:lumOff val="5000"/>
                  </a:schemeClr>
                </a:solidFill>
              </a:rPr>
              <a:t>1 Cadre de Santé et 1 Médecin chef</a:t>
            </a:r>
          </a:p>
          <a:p>
            <a:pPr marL="463550" indent="-285750" eaLnBrk="1" fontAlgn="auto" hangingPunct="1">
              <a:spcAft>
                <a:spcPts val="0"/>
              </a:spcAft>
              <a:buFont typeface="Arial" panose="020B0604020202020204" pitchFamily="34" charset="0"/>
              <a:buChar char="•"/>
              <a:defRPr/>
            </a:pPr>
            <a:endParaRPr lang="fr-FR" sz="1400" dirty="0">
              <a:solidFill>
                <a:schemeClr val="bg1">
                  <a:lumMod val="95000"/>
                  <a:lumOff val="5000"/>
                </a:schemeClr>
              </a:solidFill>
            </a:endParaRPr>
          </a:p>
          <a:p>
            <a:pPr marL="463550" indent="-285750" eaLnBrk="1" fontAlgn="auto" hangingPunct="1">
              <a:spcAft>
                <a:spcPts val="0"/>
              </a:spcAft>
              <a:buFont typeface="Arial" panose="020B0604020202020204" pitchFamily="34" charset="0"/>
              <a:buChar char="•"/>
              <a:defRPr/>
            </a:pPr>
            <a:r>
              <a:rPr lang="fr-FR" sz="1400" b="1" dirty="0">
                <a:solidFill>
                  <a:schemeClr val="bg1">
                    <a:lumMod val="95000"/>
                    <a:lumOff val="5000"/>
                  </a:schemeClr>
                </a:solidFill>
              </a:rPr>
              <a:t>IDE : </a:t>
            </a:r>
            <a:r>
              <a:rPr lang="fr-FR" sz="1400" dirty="0">
                <a:solidFill>
                  <a:schemeClr val="bg1">
                    <a:lumMod val="95000"/>
                    <a:lumOff val="5000"/>
                  </a:schemeClr>
                </a:solidFill>
              </a:rPr>
              <a:t>29 </a:t>
            </a:r>
            <a:r>
              <a:rPr lang="fr-FR" sz="1400" dirty="0" smtClean="0">
                <a:solidFill>
                  <a:schemeClr val="bg1">
                    <a:lumMod val="95000"/>
                    <a:lumOff val="5000"/>
                  </a:schemeClr>
                </a:solidFill>
              </a:rPr>
              <a:t>IDE </a:t>
            </a:r>
            <a:r>
              <a:rPr lang="fr-FR" sz="1400" dirty="0">
                <a:solidFill>
                  <a:schemeClr val="bg1">
                    <a:lumMod val="95000"/>
                    <a:lumOff val="5000"/>
                  </a:schemeClr>
                </a:solidFill>
              </a:rPr>
              <a:t>dont 3 à la MAF</a:t>
            </a:r>
          </a:p>
          <a:p>
            <a:pPr marL="463550" indent="-285750" eaLnBrk="1" fontAlgn="auto" hangingPunct="1">
              <a:spcAft>
                <a:spcPts val="0"/>
              </a:spcAft>
              <a:buFont typeface="Arial" panose="020B0604020202020204" pitchFamily="34" charset="0"/>
              <a:buChar char="•"/>
              <a:defRPr/>
            </a:pPr>
            <a:endParaRPr lang="fr-FR" sz="1400" dirty="0">
              <a:solidFill>
                <a:schemeClr val="bg1">
                  <a:lumMod val="95000"/>
                  <a:lumOff val="5000"/>
                </a:schemeClr>
              </a:solidFill>
            </a:endParaRPr>
          </a:p>
          <a:p>
            <a:pPr marL="463550" indent="-285750" eaLnBrk="1" fontAlgn="auto" hangingPunct="1">
              <a:spcAft>
                <a:spcPts val="0"/>
              </a:spcAft>
              <a:buFont typeface="Arial" panose="020B0604020202020204" pitchFamily="34" charset="0"/>
              <a:buChar char="•"/>
              <a:defRPr/>
            </a:pPr>
            <a:r>
              <a:rPr lang="fr-FR" sz="1400" b="1" dirty="0">
                <a:solidFill>
                  <a:schemeClr val="bg1">
                    <a:lumMod val="95000"/>
                    <a:lumOff val="5000"/>
                  </a:schemeClr>
                </a:solidFill>
              </a:rPr>
              <a:t>Médecins </a:t>
            </a:r>
            <a:r>
              <a:rPr lang="fr-FR" sz="1400" b="1" dirty="0" err="1">
                <a:solidFill>
                  <a:schemeClr val="bg1">
                    <a:lumMod val="95000"/>
                    <a:lumOff val="5000"/>
                  </a:schemeClr>
                </a:solidFill>
              </a:rPr>
              <a:t>Géneralistes</a:t>
            </a:r>
            <a:r>
              <a:rPr lang="fr-FR" sz="1400" b="1" dirty="0">
                <a:solidFill>
                  <a:schemeClr val="bg1">
                    <a:lumMod val="95000"/>
                    <a:lumOff val="5000"/>
                  </a:schemeClr>
                </a:solidFill>
              </a:rPr>
              <a:t> </a:t>
            </a:r>
            <a:r>
              <a:rPr lang="fr-FR" sz="1400" dirty="0">
                <a:solidFill>
                  <a:schemeClr val="bg1">
                    <a:lumMod val="95000"/>
                    <a:lumOff val="5000"/>
                  </a:schemeClr>
                </a:solidFill>
              </a:rPr>
              <a:t>:7, 6 ETP sur 12 personnes dont 3 internes, 0,5 ETP à la MAF</a:t>
            </a:r>
          </a:p>
          <a:p>
            <a:pPr marL="463550" indent="-285750" eaLnBrk="1" fontAlgn="auto" hangingPunct="1">
              <a:spcAft>
                <a:spcPts val="0"/>
              </a:spcAft>
              <a:buFont typeface="Arial" panose="020B0604020202020204" pitchFamily="34" charset="0"/>
              <a:buChar char="•"/>
              <a:defRPr/>
            </a:pPr>
            <a:endParaRPr lang="fr-FR" sz="1400" dirty="0">
              <a:solidFill>
                <a:schemeClr val="bg1">
                  <a:lumMod val="95000"/>
                  <a:lumOff val="5000"/>
                </a:schemeClr>
              </a:solidFill>
            </a:endParaRPr>
          </a:p>
          <a:p>
            <a:pPr marL="463550" indent="-285750" eaLnBrk="1" fontAlgn="auto" hangingPunct="1">
              <a:spcAft>
                <a:spcPts val="0"/>
              </a:spcAft>
              <a:buFont typeface="Arial" panose="020B0604020202020204" pitchFamily="34" charset="0"/>
              <a:buChar char="•"/>
              <a:defRPr/>
            </a:pPr>
            <a:r>
              <a:rPr lang="fr-FR" sz="1400" b="1" dirty="0">
                <a:solidFill>
                  <a:schemeClr val="bg1">
                    <a:lumMod val="95000"/>
                    <a:lumOff val="5000"/>
                  </a:schemeClr>
                </a:solidFill>
              </a:rPr>
              <a:t>Dentiste </a:t>
            </a:r>
            <a:r>
              <a:rPr lang="fr-FR" sz="1400" dirty="0">
                <a:solidFill>
                  <a:schemeClr val="bg1">
                    <a:lumMod val="95000"/>
                    <a:lumOff val="5000"/>
                  </a:schemeClr>
                </a:solidFill>
              </a:rPr>
              <a:t>: 2 dont 1 à la MAF 1 fois par semaine </a:t>
            </a:r>
          </a:p>
          <a:p>
            <a:pPr marL="463550" indent="-285750" eaLnBrk="1" fontAlgn="auto" hangingPunct="1">
              <a:spcAft>
                <a:spcPts val="0"/>
              </a:spcAft>
              <a:buFont typeface="Arial" panose="020B0604020202020204" pitchFamily="34" charset="0"/>
              <a:buChar char="•"/>
              <a:defRPr/>
            </a:pPr>
            <a:endParaRPr lang="fr-FR" sz="1400" dirty="0">
              <a:solidFill>
                <a:schemeClr val="bg1">
                  <a:lumMod val="95000"/>
                  <a:lumOff val="5000"/>
                </a:schemeClr>
              </a:solidFill>
            </a:endParaRPr>
          </a:p>
          <a:p>
            <a:pPr marL="463550" indent="-285750" eaLnBrk="1" fontAlgn="auto" hangingPunct="1">
              <a:spcAft>
                <a:spcPts val="0"/>
              </a:spcAft>
              <a:buFont typeface="Arial" panose="020B0604020202020204" pitchFamily="34" charset="0"/>
              <a:buChar char="•"/>
              <a:defRPr/>
            </a:pPr>
            <a:r>
              <a:rPr lang="fr-FR" sz="1400" b="1" dirty="0">
                <a:solidFill>
                  <a:schemeClr val="bg1">
                    <a:lumMod val="95000"/>
                    <a:lumOff val="5000"/>
                  </a:schemeClr>
                </a:solidFill>
              </a:rPr>
              <a:t>Gynécologue </a:t>
            </a:r>
            <a:r>
              <a:rPr lang="fr-FR" sz="1400" dirty="0">
                <a:solidFill>
                  <a:schemeClr val="bg1">
                    <a:lumMod val="95000"/>
                    <a:lumOff val="5000"/>
                  </a:schemeClr>
                </a:solidFill>
              </a:rPr>
              <a:t>: 1 (1 fois par mois) </a:t>
            </a:r>
          </a:p>
          <a:p>
            <a:pPr marL="463550" indent="-285750" eaLnBrk="1" fontAlgn="auto" hangingPunct="1">
              <a:spcAft>
                <a:spcPts val="0"/>
              </a:spcAft>
              <a:buFont typeface="Arial" panose="020B0604020202020204" pitchFamily="34" charset="0"/>
              <a:buChar char="•"/>
              <a:defRPr/>
            </a:pPr>
            <a:endParaRPr lang="fr-FR" sz="1400" dirty="0">
              <a:solidFill>
                <a:schemeClr val="bg1">
                  <a:lumMod val="95000"/>
                  <a:lumOff val="5000"/>
                </a:schemeClr>
              </a:solidFill>
            </a:endParaRPr>
          </a:p>
          <a:p>
            <a:pPr marL="463550" indent="-285750" eaLnBrk="1" fontAlgn="auto" hangingPunct="1">
              <a:spcAft>
                <a:spcPts val="0"/>
              </a:spcAft>
              <a:buFont typeface="Arial" panose="020B0604020202020204" pitchFamily="34" charset="0"/>
              <a:buChar char="•"/>
              <a:defRPr/>
            </a:pPr>
            <a:r>
              <a:rPr lang="fr-FR" sz="1400" b="1" dirty="0">
                <a:solidFill>
                  <a:schemeClr val="bg1">
                    <a:lumMod val="95000"/>
                    <a:lumOff val="5000"/>
                  </a:schemeClr>
                </a:solidFill>
              </a:rPr>
              <a:t>Orthopédiste, Orthoptiste, Dermatologue, Rhumatologue, Anesthésiste, Urologue, </a:t>
            </a:r>
            <a:r>
              <a:rPr lang="fr-FR" sz="1400" dirty="0">
                <a:solidFill>
                  <a:schemeClr val="bg1">
                    <a:lumMod val="95000"/>
                    <a:lumOff val="5000"/>
                  </a:schemeClr>
                </a:solidFill>
              </a:rPr>
              <a:t>en fonction des besoins : 1 à 2 fois par mois.</a:t>
            </a:r>
          </a:p>
        </p:txBody>
      </p:sp>
      <p:sp>
        <p:nvSpPr>
          <p:cNvPr id="5" name="Rectangle à coins arrondis 4"/>
          <p:cNvSpPr/>
          <p:nvPr/>
        </p:nvSpPr>
        <p:spPr>
          <a:xfrm>
            <a:off x="4765675" y="654050"/>
            <a:ext cx="4133850" cy="4154488"/>
          </a:xfrm>
          <a:prstGeom prst="roundRect">
            <a:avLst/>
          </a:prstGeom>
          <a:solidFill>
            <a:schemeClr val="accent2">
              <a:lumMod val="40000"/>
              <a:lumOff val="60000"/>
            </a:schemeClr>
          </a:solidFill>
          <a:ln>
            <a:solidFill>
              <a:schemeClr val="accent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463550" indent="-285750" eaLnBrk="1" fontAlgn="auto" hangingPunct="1">
              <a:spcAft>
                <a:spcPts val="0"/>
              </a:spcAft>
              <a:buFont typeface="Arial" panose="020B0604020202020204" pitchFamily="34" charset="0"/>
              <a:buChar char="•"/>
              <a:defRPr/>
            </a:pPr>
            <a:r>
              <a:rPr lang="fr-FR" sz="1400" b="1" dirty="0">
                <a:solidFill>
                  <a:schemeClr val="bg1">
                    <a:lumMod val="95000"/>
                    <a:lumOff val="5000"/>
                  </a:schemeClr>
                </a:solidFill>
              </a:rPr>
              <a:t>SMPR</a:t>
            </a:r>
            <a:r>
              <a:rPr lang="fr-FR" sz="1400" dirty="0">
                <a:solidFill>
                  <a:schemeClr val="bg1">
                    <a:lumMod val="95000"/>
                    <a:lumOff val="5000"/>
                  </a:schemeClr>
                </a:solidFill>
              </a:rPr>
              <a:t> : Service, Médico, Psychologique, Régional : 1 à la MAF</a:t>
            </a:r>
          </a:p>
          <a:p>
            <a:pPr marL="177800" eaLnBrk="1" fontAlgn="auto" hangingPunct="1">
              <a:spcAft>
                <a:spcPts val="0"/>
              </a:spcAft>
              <a:defRPr/>
            </a:pPr>
            <a:endParaRPr lang="fr-FR" sz="1400" dirty="0">
              <a:solidFill>
                <a:schemeClr val="bg1">
                  <a:lumMod val="95000"/>
                  <a:lumOff val="5000"/>
                </a:schemeClr>
              </a:solidFill>
            </a:endParaRPr>
          </a:p>
          <a:p>
            <a:pPr marL="463550" indent="-285750" eaLnBrk="1" fontAlgn="auto" hangingPunct="1">
              <a:spcAft>
                <a:spcPts val="0"/>
              </a:spcAft>
              <a:buFont typeface="Arial" panose="020B0604020202020204" pitchFamily="34" charset="0"/>
              <a:buChar char="•"/>
              <a:defRPr/>
            </a:pPr>
            <a:r>
              <a:rPr lang="fr-FR" sz="1400" b="1" dirty="0">
                <a:solidFill>
                  <a:schemeClr val="bg1">
                    <a:lumMod val="95000"/>
                    <a:lumOff val="5000"/>
                  </a:schemeClr>
                </a:solidFill>
              </a:rPr>
              <a:t>CSAPA</a:t>
            </a:r>
            <a:r>
              <a:rPr lang="fr-FR" sz="1400" dirty="0">
                <a:solidFill>
                  <a:schemeClr val="bg1">
                    <a:lumMod val="95000"/>
                    <a:lumOff val="5000"/>
                  </a:schemeClr>
                </a:solidFill>
              </a:rPr>
              <a:t> : Centre de soins Accompagnement et de prévention Addictologie : 5 infirmiers au quartier des hommes qui viennent à la demande si besoin. </a:t>
            </a:r>
          </a:p>
          <a:p>
            <a:pPr marL="177800" eaLnBrk="1" fontAlgn="auto" hangingPunct="1">
              <a:spcAft>
                <a:spcPts val="0"/>
              </a:spcAft>
              <a:defRPr/>
            </a:pPr>
            <a:endParaRPr lang="fr-FR" sz="1400" dirty="0">
              <a:solidFill>
                <a:schemeClr val="bg1">
                  <a:lumMod val="95000"/>
                  <a:lumOff val="5000"/>
                </a:schemeClr>
              </a:solidFill>
            </a:endParaRPr>
          </a:p>
          <a:p>
            <a:pPr marL="463550" indent="-285750" eaLnBrk="1" fontAlgn="auto" hangingPunct="1">
              <a:spcAft>
                <a:spcPts val="0"/>
              </a:spcAft>
              <a:buFont typeface="Arial" panose="020B0604020202020204" pitchFamily="34" charset="0"/>
              <a:buChar char="•"/>
              <a:defRPr/>
            </a:pPr>
            <a:r>
              <a:rPr lang="fr-FR" sz="1400" b="1" dirty="0">
                <a:solidFill>
                  <a:schemeClr val="bg1">
                    <a:lumMod val="95000"/>
                    <a:lumOff val="5000"/>
                  </a:schemeClr>
                </a:solidFill>
              </a:rPr>
              <a:t>PSYCOLOGUE</a:t>
            </a:r>
            <a:r>
              <a:rPr lang="fr-FR" sz="1400" dirty="0">
                <a:solidFill>
                  <a:schemeClr val="bg1">
                    <a:lumMod val="95000"/>
                    <a:lumOff val="5000"/>
                  </a:schemeClr>
                </a:solidFill>
              </a:rPr>
              <a:t> : 1 psychologue présent tous les jours à la MAF.</a:t>
            </a:r>
            <a:endParaRPr lang="fr-FR" sz="1400" dirty="0"/>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4">
                                            <p:txEl>
                                              <p:pRg st="4" end="4"/>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4">
                                            <p:txEl>
                                              <p:pRg st="6" end="6"/>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4">
                                            <p:txEl>
                                              <p:pRg st="8" end="8"/>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4">
                                            <p:txEl>
                                              <p:pRg st="10" end="10"/>
                                            </p:txEl>
                                          </p:spTgt>
                                        </p:tgtEl>
                                        <p:attrNameLst>
                                          <p:attrName>style.visibility</p:attrName>
                                        </p:attrNameLst>
                                      </p:cBhvr>
                                      <p:to>
                                        <p:strVal val="visible"/>
                                      </p:to>
                                    </p:set>
                                  </p:childTnLst>
                                </p:cTn>
                              </p:par>
                            </p:childTnLst>
                          </p:cTn>
                        </p:par>
                      </p:childTnLst>
                    </p:cTn>
                  </p:par>
                  <p:par>
                    <p:cTn id="17" fill="hold" nodeType="clickPar">
                      <p:stCondLst>
                        <p:cond delay="indefinite"/>
                      </p:stCondLst>
                      <p:childTnLst>
                        <p:par>
                          <p:cTn id="18" fill="hold" nodeType="withGroup">
                            <p:stCondLst>
                              <p:cond delay="0"/>
                            </p:stCondLst>
                            <p:childTnLst>
                              <p:par>
                                <p:cTn id="19" presetID="1" presetClass="entr" presetSubtype="0" fill="hold" nodeType="clickEffect">
                                  <p:stCondLst>
                                    <p:cond delay="0"/>
                                  </p:stCondLst>
                                  <p:childTnLst>
                                    <p:set>
                                      <p:cBhvr>
                                        <p:cTn id="20" dur="1" fill="hold">
                                          <p:stCondLst>
                                            <p:cond delay="0"/>
                                          </p:stCondLst>
                                        </p:cTn>
                                        <p:tgtEl>
                                          <p:spTgt spid="5">
                                            <p:txEl>
                                              <p:pRg st="0" end="0"/>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5">
                                            <p:txEl>
                                              <p:pRg st="2" end="2"/>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Titre 1"/>
          <p:cNvSpPr>
            <a:spLocks noGrp="1"/>
          </p:cNvSpPr>
          <p:nvPr>
            <p:ph type="title"/>
          </p:nvPr>
        </p:nvSpPr>
        <p:spPr>
          <a:xfrm>
            <a:off x="2047875" y="0"/>
            <a:ext cx="5024438" cy="795338"/>
          </a:xfrm>
        </p:spPr>
        <p:txBody>
          <a:bodyPr/>
          <a:lstStyle/>
          <a:p>
            <a:pPr eaLnBrk="1" fontAlgn="auto" hangingPunct="1">
              <a:spcAft>
                <a:spcPts val="0"/>
              </a:spcAft>
              <a:defRPr/>
            </a:pPr>
            <a:r>
              <a:rPr lang="fr-FR" altLang="fr-FR" b="1" dirty="0" smtClean="0">
                <a:solidFill>
                  <a:schemeClr val="bg1">
                    <a:lumMod val="95000"/>
                    <a:lumOff val="5000"/>
                  </a:schemeClr>
                </a:solidFill>
              </a:rPr>
              <a:t>PRESENTATION DU PROJET</a:t>
            </a:r>
          </a:p>
        </p:txBody>
      </p:sp>
      <p:graphicFrame>
        <p:nvGraphicFramePr>
          <p:cNvPr id="2" name="Diagramme 1"/>
          <p:cNvGraphicFramePr/>
          <p:nvPr/>
        </p:nvGraphicFramePr>
        <p:xfrm>
          <a:off x="650869" y="781103"/>
          <a:ext cx="8148234" cy="4064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13668" name="ZoneTexte 3"/>
          <p:cNvSpPr txBox="1">
            <a:spLocks noChangeArrowheads="1"/>
          </p:cNvSpPr>
          <p:nvPr/>
        </p:nvSpPr>
        <p:spPr bwMode="auto">
          <a:xfrm>
            <a:off x="6432550" y="4808538"/>
            <a:ext cx="2711450" cy="277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defRPr>
            </a:lvl9pPr>
          </a:lstStyle>
          <a:p>
            <a:r>
              <a:rPr lang="fr-FR" altLang="fr-FR" sz="1200" b="1" i="1" dirty="0" err="1">
                <a:solidFill>
                  <a:schemeClr val="bg1"/>
                </a:solidFill>
                <a:latin typeface="Book Antiqua" panose="02040602050305030304" pitchFamily="18" charset="0"/>
              </a:rPr>
              <a:t>Gesuina</a:t>
            </a:r>
            <a:r>
              <a:rPr lang="fr-FR" altLang="fr-FR" sz="1200" b="1" i="1" dirty="0">
                <a:solidFill>
                  <a:schemeClr val="bg1"/>
                </a:solidFill>
                <a:latin typeface="Book Antiqua" panose="02040602050305030304" pitchFamily="18" charset="0"/>
              </a:rPr>
              <a:t> BOISSON &amp; Camille EVEN </a:t>
            </a: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 grpId="0">
        <p:bldAsOne/>
      </p:bldGraphic>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7" name="Connecteur droit 6"/>
          <p:cNvCxnSpPr/>
          <p:nvPr/>
        </p:nvCxnSpPr>
        <p:spPr>
          <a:xfrm>
            <a:off x="0" y="561975"/>
            <a:ext cx="9144000" cy="0"/>
          </a:xfrm>
          <a:prstGeom prst="line">
            <a:avLst/>
          </a:prstGeom>
          <a:ln w="9525" cmpd="sng">
            <a:solidFill>
              <a:schemeClr val="bg2"/>
            </a:solidFill>
          </a:ln>
          <a:effectLst/>
        </p:spPr>
        <p:style>
          <a:lnRef idx="2">
            <a:schemeClr val="accent1"/>
          </a:lnRef>
          <a:fillRef idx="0">
            <a:schemeClr val="accent1"/>
          </a:fillRef>
          <a:effectRef idx="1">
            <a:schemeClr val="accent1"/>
          </a:effectRef>
          <a:fontRef idx="minor">
            <a:schemeClr val="tx1"/>
          </a:fontRef>
        </p:style>
      </p:cxnSp>
      <p:sp>
        <p:nvSpPr>
          <p:cNvPr id="8" name="Flèche droite 7"/>
          <p:cNvSpPr/>
          <p:nvPr/>
        </p:nvSpPr>
        <p:spPr>
          <a:xfrm>
            <a:off x="0" y="485775"/>
            <a:ext cx="9144000" cy="166688"/>
          </a:xfrm>
          <a:prstGeom prst="rightArrow">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fr-FR"/>
          </a:p>
        </p:txBody>
      </p:sp>
      <p:sp>
        <p:nvSpPr>
          <p:cNvPr id="2" name="Titre 1"/>
          <p:cNvSpPr>
            <a:spLocks noGrp="1"/>
          </p:cNvSpPr>
          <p:nvPr>
            <p:ph type="title"/>
          </p:nvPr>
        </p:nvSpPr>
        <p:spPr>
          <a:xfrm>
            <a:off x="1971675" y="14288"/>
            <a:ext cx="5200650" cy="547687"/>
          </a:xfrm>
        </p:spPr>
        <p:txBody>
          <a:bodyPr/>
          <a:lstStyle/>
          <a:p>
            <a:pPr marL="177800" eaLnBrk="1" fontAlgn="auto" hangingPunct="1">
              <a:spcAft>
                <a:spcPts val="0"/>
              </a:spcAft>
              <a:defRPr/>
            </a:pPr>
            <a:r>
              <a:rPr lang="fr-FR" sz="2800" b="1" dirty="0">
                <a:solidFill>
                  <a:schemeClr val="bg1">
                    <a:lumMod val="95000"/>
                    <a:lumOff val="5000"/>
                  </a:schemeClr>
                </a:solidFill>
              </a:rPr>
              <a:t>POPULATION </a:t>
            </a:r>
            <a:r>
              <a:rPr lang="fr-FR" sz="2800" b="1" dirty="0" smtClean="0">
                <a:solidFill>
                  <a:schemeClr val="bg1">
                    <a:lumMod val="95000"/>
                    <a:lumOff val="5000"/>
                  </a:schemeClr>
                </a:solidFill>
              </a:rPr>
              <a:t>CONCERNEE</a:t>
            </a:r>
            <a:endParaRPr lang="fr-FR" sz="2800" b="1" dirty="0">
              <a:solidFill>
                <a:schemeClr val="bg1">
                  <a:lumMod val="95000"/>
                  <a:lumOff val="5000"/>
                </a:schemeClr>
              </a:solidFill>
            </a:endParaRPr>
          </a:p>
        </p:txBody>
      </p:sp>
      <p:sp>
        <p:nvSpPr>
          <p:cNvPr id="9" name="Hexagone 8"/>
          <p:cNvSpPr/>
          <p:nvPr/>
        </p:nvSpPr>
        <p:spPr>
          <a:xfrm>
            <a:off x="911225" y="613569"/>
            <a:ext cx="1733550" cy="1449388"/>
          </a:xfrm>
          <a:prstGeom prst="hexagon">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fr-FR" sz="1600" b="1" dirty="0">
                <a:solidFill>
                  <a:schemeClr val="bg1"/>
                </a:solidFill>
              </a:rPr>
              <a:t>France</a:t>
            </a:r>
          </a:p>
          <a:p>
            <a:pPr algn="ctr">
              <a:defRPr/>
            </a:pPr>
            <a:r>
              <a:rPr lang="fr-FR" sz="1100" b="1" dirty="0">
                <a:solidFill>
                  <a:schemeClr val="bg1"/>
                </a:solidFill>
              </a:rPr>
              <a:t>Métropolitaine</a:t>
            </a:r>
          </a:p>
        </p:txBody>
      </p:sp>
      <p:sp>
        <p:nvSpPr>
          <p:cNvPr id="10" name="Hexagone 9"/>
          <p:cNvSpPr/>
          <p:nvPr/>
        </p:nvSpPr>
        <p:spPr>
          <a:xfrm>
            <a:off x="884238" y="3598863"/>
            <a:ext cx="1733550" cy="1449387"/>
          </a:xfrm>
          <a:prstGeom prst="hexagon">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fr-FR" sz="1400" b="1" dirty="0">
                <a:solidFill>
                  <a:schemeClr val="bg1"/>
                </a:solidFill>
              </a:rPr>
              <a:t>Allemagne</a:t>
            </a:r>
          </a:p>
        </p:txBody>
      </p:sp>
      <p:sp>
        <p:nvSpPr>
          <p:cNvPr id="11" name="Hexagone 10"/>
          <p:cNvSpPr/>
          <p:nvPr/>
        </p:nvSpPr>
        <p:spPr>
          <a:xfrm>
            <a:off x="6615113" y="3573463"/>
            <a:ext cx="1760537" cy="1450975"/>
          </a:xfrm>
          <a:prstGeom prst="hexagon">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fr-FR" sz="1400" b="1" dirty="0">
                <a:solidFill>
                  <a:schemeClr val="bg1"/>
                </a:solidFill>
              </a:rPr>
              <a:t>Guadeloupe</a:t>
            </a:r>
          </a:p>
        </p:txBody>
      </p:sp>
      <p:sp>
        <p:nvSpPr>
          <p:cNvPr id="12" name="Hexagone 11"/>
          <p:cNvSpPr/>
          <p:nvPr/>
        </p:nvSpPr>
        <p:spPr>
          <a:xfrm>
            <a:off x="911225" y="2097088"/>
            <a:ext cx="1735138" cy="1450975"/>
          </a:xfrm>
          <a:prstGeom prst="hexagon">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fr-FR" sz="1400" b="1" dirty="0">
                <a:solidFill>
                  <a:schemeClr val="bg1"/>
                </a:solidFill>
              </a:rPr>
              <a:t>Guyane</a:t>
            </a:r>
          </a:p>
        </p:txBody>
      </p:sp>
      <p:sp>
        <p:nvSpPr>
          <p:cNvPr id="13" name="Hexagone 12"/>
          <p:cNvSpPr/>
          <p:nvPr/>
        </p:nvSpPr>
        <p:spPr>
          <a:xfrm>
            <a:off x="3759200" y="3598863"/>
            <a:ext cx="1735138" cy="1449387"/>
          </a:xfrm>
          <a:prstGeom prst="hexagon">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fr-FR" sz="1400" b="1" dirty="0">
                <a:solidFill>
                  <a:schemeClr val="bg1"/>
                </a:solidFill>
              </a:rPr>
              <a:t>Chili</a:t>
            </a:r>
          </a:p>
        </p:txBody>
      </p:sp>
      <p:sp>
        <p:nvSpPr>
          <p:cNvPr id="14" name="Hexagone 13"/>
          <p:cNvSpPr/>
          <p:nvPr/>
        </p:nvSpPr>
        <p:spPr>
          <a:xfrm>
            <a:off x="5186363" y="2847975"/>
            <a:ext cx="1733550" cy="1449388"/>
          </a:xfrm>
          <a:prstGeom prst="hexagon">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fr-FR" sz="1400" b="1" dirty="0">
                <a:solidFill>
                  <a:schemeClr val="bg1"/>
                </a:solidFill>
              </a:rPr>
              <a:t>Portugal</a:t>
            </a:r>
            <a:r>
              <a:rPr lang="fr-FR" sz="1400" dirty="0">
                <a:solidFill>
                  <a:schemeClr val="bg1"/>
                </a:solidFill>
              </a:rPr>
              <a:t> </a:t>
            </a:r>
          </a:p>
        </p:txBody>
      </p:sp>
      <p:sp>
        <p:nvSpPr>
          <p:cNvPr id="15" name="Hexagone 14"/>
          <p:cNvSpPr/>
          <p:nvPr/>
        </p:nvSpPr>
        <p:spPr>
          <a:xfrm>
            <a:off x="6605588" y="2081213"/>
            <a:ext cx="1733550" cy="1450975"/>
          </a:xfrm>
          <a:prstGeom prst="hexagon">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fr-FR" sz="1400" b="1" dirty="0">
                <a:solidFill>
                  <a:schemeClr val="bg1"/>
                </a:solidFill>
              </a:rPr>
              <a:t>Martinique</a:t>
            </a:r>
            <a:r>
              <a:rPr lang="fr-FR" sz="1400" dirty="0">
                <a:solidFill>
                  <a:schemeClr val="bg1"/>
                </a:solidFill>
              </a:rPr>
              <a:t> </a:t>
            </a:r>
          </a:p>
        </p:txBody>
      </p:sp>
      <p:sp>
        <p:nvSpPr>
          <p:cNvPr id="16" name="Hexagone 15"/>
          <p:cNvSpPr/>
          <p:nvPr/>
        </p:nvSpPr>
        <p:spPr>
          <a:xfrm>
            <a:off x="2330450" y="2855913"/>
            <a:ext cx="1733550" cy="1450975"/>
          </a:xfrm>
          <a:prstGeom prst="hexagon">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fr-FR" sz="1400" b="1" dirty="0">
                <a:solidFill>
                  <a:schemeClr val="bg1"/>
                </a:solidFill>
              </a:rPr>
              <a:t>Somalie</a:t>
            </a:r>
          </a:p>
        </p:txBody>
      </p:sp>
      <p:sp>
        <p:nvSpPr>
          <p:cNvPr id="17" name="Hexagone 16"/>
          <p:cNvSpPr/>
          <p:nvPr/>
        </p:nvSpPr>
        <p:spPr>
          <a:xfrm>
            <a:off x="2343150" y="1355725"/>
            <a:ext cx="1735138" cy="1449388"/>
          </a:xfrm>
          <a:prstGeom prst="hexagon">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fr-FR" sz="1400" b="1" dirty="0">
                <a:solidFill>
                  <a:schemeClr val="bg1"/>
                </a:solidFill>
              </a:rPr>
              <a:t>Suriname</a:t>
            </a:r>
          </a:p>
        </p:txBody>
      </p:sp>
      <p:sp>
        <p:nvSpPr>
          <p:cNvPr id="18" name="Hexagone 17"/>
          <p:cNvSpPr/>
          <p:nvPr/>
        </p:nvSpPr>
        <p:spPr>
          <a:xfrm>
            <a:off x="3759200" y="596900"/>
            <a:ext cx="1735138" cy="1450975"/>
          </a:xfrm>
          <a:prstGeom prst="hexagon">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fr-FR" sz="1400" b="1" dirty="0">
                <a:solidFill>
                  <a:schemeClr val="bg1"/>
                </a:solidFill>
              </a:rPr>
              <a:t>Colombie</a:t>
            </a:r>
          </a:p>
        </p:txBody>
      </p:sp>
      <p:sp>
        <p:nvSpPr>
          <p:cNvPr id="19" name="Hexagone 18"/>
          <p:cNvSpPr/>
          <p:nvPr/>
        </p:nvSpPr>
        <p:spPr>
          <a:xfrm>
            <a:off x="3749675" y="2097088"/>
            <a:ext cx="1733550" cy="1450975"/>
          </a:xfrm>
          <a:prstGeom prst="hexagon">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fr-FR" sz="1400" b="1" dirty="0">
                <a:solidFill>
                  <a:schemeClr val="bg1"/>
                </a:solidFill>
              </a:rPr>
              <a:t>Nigéria</a:t>
            </a:r>
          </a:p>
        </p:txBody>
      </p:sp>
      <p:sp>
        <p:nvSpPr>
          <p:cNvPr id="20" name="Hexagone 19"/>
          <p:cNvSpPr/>
          <p:nvPr/>
        </p:nvSpPr>
        <p:spPr>
          <a:xfrm>
            <a:off x="5173663" y="1355725"/>
            <a:ext cx="1735137" cy="1450975"/>
          </a:xfrm>
          <a:prstGeom prst="hexagon">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fr-FR" sz="1400" b="1" dirty="0">
                <a:solidFill>
                  <a:schemeClr val="bg1"/>
                </a:solidFill>
              </a:rPr>
              <a:t>Chine</a:t>
            </a:r>
            <a:r>
              <a:rPr lang="fr-FR" sz="1400" dirty="0">
                <a:solidFill>
                  <a:schemeClr val="bg1"/>
                </a:solidFill>
              </a:rPr>
              <a:t> </a:t>
            </a:r>
          </a:p>
        </p:txBody>
      </p:sp>
      <p:sp>
        <p:nvSpPr>
          <p:cNvPr id="21" name="Hexagone 20"/>
          <p:cNvSpPr/>
          <p:nvPr/>
        </p:nvSpPr>
        <p:spPr>
          <a:xfrm>
            <a:off x="6594475" y="585788"/>
            <a:ext cx="1733550" cy="1449387"/>
          </a:xfrm>
          <a:prstGeom prst="hexagon">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fr-FR" sz="1400" b="1" dirty="0">
                <a:solidFill>
                  <a:schemeClr val="bg1"/>
                </a:solidFill>
              </a:rPr>
              <a:t>Pays-Bas</a:t>
            </a:r>
          </a:p>
        </p:txBody>
      </p:sp>
      <p:sp>
        <p:nvSpPr>
          <p:cNvPr id="114706" name="ZoneTexte 21"/>
          <p:cNvSpPr txBox="1">
            <a:spLocks noChangeArrowheads="1"/>
          </p:cNvSpPr>
          <p:nvPr/>
        </p:nvSpPr>
        <p:spPr bwMode="auto">
          <a:xfrm rot="5400000">
            <a:off x="-1223168" y="3707606"/>
            <a:ext cx="2711450" cy="277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defRPr>
            </a:lvl9pPr>
          </a:lstStyle>
          <a:p>
            <a:r>
              <a:rPr lang="fr-FR" altLang="fr-FR" sz="1200" b="1" i="1">
                <a:solidFill>
                  <a:schemeClr val="bg1"/>
                </a:solidFill>
                <a:latin typeface="Book Antiqua" panose="02040602050305030304" pitchFamily="18" charset="0"/>
              </a:rPr>
              <a:t>Gesuina BOISSON &amp; Camille EVEN </a:t>
            </a:r>
          </a:p>
        </p:txBody>
      </p:sp>
      <p:sp>
        <p:nvSpPr>
          <p:cNvPr id="22" name="Heptagone 21"/>
          <p:cNvSpPr/>
          <p:nvPr/>
        </p:nvSpPr>
        <p:spPr>
          <a:xfrm>
            <a:off x="7172325" y="1393825"/>
            <a:ext cx="657225" cy="628650"/>
          </a:xfrm>
          <a:prstGeom prst="heptagon">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fr-FR" dirty="0">
                <a:solidFill>
                  <a:srgbClr val="000000"/>
                </a:solidFill>
              </a:rPr>
              <a:t>3</a:t>
            </a:r>
          </a:p>
        </p:txBody>
      </p:sp>
      <p:sp>
        <p:nvSpPr>
          <p:cNvPr id="23" name="Heptagone 22"/>
          <p:cNvSpPr/>
          <p:nvPr/>
        </p:nvSpPr>
        <p:spPr>
          <a:xfrm>
            <a:off x="5738813" y="2166938"/>
            <a:ext cx="657225" cy="627062"/>
          </a:xfrm>
          <a:prstGeom prst="heptagon">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fr-FR" dirty="0">
                <a:solidFill>
                  <a:srgbClr val="000000"/>
                </a:solidFill>
              </a:rPr>
              <a:t>4</a:t>
            </a:r>
          </a:p>
        </p:txBody>
      </p:sp>
      <p:sp>
        <p:nvSpPr>
          <p:cNvPr id="24" name="Heptagone 23"/>
          <p:cNvSpPr/>
          <p:nvPr/>
        </p:nvSpPr>
        <p:spPr>
          <a:xfrm>
            <a:off x="2882900" y="2176463"/>
            <a:ext cx="657225" cy="628650"/>
          </a:xfrm>
          <a:prstGeom prst="heptagon">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fr-FR" dirty="0">
                <a:solidFill>
                  <a:srgbClr val="000000"/>
                </a:solidFill>
              </a:rPr>
              <a:t>5</a:t>
            </a:r>
          </a:p>
        </p:txBody>
      </p:sp>
      <p:sp>
        <p:nvSpPr>
          <p:cNvPr id="25" name="Heptagone 24"/>
          <p:cNvSpPr/>
          <p:nvPr/>
        </p:nvSpPr>
        <p:spPr>
          <a:xfrm>
            <a:off x="4281488" y="1422400"/>
            <a:ext cx="657225" cy="627063"/>
          </a:xfrm>
          <a:prstGeom prst="heptagon">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fr-FR" dirty="0">
                <a:solidFill>
                  <a:srgbClr val="000000"/>
                </a:solidFill>
              </a:rPr>
              <a:t>1</a:t>
            </a:r>
          </a:p>
        </p:txBody>
      </p:sp>
      <p:sp>
        <p:nvSpPr>
          <p:cNvPr id="26" name="Heptagone 25"/>
          <p:cNvSpPr/>
          <p:nvPr/>
        </p:nvSpPr>
        <p:spPr>
          <a:xfrm>
            <a:off x="4287838" y="2921000"/>
            <a:ext cx="657225" cy="627063"/>
          </a:xfrm>
          <a:prstGeom prst="heptagon">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fr-FR" dirty="0">
                <a:solidFill>
                  <a:srgbClr val="000000"/>
                </a:solidFill>
              </a:rPr>
              <a:t>1</a:t>
            </a:r>
          </a:p>
        </p:txBody>
      </p:sp>
      <p:sp>
        <p:nvSpPr>
          <p:cNvPr id="27" name="Heptagone 26"/>
          <p:cNvSpPr/>
          <p:nvPr/>
        </p:nvSpPr>
        <p:spPr>
          <a:xfrm>
            <a:off x="4297363" y="4416425"/>
            <a:ext cx="657225" cy="627063"/>
          </a:xfrm>
          <a:prstGeom prst="heptagon">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fr-FR" dirty="0">
                <a:solidFill>
                  <a:srgbClr val="000000"/>
                </a:solidFill>
              </a:rPr>
              <a:t>1</a:t>
            </a:r>
          </a:p>
        </p:txBody>
      </p:sp>
      <p:sp>
        <p:nvSpPr>
          <p:cNvPr id="28" name="Heptagone 27"/>
          <p:cNvSpPr/>
          <p:nvPr/>
        </p:nvSpPr>
        <p:spPr>
          <a:xfrm>
            <a:off x="5775325" y="3665538"/>
            <a:ext cx="657225" cy="628650"/>
          </a:xfrm>
          <a:prstGeom prst="heptagon">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fr-FR" dirty="0">
                <a:solidFill>
                  <a:srgbClr val="000000"/>
                </a:solidFill>
              </a:rPr>
              <a:t>2</a:t>
            </a:r>
          </a:p>
        </p:txBody>
      </p:sp>
      <p:sp>
        <p:nvSpPr>
          <p:cNvPr id="29" name="Heptagone 28"/>
          <p:cNvSpPr/>
          <p:nvPr/>
        </p:nvSpPr>
        <p:spPr>
          <a:xfrm>
            <a:off x="2874963" y="3665538"/>
            <a:ext cx="657225" cy="628650"/>
          </a:xfrm>
          <a:prstGeom prst="heptagon">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fr-FR" dirty="0">
                <a:solidFill>
                  <a:srgbClr val="000000"/>
                </a:solidFill>
              </a:rPr>
              <a:t>1</a:t>
            </a:r>
          </a:p>
        </p:txBody>
      </p:sp>
      <p:sp>
        <p:nvSpPr>
          <p:cNvPr id="30" name="Heptagone 29"/>
          <p:cNvSpPr/>
          <p:nvPr/>
        </p:nvSpPr>
        <p:spPr>
          <a:xfrm>
            <a:off x="1401763" y="4403725"/>
            <a:ext cx="657225" cy="627063"/>
          </a:xfrm>
          <a:prstGeom prst="heptagon">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fr-FR" dirty="0">
                <a:solidFill>
                  <a:srgbClr val="000000"/>
                </a:solidFill>
              </a:rPr>
              <a:t>2</a:t>
            </a:r>
          </a:p>
        </p:txBody>
      </p:sp>
      <p:sp>
        <p:nvSpPr>
          <p:cNvPr id="31" name="Heptagone 30"/>
          <p:cNvSpPr/>
          <p:nvPr/>
        </p:nvSpPr>
        <p:spPr>
          <a:xfrm>
            <a:off x="1449388" y="2921000"/>
            <a:ext cx="657225" cy="627063"/>
          </a:xfrm>
          <a:prstGeom prst="heptagon">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fr-FR" dirty="0">
                <a:solidFill>
                  <a:srgbClr val="000000"/>
                </a:solidFill>
              </a:rPr>
              <a:t>22</a:t>
            </a:r>
          </a:p>
        </p:txBody>
      </p:sp>
      <p:sp>
        <p:nvSpPr>
          <p:cNvPr id="32" name="Heptagone 31"/>
          <p:cNvSpPr/>
          <p:nvPr/>
        </p:nvSpPr>
        <p:spPr>
          <a:xfrm>
            <a:off x="7138988" y="4403725"/>
            <a:ext cx="657225" cy="627063"/>
          </a:xfrm>
          <a:prstGeom prst="heptagon">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fr-FR" dirty="0">
                <a:solidFill>
                  <a:srgbClr val="000000"/>
                </a:solidFill>
              </a:rPr>
              <a:t>3</a:t>
            </a:r>
          </a:p>
        </p:txBody>
      </p:sp>
      <p:sp>
        <p:nvSpPr>
          <p:cNvPr id="33" name="Heptagone 32"/>
          <p:cNvSpPr/>
          <p:nvPr/>
        </p:nvSpPr>
        <p:spPr>
          <a:xfrm>
            <a:off x="7138988" y="2903538"/>
            <a:ext cx="657225" cy="628650"/>
          </a:xfrm>
          <a:prstGeom prst="heptagon">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fr-FR" dirty="0">
                <a:solidFill>
                  <a:srgbClr val="000000"/>
                </a:solidFill>
              </a:rPr>
              <a:t>2</a:t>
            </a:r>
          </a:p>
        </p:txBody>
      </p:sp>
      <p:sp>
        <p:nvSpPr>
          <p:cNvPr id="34" name="ZoneTexte 3"/>
          <p:cNvSpPr txBox="1">
            <a:spLocks noChangeArrowheads="1"/>
          </p:cNvSpPr>
          <p:nvPr/>
        </p:nvSpPr>
        <p:spPr bwMode="auto">
          <a:xfrm>
            <a:off x="6432550" y="4808538"/>
            <a:ext cx="2711450" cy="277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defRPr>
            </a:lvl9pPr>
          </a:lstStyle>
          <a:p>
            <a:r>
              <a:rPr lang="fr-FR" altLang="fr-FR" sz="1200" b="1" i="1" dirty="0" err="1">
                <a:solidFill>
                  <a:schemeClr val="bg1"/>
                </a:solidFill>
                <a:latin typeface="Book Antiqua" panose="02040602050305030304" pitchFamily="18" charset="0"/>
              </a:rPr>
              <a:t>Gesuina</a:t>
            </a:r>
            <a:r>
              <a:rPr lang="fr-FR" altLang="fr-FR" sz="1200" b="1" i="1" dirty="0">
                <a:solidFill>
                  <a:schemeClr val="bg1"/>
                </a:solidFill>
                <a:latin typeface="Book Antiqua" panose="02040602050305030304" pitchFamily="18" charset="0"/>
              </a:rPr>
              <a:t> BOISSON &amp; Camille EVEN </a:t>
            </a:r>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7"/>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2" presetClass="entr" presetSubtype="4" fill="hold" grpId="0" nodeType="clickEffect">
                                  <p:stCondLst>
                                    <p:cond delay="0"/>
                                  </p:stCondLst>
                                  <p:childTnLst>
                                    <p:set>
                                      <p:cBhvr>
                                        <p:cTn id="14" dur="1" fill="hold">
                                          <p:stCondLst>
                                            <p:cond delay="0"/>
                                          </p:stCondLst>
                                        </p:cTn>
                                        <p:tgtEl>
                                          <p:spTgt spid="24"/>
                                        </p:tgtEl>
                                        <p:attrNameLst>
                                          <p:attrName>style.visibility</p:attrName>
                                        </p:attrNameLst>
                                      </p:cBhvr>
                                      <p:to>
                                        <p:strVal val="visible"/>
                                      </p:to>
                                    </p:set>
                                    <p:anim calcmode="lin" valueType="num">
                                      <p:cBhvr additive="base">
                                        <p:cTn id="15" dur="500" fill="hold"/>
                                        <p:tgtEl>
                                          <p:spTgt spid="24"/>
                                        </p:tgtEl>
                                        <p:attrNameLst>
                                          <p:attrName>ppt_x</p:attrName>
                                        </p:attrNameLst>
                                      </p:cBhvr>
                                      <p:tavLst>
                                        <p:tav tm="0">
                                          <p:val>
                                            <p:strVal val="#ppt_x"/>
                                          </p:val>
                                        </p:tav>
                                        <p:tav tm="100000">
                                          <p:val>
                                            <p:strVal val="#ppt_x"/>
                                          </p:val>
                                        </p:tav>
                                      </p:tavLst>
                                    </p:anim>
                                    <p:anim calcmode="lin" valueType="num">
                                      <p:cBhvr additive="base">
                                        <p:cTn id="16" dur="500" fill="hold"/>
                                        <p:tgtEl>
                                          <p:spTgt spid="24"/>
                                        </p:tgtEl>
                                        <p:attrNameLst>
                                          <p:attrName>ppt_y</p:attrName>
                                        </p:attrNameLst>
                                      </p:cBhvr>
                                      <p:tavLst>
                                        <p:tav tm="0">
                                          <p:val>
                                            <p:strVal val="1+#ppt_h/2"/>
                                          </p:val>
                                        </p:tav>
                                        <p:tav tm="100000">
                                          <p:val>
                                            <p:strVal val="#ppt_y"/>
                                          </p:val>
                                        </p:tav>
                                      </p:tavLst>
                                    </p:anim>
                                  </p:childTnLst>
                                </p:cTn>
                              </p:par>
                            </p:childTnLst>
                          </p:cTn>
                        </p:par>
                      </p:childTnLst>
                    </p:cTn>
                  </p:par>
                  <p:par>
                    <p:cTn id="17" fill="hold" nodeType="clickPar">
                      <p:stCondLst>
                        <p:cond delay="indefinite"/>
                      </p:stCondLst>
                      <p:childTnLst>
                        <p:par>
                          <p:cTn id="18" fill="hold" nodeType="withGroup">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8"/>
                                        </p:tgtEl>
                                        <p:attrNameLst>
                                          <p:attrName>style.visibility</p:attrName>
                                        </p:attrNameLst>
                                      </p:cBhvr>
                                      <p:to>
                                        <p:strVal val="visible"/>
                                      </p:to>
                                    </p:set>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25"/>
                                        </p:tgtEl>
                                        <p:attrNameLst>
                                          <p:attrName>style.visibility</p:attrName>
                                        </p:attrNameLst>
                                      </p:cBhvr>
                                      <p:to>
                                        <p:strVal val="visible"/>
                                      </p:to>
                                    </p:set>
                                    <p:anim calcmode="lin" valueType="num">
                                      <p:cBhvr additive="base">
                                        <p:cTn id="25" dur="500" fill="hold"/>
                                        <p:tgtEl>
                                          <p:spTgt spid="25"/>
                                        </p:tgtEl>
                                        <p:attrNameLst>
                                          <p:attrName>ppt_x</p:attrName>
                                        </p:attrNameLst>
                                      </p:cBhvr>
                                      <p:tavLst>
                                        <p:tav tm="0">
                                          <p:val>
                                            <p:strVal val="#ppt_x"/>
                                          </p:val>
                                        </p:tav>
                                        <p:tav tm="100000">
                                          <p:val>
                                            <p:strVal val="#ppt_x"/>
                                          </p:val>
                                        </p:tav>
                                      </p:tavLst>
                                    </p:anim>
                                    <p:anim calcmode="lin" valueType="num">
                                      <p:cBhvr additive="base">
                                        <p:cTn id="26" dur="500" fill="hold"/>
                                        <p:tgtEl>
                                          <p:spTgt spid="25"/>
                                        </p:tgtEl>
                                        <p:attrNameLst>
                                          <p:attrName>ppt_y</p:attrName>
                                        </p:attrNameLst>
                                      </p:cBhvr>
                                      <p:tavLst>
                                        <p:tav tm="0">
                                          <p:val>
                                            <p:strVal val="1+#ppt_h/2"/>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20"/>
                                        </p:tgtEl>
                                        <p:attrNameLst>
                                          <p:attrName>style.visibility</p:attrName>
                                        </p:attrNameLst>
                                      </p:cBhvr>
                                      <p:to>
                                        <p:strVal val="visible"/>
                                      </p:to>
                                    </p:set>
                                  </p:childTnLst>
                                </p:cTn>
                              </p:par>
                            </p:childTnLst>
                          </p:cTn>
                        </p:par>
                      </p:childTnLst>
                    </p:cTn>
                  </p:par>
                  <p:par>
                    <p:cTn id="31" fill="hold" nodeType="clickPar">
                      <p:stCondLst>
                        <p:cond delay="indefinite"/>
                      </p:stCondLst>
                      <p:childTnLst>
                        <p:par>
                          <p:cTn id="32" fill="hold" nodeType="withGroup">
                            <p:stCondLst>
                              <p:cond delay="0"/>
                            </p:stCondLst>
                            <p:childTnLst>
                              <p:par>
                                <p:cTn id="33" presetID="2" presetClass="entr" presetSubtype="4" fill="hold" grpId="0" nodeType="clickEffect">
                                  <p:stCondLst>
                                    <p:cond delay="0"/>
                                  </p:stCondLst>
                                  <p:childTnLst>
                                    <p:set>
                                      <p:cBhvr>
                                        <p:cTn id="34" dur="1" fill="hold">
                                          <p:stCondLst>
                                            <p:cond delay="0"/>
                                          </p:stCondLst>
                                        </p:cTn>
                                        <p:tgtEl>
                                          <p:spTgt spid="23"/>
                                        </p:tgtEl>
                                        <p:attrNameLst>
                                          <p:attrName>style.visibility</p:attrName>
                                        </p:attrNameLst>
                                      </p:cBhvr>
                                      <p:to>
                                        <p:strVal val="visible"/>
                                      </p:to>
                                    </p:set>
                                    <p:anim calcmode="lin" valueType="num">
                                      <p:cBhvr additive="base">
                                        <p:cTn id="35" dur="500" fill="hold"/>
                                        <p:tgtEl>
                                          <p:spTgt spid="23"/>
                                        </p:tgtEl>
                                        <p:attrNameLst>
                                          <p:attrName>ppt_x</p:attrName>
                                        </p:attrNameLst>
                                      </p:cBhvr>
                                      <p:tavLst>
                                        <p:tav tm="0">
                                          <p:val>
                                            <p:strVal val="#ppt_x"/>
                                          </p:val>
                                        </p:tav>
                                        <p:tav tm="100000">
                                          <p:val>
                                            <p:strVal val="#ppt_x"/>
                                          </p:val>
                                        </p:tav>
                                      </p:tavLst>
                                    </p:anim>
                                    <p:anim calcmode="lin" valueType="num">
                                      <p:cBhvr additive="base">
                                        <p:cTn id="36" dur="500" fill="hold"/>
                                        <p:tgtEl>
                                          <p:spTgt spid="23"/>
                                        </p:tgtEl>
                                        <p:attrNameLst>
                                          <p:attrName>ppt_y</p:attrName>
                                        </p:attrNameLst>
                                      </p:cBhvr>
                                      <p:tavLst>
                                        <p:tav tm="0">
                                          <p:val>
                                            <p:strVal val="1+#ppt_h/2"/>
                                          </p:val>
                                        </p:tav>
                                        <p:tav tm="100000">
                                          <p:val>
                                            <p:strVal val="#ppt_y"/>
                                          </p:val>
                                        </p:tav>
                                      </p:tavLst>
                                    </p:anim>
                                  </p:childTnLst>
                                </p:cTn>
                              </p:par>
                            </p:childTnLst>
                          </p:cTn>
                        </p:par>
                      </p:childTnLst>
                    </p:cTn>
                  </p:par>
                  <p:par>
                    <p:cTn id="37" fill="hold" nodeType="clickPar">
                      <p:stCondLst>
                        <p:cond delay="indefinite"/>
                      </p:stCondLst>
                      <p:childTnLst>
                        <p:par>
                          <p:cTn id="38" fill="hold" nodeType="withGroup">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21"/>
                                        </p:tgtEl>
                                        <p:attrNameLst>
                                          <p:attrName>style.visibility</p:attrName>
                                        </p:attrNameLst>
                                      </p:cBhvr>
                                      <p:to>
                                        <p:strVal val="visible"/>
                                      </p:to>
                                    </p:set>
                                  </p:childTnLst>
                                </p:cTn>
                              </p:par>
                            </p:childTnLst>
                          </p:cTn>
                        </p:par>
                      </p:childTnLst>
                    </p:cTn>
                  </p:par>
                  <p:par>
                    <p:cTn id="41" fill="hold" nodeType="clickPar">
                      <p:stCondLst>
                        <p:cond delay="indefinite"/>
                      </p:stCondLst>
                      <p:childTnLst>
                        <p:par>
                          <p:cTn id="42" fill="hold" nodeType="withGroup">
                            <p:stCondLst>
                              <p:cond delay="0"/>
                            </p:stCondLst>
                            <p:childTnLst>
                              <p:par>
                                <p:cTn id="43" presetID="2" presetClass="entr" presetSubtype="4" fill="hold" grpId="0" nodeType="clickEffect">
                                  <p:stCondLst>
                                    <p:cond delay="0"/>
                                  </p:stCondLst>
                                  <p:childTnLst>
                                    <p:set>
                                      <p:cBhvr>
                                        <p:cTn id="44" dur="1" fill="hold">
                                          <p:stCondLst>
                                            <p:cond delay="0"/>
                                          </p:stCondLst>
                                        </p:cTn>
                                        <p:tgtEl>
                                          <p:spTgt spid="22"/>
                                        </p:tgtEl>
                                        <p:attrNameLst>
                                          <p:attrName>style.visibility</p:attrName>
                                        </p:attrNameLst>
                                      </p:cBhvr>
                                      <p:to>
                                        <p:strVal val="visible"/>
                                      </p:to>
                                    </p:set>
                                    <p:anim calcmode="lin" valueType="num">
                                      <p:cBhvr additive="base">
                                        <p:cTn id="45" dur="500" fill="hold"/>
                                        <p:tgtEl>
                                          <p:spTgt spid="22"/>
                                        </p:tgtEl>
                                        <p:attrNameLst>
                                          <p:attrName>ppt_x</p:attrName>
                                        </p:attrNameLst>
                                      </p:cBhvr>
                                      <p:tavLst>
                                        <p:tav tm="0">
                                          <p:val>
                                            <p:strVal val="#ppt_x"/>
                                          </p:val>
                                        </p:tav>
                                        <p:tav tm="100000">
                                          <p:val>
                                            <p:strVal val="#ppt_x"/>
                                          </p:val>
                                        </p:tav>
                                      </p:tavLst>
                                    </p:anim>
                                    <p:anim calcmode="lin" valueType="num">
                                      <p:cBhvr additive="base">
                                        <p:cTn id="46"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par>
                    <p:cTn id="47" fill="hold" nodeType="clickPar">
                      <p:stCondLst>
                        <p:cond delay="indefinite"/>
                      </p:stCondLst>
                      <p:childTnLst>
                        <p:par>
                          <p:cTn id="48" fill="hold" nodeType="withGroup">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12"/>
                                        </p:tgtEl>
                                        <p:attrNameLst>
                                          <p:attrName>style.visibility</p:attrName>
                                        </p:attrNameLst>
                                      </p:cBhvr>
                                      <p:to>
                                        <p:strVal val="visible"/>
                                      </p:to>
                                    </p:set>
                                  </p:childTnLst>
                                </p:cTn>
                              </p:par>
                            </p:childTnLst>
                          </p:cTn>
                        </p:par>
                      </p:childTnLst>
                    </p:cTn>
                  </p:par>
                  <p:par>
                    <p:cTn id="51" fill="hold" nodeType="clickPar">
                      <p:stCondLst>
                        <p:cond delay="indefinite"/>
                      </p:stCondLst>
                      <p:childTnLst>
                        <p:par>
                          <p:cTn id="52" fill="hold" nodeType="withGroup">
                            <p:stCondLst>
                              <p:cond delay="0"/>
                            </p:stCondLst>
                            <p:childTnLst>
                              <p:par>
                                <p:cTn id="53" presetID="2" presetClass="entr" presetSubtype="4" fill="hold" grpId="0" nodeType="clickEffect">
                                  <p:stCondLst>
                                    <p:cond delay="0"/>
                                  </p:stCondLst>
                                  <p:childTnLst>
                                    <p:set>
                                      <p:cBhvr>
                                        <p:cTn id="54" dur="1" fill="hold">
                                          <p:stCondLst>
                                            <p:cond delay="0"/>
                                          </p:stCondLst>
                                        </p:cTn>
                                        <p:tgtEl>
                                          <p:spTgt spid="31"/>
                                        </p:tgtEl>
                                        <p:attrNameLst>
                                          <p:attrName>style.visibility</p:attrName>
                                        </p:attrNameLst>
                                      </p:cBhvr>
                                      <p:to>
                                        <p:strVal val="visible"/>
                                      </p:to>
                                    </p:set>
                                    <p:anim calcmode="lin" valueType="num">
                                      <p:cBhvr additive="base">
                                        <p:cTn id="55" dur="500" fill="hold"/>
                                        <p:tgtEl>
                                          <p:spTgt spid="31"/>
                                        </p:tgtEl>
                                        <p:attrNameLst>
                                          <p:attrName>ppt_x</p:attrName>
                                        </p:attrNameLst>
                                      </p:cBhvr>
                                      <p:tavLst>
                                        <p:tav tm="0">
                                          <p:val>
                                            <p:strVal val="#ppt_x"/>
                                          </p:val>
                                        </p:tav>
                                        <p:tav tm="100000">
                                          <p:val>
                                            <p:strVal val="#ppt_x"/>
                                          </p:val>
                                        </p:tav>
                                      </p:tavLst>
                                    </p:anim>
                                    <p:anim calcmode="lin" valueType="num">
                                      <p:cBhvr additive="base">
                                        <p:cTn id="56" dur="500" fill="hold"/>
                                        <p:tgtEl>
                                          <p:spTgt spid="31"/>
                                        </p:tgtEl>
                                        <p:attrNameLst>
                                          <p:attrName>ppt_y</p:attrName>
                                        </p:attrNameLst>
                                      </p:cBhvr>
                                      <p:tavLst>
                                        <p:tav tm="0">
                                          <p:val>
                                            <p:strVal val="1+#ppt_h/2"/>
                                          </p:val>
                                        </p:tav>
                                        <p:tav tm="100000">
                                          <p:val>
                                            <p:strVal val="#ppt_y"/>
                                          </p:val>
                                        </p:tav>
                                      </p:tavLst>
                                    </p:anim>
                                  </p:childTnLst>
                                </p:cTn>
                              </p:par>
                            </p:childTnLst>
                          </p:cTn>
                        </p:par>
                      </p:childTnLst>
                    </p:cTn>
                  </p:par>
                  <p:par>
                    <p:cTn id="57" fill="hold" nodeType="clickPar">
                      <p:stCondLst>
                        <p:cond delay="indefinite"/>
                      </p:stCondLst>
                      <p:childTnLst>
                        <p:par>
                          <p:cTn id="58" fill="hold" nodeType="withGroup">
                            <p:stCondLst>
                              <p:cond delay="0"/>
                            </p:stCondLst>
                            <p:childTnLst>
                              <p:par>
                                <p:cTn id="59" presetID="1" presetClass="entr" presetSubtype="0" fill="hold" grpId="0" nodeType="clickEffect">
                                  <p:stCondLst>
                                    <p:cond delay="0"/>
                                  </p:stCondLst>
                                  <p:childTnLst>
                                    <p:set>
                                      <p:cBhvr>
                                        <p:cTn id="60" dur="1" fill="hold">
                                          <p:stCondLst>
                                            <p:cond delay="0"/>
                                          </p:stCondLst>
                                        </p:cTn>
                                        <p:tgtEl>
                                          <p:spTgt spid="16"/>
                                        </p:tgtEl>
                                        <p:attrNameLst>
                                          <p:attrName>style.visibility</p:attrName>
                                        </p:attrNameLst>
                                      </p:cBhvr>
                                      <p:to>
                                        <p:strVal val="visible"/>
                                      </p:to>
                                    </p:set>
                                  </p:childTnLst>
                                </p:cTn>
                              </p:par>
                            </p:childTnLst>
                          </p:cTn>
                        </p:par>
                      </p:childTnLst>
                    </p:cTn>
                  </p:par>
                  <p:par>
                    <p:cTn id="61" fill="hold" nodeType="clickPar">
                      <p:stCondLst>
                        <p:cond delay="indefinite"/>
                      </p:stCondLst>
                      <p:childTnLst>
                        <p:par>
                          <p:cTn id="62" fill="hold" nodeType="withGroup">
                            <p:stCondLst>
                              <p:cond delay="0"/>
                            </p:stCondLst>
                            <p:childTnLst>
                              <p:par>
                                <p:cTn id="63" presetID="2" presetClass="entr" presetSubtype="4" fill="hold" grpId="0" nodeType="clickEffect">
                                  <p:stCondLst>
                                    <p:cond delay="0"/>
                                  </p:stCondLst>
                                  <p:childTnLst>
                                    <p:set>
                                      <p:cBhvr>
                                        <p:cTn id="64" dur="1" fill="hold">
                                          <p:stCondLst>
                                            <p:cond delay="0"/>
                                          </p:stCondLst>
                                        </p:cTn>
                                        <p:tgtEl>
                                          <p:spTgt spid="29"/>
                                        </p:tgtEl>
                                        <p:attrNameLst>
                                          <p:attrName>style.visibility</p:attrName>
                                        </p:attrNameLst>
                                      </p:cBhvr>
                                      <p:to>
                                        <p:strVal val="visible"/>
                                      </p:to>
                                    </p:set>
                                    <p:anim calcmode="lin" valueType="num">
                                      <p:cBhvr additive="base">
                                        <p:cTn id="65" dur="500" fill="hold"/>
                                        <p:tgtEl>
                                          <p:spTgt spid="29"/>
                                        </p:tgtEl>
                                        <p:attrNameLst>
                                          <p:attrName>ppt_x</p:attrName>
                                        </p:attrNameLst>
                                      </p:cBhvr>
                                      <p:tavLst>
                                        <p:tav tm="0">
                                          <p:val>
                                            <p:strVal val="#ppt_x"/>
                                          </p:val>
                                        </p:tav>
                                        <p:tav tm="100000">
                                          <p:val>
                                            <p:strVal val="#ppt_x"/>
                                          </p:val>
                                        </p:tav>
                                      </p:tavLst>
                                    </p:anim>
                                    <p:anim calcmode="lin" valueType="num">
                                      <p:cBhvr additive="base">
                                        <p:cTn id="66" dur="500" fill="hold"/>
                                        <p:tgtEl>
                                          <p:spTgt spid="29"/>
                                        </p:tgtEl>
                                        <p:attrNameLst>
                                          <p:attrName>ppt_y</p:attrName>
                                        </p:attrNameLst>
                                      </p:cBhvr>
                                      <p:tavLst>
                                        <p:tav tm="0">
                                          <p:val>
                                            <p:strVal val="1+#ppt_h/2"/>
                                          </p:val>
                                        </p:tav>
                                        <p:tav tm="100000">
                                          <p:val>
                                            <p:strVal val="#ppt_y"/>
                                          </p:val>
                                        </p:tav>
                                      </p:tavLst>
                                    </p:anim>
                                  </p:childTnLst>
                                </p:cTn>
                              </p:par>
                            </p:childTnLst>
                          </p:cTn>
                        </p:par>
                      </p:childTnLst>
                    </p:cTn>
                  </p:par>
                  <p:par>
                    <p:cTn id="67" fill="hold" nodeType="clickPar">
                      <p:stCondLst>
                        <p:cond delay="indefinite"/>
                      </p:stCondLst>
                      <p:childTnLst>
                        <p:par>
                          <p:cTn id="68" fill="hold" nodeType="withGroup">
                            <p:stCondLst>
                              <p:cond delay="0"/>
                            </p:stCondLst>
                            <p:childTnLst>
                              <p:par>
                                <p:cTn id="69" presetID="1" presetClass="entr" presetSubtype="0" fill="hold" grpId="0" nodeType="clickEffect">
                                  <p:stCondLst>
                                    <p:cond delay="0"/>
                                  </p:stCondLst>
                                  <p:childTnLst>
                                    <p:set>
                                      <p:cBhvr>
                                        <p:cTn id="70" dur="1" fill="hold">
                                          <p:stCondLst>
                                            <p:cond delay="0"/>
                                          </p:stCondLst>
                                        </p:cTn>
                                        <p:tgtEl>
                                          <p:spTgt spid="19"/>
                                        </p:tgtEl>
                                        <p:attrNameLst>
                                          <p:attrName>style.visibility</p:attrName>
                                        </p:attrNameLst>
                                      </p:cBhvr>
                                      <p:to>
                                        <p:strVal val="visible"/>
                                      </p:to>
                                    </p:set>
                                  </p:childTnLst>
                                </p:cTn>
                              </p:par>
                            </p:childTnLst>
                          </p:cTn>
                        </p:par>
                      </p:childTnLst>
                    </p:cTn>
                  </p:par>
                  <p:par>
                    <p:cTn id="71" fill="hold" nodeType="clickPar">
                      <p:stCondLst>
                        <p:cond delay="indefinite"/>
                      </p:stCondLst>
                      <p:childTnLst>
                        <p:par>
                          <p:cTn id="72" fill="hold" nodeType="withGroup">
                            <p:stCondLst>
                              <p:cond delay="0"/>
                            </p:stCondLst>
                            <p:childTnLst>
                              <p:par>
                                <p:cTn id="73" presetID="2" presetClass="entr" presetSubtype="4" fill="hold" grpId="0" nodeType="clickEffect">
                                  <p:stCondLst>
                                    <p:cond delay="0"/>
                                  </p:stCondLst>
                                  <p:childTnLst>
                                    <p:set>
                                      <p:cBhvr>
                                        <p:cTn id="74" dur="1" fill="hold">
                                          <p:stCondLst>
                                            <p:cond delay="0"/>
                                          </p:stCondLst>
                                        </p:cTn>
                                        <p:tgtEl>
                                          <p:spTgt spid="26"/>
                                        </p:tgtEl>
                                        <p:attrNameLst>
                                          <p:attrName>style.visibility</p:attrName>
                                        </p:attrNameLst>
                                      </p:cBhvr>
                                      <p:to>
                                        <p:strVal val="visible"/>
                                      </p:to>
                                    </p:set>
                                    <p:anim calcmode="lin" valueType="num">
                                      <p:cBhvr additive="base">
                                        <p:cTn id="75" dur="500" fill="hold"/>
                                        <p:tgtEl>
                                          <p:spTgt spid="26"/>
                                        </p:tgtEl>
                                        <p:attrNameLst>
                                          <p:attrName>ppt_x</p:attrName>
                                        </p:attrNameLst>
                                      </p:cBhvr>
                                      <p:tavLst>
                                        <p:tav tm="0">
                                          <p:val>
                                            <p:strVal val="#ppt_x"/>
                                          </p:val>
                                        </p:tav>
                                        <p:tav tm="100000">
                                          <p:val>
                                            <p:strVal val="#ppt_x"/>
                                          </p:val>
                                        </p:tav>
                                      </p:tavLst>
                                    </p:anim>
                                    <p:anim calcmode="lin" valueType="num">
                                      <p:cBhvr additive="base">
                                        <p:cTn id="76" dur="500" fill="hold"/>
                                        <p:tgtEl>
                                          <p:spTgt spid="26"/>
                                        </p:tgtEl>
                                        <p:attrNameLst>
                                          <p:attrName>ppt_y</p:attrName>
                                        </p:attrNameLst>
                                      </p:cBhvr>
                                      <p:tavLst>
                                        <p:tav tm="0">
                                          <p:val>
                                            <p:strVal val="1+#ppt_h/2"/>
                                          </p:val>
                                        </p:tav>
                                        <p:tav tm="100000">
                                          <p:val>
                                            <p:strVal val="#ppt_y"/>
                                          </p:val>
                                        </p:tav>
                                      </p:tavLst>
                                    </p:anim>
                                  </p:childTnLst>
                                </p:cTn>
                              </p:par>
                            </p:childTnLst>
                          </p:cTn>
                        </p:par>
                      </p:childTnLst>
                    </p:cTn>
                  </p:par>
                  <p:par>
                    <p:cTn id="77" fill="hold" nodeType="clickPar">
                      <p:stCondLst>
                        <p:cond delay="indefinite"/>
                      </p:stCondLst>
                      <p:childTnLst>
                        <p:par>
                          <p:cTn id="78" fill="hold" nodeType="withGroup">
                            <p:stCondLst>
                              <p:cond delay="0"/>
                            </p:stCondLst>
                            <p:childTnLst>
                              <p:par>
                                <p:cTn id="79" presetID="1" presetClass="entr" presetSubtype="0" fill="hold" grpId="0" nodeType="clickEffect">
                                  <p:stCondLst>
                                    <p:cond delay="0"/>
                                  </p:stCondLst>
                                  <p:childTnLst>
                                    <p:set>
                                      <p:cBhvr>
                                        <p:cTn id="80" dur="1" fill="hold">
                                          <p:stCondLst>
                                            <p:cond delay="0"/>
                                          </p:stCondLst>
                                        </p:cTn>
                                        <p:tgtEl>
                                          <p:spTgt spid="14"/>
                                        </p:tgtEl>
                                        <p:attrNameLst>
                                          <p:attrName>style.visibility</p:attrName>
                                        </p:attrNameLst>
                                      </p:cBhvr>
                                      <p:to>
                                        <p:strVal val="visible"/>
                                      </p:to>
                                    </p:set>
                                  </p:childTnLst>
                                </p:cTn>
                              </p:par>
                            </p:childTnLst>
                          </p:cTn>
                        </p:par>
                      </p:childTnLst>
                    </p:cTn>
                  </p:par>
                  <p:par>
                    <p:cTn id="81" fill="hold" nodeType="clickPar">
                      <p:stCondLst>
                        <p:cond delay="indefinite"/>
                      </p:stCondLst>
                      <p:childTnLst>
                        <p:par>
                          <p:cTn id="82" fill="hold" nodeType="withGroup">
                            <p:stCondLst>
                              <p:cond delay="0"/>
                            </p:stCondLst>
                            <p:childTnLst>
                              <p:par>
                                <p:cTn id="83" presetID="2" presetClass="entr" presetSubtype="4" fill="hold" grpId="0" nodeType="clickEffect">
                                  <p:stCondLst>
                                    <p:cond delay="0"/>
                                  </p:stCondLst>
                                  <p:childTnLst>
                                    <p:set>
                                      <p:cBhvr>
                                        <p:cTn id="84" dur="1" fill="hold">
                                          <p:stCondLst>
                                            <p:cond delay="0"/>
                                          </p:stCondLst>
                                        </p:cTn>
                                        <p:tgtEl>
                                          <p:spTgt spid="28"/>
                                        </p:tgtEl>
                                        <p:attrNameLst>
                                          <p:attrName>style.visibility</p:attrName>
                                        </p:attrNameLst>
                                      </p:cBhvr>
                                      <p:to>
                                        <p:strVal val="visible"/>
                                      </p:to>
                                    </p:set>
                                    <p:anim calcmode="lin" valueType="num">
                                      <p:cBhvr additive="base">
                                        <p:cTn id="85" dur="500" fill="hold"/>
                                        <p:tgtEl>
                                          <p:spTgt spid="28"/>
                                        </p:tgtEl>
                                        <p:attrNameLst>
                                          <p:attrName>ppt_x</p:attrName>
                                        </p:attrNameLst>
                                      </p:cBhvr>
                                      <p:tavLst>
                                        <p:tav tm="0">
                                          <p:val>
                                            <p:strVal val="#ppt_x"/>
                                          </p:val>
                                        </p:tav>
                                        <p:tav tm="100000">
                                          <p:val>
                                            <p:strVal val="#ppt_x"/>
                                          </p:val>
                                        </p:tav>
                                      </p:tavLst>
                                    </p:anim>
                                    <p:anim calcmode="lin" valueType="num">
                                      <p:cBhvr additive="base">
                                        <p:cTn id="86" dur="500" fill="hold"/>
                                        <p:tgtEl>
                                          <p:spTgt spid="28"/>
                                        </p:tgtEl>
                                        <p:attrNameLst>
                                          <p:attrName>ppt_y</p:attrName>
                                        </p:attrNameLst>
                                      </p:cBhvr>
                                      <p:tavLst>
                                        <p:tav tm="0">
                                          <p:val>
                                            <p:strVal val="1+#ppt_h/2"/>
                                          </p:val>
                                        </p:tav>
                                        <p:tav tm="100000">
                                          <p:val>
                                            <p:strVal val="#ppt_y"/>
                                          </p:val>
                                        </p:tav>
                                      </p:tavLst>
                                    </p:anim>
                                  </p:childTnLst>
                                </p:cTn>
                              </p:par>
                            </p:childTnLst>
                          </p:cTn>
                        </p:par>
                      </p:childTnLst>
                    </p:cTn>
                  </p:par>
                  <p:par>
                    <p:cTn id="87" fill="hold" nodeType="clickPar">
                      <p:stCondLst>
                        <p:cond delay="indefinite"/>
                      </p:stCondLst>
                      <p:childTnLst>
                        <p:par>
                          <p:cTn id="88" fill="hold" nodeType="withGroup">
                            <p:stCondLst>
                              <p:cond delay="0"/>
                            </p:stCondLst>
                            <p:childTnLst>
                              <p:par>
                                <p:cTn id="89" presetID="1" presetClass="entr" presetSubtype="0" fill="hold" grpId="0" nodeType="clickEffect">
                                  <p:stCondLst>
                                    <p:cond delay="0"/>
                                  </p:stCondLst>
                                  <p:childTnLst>
                                    <p:set>
                                      <p:cBhvr>
                                        <p:cTn id="90" dur="1" fill="hold">
                                          <p:stCondLst>
                                            <p:cond delay="0"/>
                                          </p:stCondLst>
                                        </p:cTn>
                                        <p:tgtEl>
                                          <p:spTgt spid="15"/>
                                        </p:tgtEl>
                                        <p:attrNameLst>
                                          <p:attrName>style.visibility</p:attrName>
                                        </p:attrNameLst>
                                      </p:cBhvr>
                                      <p:to>
                                        <p:strVal val="visible"/>
                                      </p:to>
                                    </p:set>
                                  </p:childTnLst>
                                </p:cTn>
                              </p:par>
                            </p:childTnLst>
                          </p:cTn>
                        </p:par>
                      </p:childTnLst>
                    </p:cTn>
                  </p:par>
                  <p:par>
                    <p:cTn id="91" fill="hold" nodeType="clickPar">
                      <p:stCondLst>
                        <p:cond delay="indefinite"/>
                      </p:stCondLst>
                      <p:childTnLst>
                        <p:par>
                          <p:cTn id="92" fill="hold" nodeType="withGroup">
                            <p:stCondLst>
                              <p:cond delay="0"/>
                            </p:stCondLst>
                            <p:childTnLst>
                              <p:par>
                                <p:cTn id="93" presetID="2" presetClass="entr" presetSubtype="4" fill="hold" grpId="0" nodeType="clickEffect">
                                  <p:stCondLst>
                                    <p:cond delay="0"/>
                                  </p:stCondLst>
                                  <p:childTnLst>
                                    <p:set>
                                      <p:cBhvr>
                                        <p:cTn id="94" dur="1" fill="hold">
                                          <p:stCondLst>
                                            <p:cond delay="0"/>
                                          </p:stCondLst>
                                        </p:cTn>
                                        <p:tgtEl>
                                          <p:spTgt spid="33"/>
                                        </p:tgtEl>
                                        <p:attrNameLst>
                                          <p:attrName>style.visibility</p:attrName>
                                        </p:attrNameLst>
                                      </p:cBhvr>
                                      <p:to>
                                        <p:strVal val="visible"/>
                                      </p:to>
                                    </p:set>
                                    <p:anim calcmode="lin" valueType="num">
                                      <p:cBhvr additive="base">
                                        <p:cTn id="95" dur="500" fill="hold"/>
                                        <p:tgtEl>
                                          <p:spTgt spid="33"/>
                                        </p:tgtEl>
                                        <p:attrNameLst>
                                          <p:attrName>ppt_x</p:attrName>
                                        </p:attrNameLst>
                                      </p:cBhvr>
                                      <p:tavLst>
                                        <p:tav tm="0">
                                          <p:val>
                                            <p:strVal val="#ppt_x"/>
                                          </p:val>
                                        </p:tav>
                                        <p:tav tm="100000">
                                          <p:val>
                                            <p:strVal val="#ppt_x"/>
                                          </p:val>
                                        </p:tav>
                                      </p:tavLst>
                                    </p:anim>
                                    <p:anim calcmode="lin" valueType="num">
                                      <p:cBhvr additive="base">
                                        <p:cTn id="96" dur="500" fill="hold"/>
                                        <p:tgtEl>
                                          <p:spTgt spid="33"/>
                                        </p:tgtEl>
                                        <p:attrNameLst>
                                          <p:attrName>ppt_y</p:attrName>
                                        </p:attrNameLst>
                                      </p:cBhvr>
                                      <p:tavLst>
                                        <p:tav tm="0">
                                          <p:val>
                                            <p:strVal val="1+#ppt_h/2"/>
                                          </p:val>
                                        </p:tav>
                                        <p:tav tm="100000">
                                          <p:val>
                                            <p:strVal val="#ppt_y"/>
                                          </p:val>
                                        </p:tav>
                                      </p:tavLst>
                                    </p:anim>
                                  </p:childTnLst>
                                </p:cTn>
                              </p:par>
                            </p:childTnLst>
                          </p:cTn>
                        </p:par>
                      </p:childTnLst>
                    </p:cTn>
                  </p:par>
                  <p:par>
                    <p:cTn id="97" fill="hold" nodeType="clickPar">
                      <p:stCondLst>
                        <p:cond delay="indefinite"/>
                      </p:stCondLst>
                      <p:childTnLst>
                        <p:par>
                          <p:cTn id="98" fill="hold" nodeType="withGroup">
                            <p:stCondLst>
                              <p:cond delay="0"/>
                            </p:stCondLst>
                            <p:childTnLst>
                              <p:par>
                                <p:cTn id="99" presetID="1" presetClass="entr" presetSubtype="0" fill="hold" grpId="0" nodeType="clickEffect">
                                  <p:stCondLst>
                                    <p:cond delay="0"/>
                                  </p:stCondLst>
                                  <p:childTnLst>
                                    <p:set>
                                      <p:cBhvr>
                                        <p:cTn id="100" dur="1" fill="hold">
                                          <p:stCondLst>
                                            <p:cond delay="0"/>
                                          </p:stCondLst>
                                        </p:cTn>
                                        <p:tgtEl>
                                          <p:spTgt spid="10"/>
                                        </p:tgtEl>
                                        <p:attrNameLst>
                                          <p:attrName>style.visibility</p:attrName>
                                        </p:attrNameLst>
                                      </p:cBhvr>
                                      <p:to>
                                        <p:strVal val="visible"/>
                                      </p:to>
                                    </p:set>
                                  </p:childTnLst>
                                </p:cTn>
                              </p:par>
                            </p:childTnLst>
                          </p:cTn>
                        </p:par>
                      </p:childTnLst>
                    </p:cTn>
                  </p:par>
                  <p:par>
                    <p:cTn id="101" fill="hold" nodeType="clickPar">
                      <p:stCondLst>
                        <p:cond delay="indefinite"/>
                      </p:stCondLst>
                      <p:childTnLst>
                        <p:par>
                          <p:cTn id="102" fill="hold" nodeType="withGroup">
                            <p:stCondLst>
                              <p:cond delay="0"/>
                            </p:stCondLst>
                            <p:childTnLst>
                              <p:par>
                                <p:cTn id="103" presetID="2" presetClass="entr" presetSubtype="4" fill="hold" grpId="0" nodeType="clickEffect">
                                  <p:stCondLst>
                                    <p:cond delay="0"/>
                                  </p:stCondLst>
                                  <p:childTnLst>
                                    <p:set>
                                      <p:cBhvr>
                                        <p:cTn id="104" dur="1" fill="hold">
                                          <p:stCondLst>
                                            <p:cond delay="0"/>
                                          </p:stCondLst>
                                        </p:cTn>
                                        <p:tgtEl>
                                          <p:spTgt spid="30"/>
                                        </p:tgtEl>
                                        <p:attrNameLst>
                                          <p:attrName>style.visibility</p:attrName>
                                        </p:attrNameLst>
                                      </p:cBhvr>
                                      <p:to>
                                        <p:strVal val="visible"/>
                                      </p:to>
                                    </p:set>
                                    <p:anim calcmode="lin" valueType="num">
                                      <p:cBhvr additive="base">
                                        <p:cTn id="105" dur="500" fill="hold"/>
                                        <p:tgtEl>
                                          <p:spTgt spid="30"/>
                                        </p:tgtEl>
                                        <p:attrNameLst>
                                          <p:attrName>ppt_x</p:attrName>
                                        </p:attrNameLst>
                                      </p:cBhvr>
                                      <p:tavLst>
                                        <p:tav tm="0">
                                          <p:val>
                                            <p:strVal val="#ppt_x"/>
                                          </p:val>
                                        </p:tav>
                                        <p:tav tm="100000">
                                          <p:val>
                                            <p:strVal val="#ppt_x"/>
                                          </p:val>
                                        </p:tav>
                                      </p:tavLst>
                                    </p:anim>
                                    <p:anim calcmode="lin" valueType="num">
                                      <p:cBhvr additive="base">
                                        <p:cTn id="106" dur="500" fill="hold"/>
                                        <p:tgtEl>
                                          <p:spTgt spid="30"/>
                                        </p:tgtEl>
                                        <p:attrNameLst>
                                          <p:attrName>ppt_y</p:attrName>
                                        </p:attrNameLst>
                                      </p:cBhvr>
                                      <p:tavLst>
                                        <p:tav tm="0">
                                          <p:val>
                                            <p:strVal val="1+#ppt_h/2"/>
                                          </p:val>
                                        </p:tav>
                                        <p:tav tm="100000">
                                          <p:val>
                                            <p:strVal val="#ppt_y"/>
                                          </p:val>
                                        </p:tav>
                                      </p:tavLst>
                                    </p:anim>
                                  </p:childTnLst>
                                </p:cTn>
                              </p:par>
                            </p:childTnLst>
                          </p:cTn>
                        </p:par>
                      </p:childTnLst>
                    </p:cTn>
                  </p:par>
                  <p:par>
                    <p:cTn id="107" fill="hold" nodeType="clickPar">
                      <p:stCondLst>
                        <p:cond delay="indefinite"/>
                      </p:stCondLst>
                      <p:childTnLst>
                        <p:par>
                          <p:cTn id="108" fill="hold" nodeType="withGroup">
                            <p:stCondLst>
                              <p:cond delay="0"/>
                            </p:stCondLst>
                            <p:childTnLst>
                              <p:par>
                                <p:cTn id="109" presetID="1" presetClass="entr" presetSubtype="0" fill="hold" grpId="0" nodeType="clickEffect">
                                  <p:stCondLst>
                                    <p:cond delay="0"/>
                                  </p:stCondLst>
                                  <p:childTnLst>
                                    <p:set>
                                      <p:cBhvr>
                                        <p:cTn id="110" dur="1" fill="hold">
                                          <p:stCondLst>
                                            <p:cond delay="0"/>
                                          </p:stCondLst>
                                        </p:cTn>
                                        <p:tgtEl>
                                          <p:spTgt spid="13"/>
                                        </p:tgtEl>
                                        <p:attrNameLst>
                                          <p:attrName>style.visibility</p:attrName>
                                        </p:attrNameLst>
                                      </p:cBhvr>
                                      <p:to>
                                        <p:strVal val="visible"/>
                                      </p:to>
                                    </p:set>
                                  </p:childTnLst>
                                </p:cTn>
                              </p:par>
                            </p:childTnLst>
                          </p:cTn>
                        </p:par>
                      </p:childTnLst>
                    </p:cTn>
                  </p:par>
                  <p:par>
                    <p:cTn id="111" fill="hold" nodeType="clickPar">
                      <p:stCondLst>
                        <p:cond delay="indefinite"/>
                      </p:stCondLst>
                      <p:childTnLst>
                        <p:par>
                          <p:cTn id="112" fill="hold" nodeType="withGroup">
                            <p:stCondLst>
                              <p:cond delay="0"/>
                            </p:stCondLst>
                            <p:childTnLst>
                              <p:par>
                                <p:cTn id="113" presetID="2" presetClass="entr" presetSubtype="4" fill="hold" grpId="0" nodeType="clickEffect">
                                  <p:stCondLst>
                                    <p:cond delay="0"/>
                                  </p:stCondLst>
                                  <p:childTnLst>
                                    <p:set>
                                      <p:cBhvr>
                                        <p:cTn id="114" dur="1" fill="hold">
                                          <p:stCondLst>
                                            <p:cond delay="0"/>
                                          </p:stCondLst>
                                        </p:cTn>
                                        <p:tgtEl>
                                          <p:spTgt spid="27"/>
                                        </p:tgtEl>
                                        <p:attrNameLst>
                                          <p:attrName>style.visibility</p:attrName>
                                        </p:attrNameLst>
                                      </p:cBhvr>
                                      <p:to>
                                        <p:strVal val="visible"/>
                                      </p:to>
                                    </p:set>
                                    <p:anim calcmode="lin" valueType="num">
                                      <p:cBhvr additive="base">
                                        <p:cTn id="115" dur="500" fill="hold"/>
                                        <p:tgtEl>
                                          <p:spTgt spid="27"/>
                                        </p:tgtEl>
                                        <p:attrNameLst>
                                          <p:attrName>ppt_x</p:attrName>
                                        </p:attrNameLst>
                                      </p:cBhvr>
                                      <p:tavLst>
                                        <p:tav tm="0">
                                          <p:val>
                                            <p:strVal val="#ppt_x"/>
                                          </p:val>
                                        </p:tav>
                                        <p:tav tm="100000">
                                          <p:val>
                                            <p:strVal val="#ppt_x"/>
                                          </p:val>
                                        </p:tav>
                                      </p:tavLst>
                                    </p:anim>
                                    <p:anim calcmode="lin" valueType="num">
                                      <p:cBhvr additive="base">
                                        <p:cTn id="116" dur="500" fill="hold"/>
                                        <p:tgtEl>
                                          <p:spTgt spid="27"/>
                                        </p:tgtEl>
                                        <p:attrNameLst>
                                          <p:attrName>ppt_y</p:attrName>
                                        </p:attrNameLst>
                                      </p:cBhvr>
                                      <p:tavLst>
                                        <p:tav tm="0">
                                          <p:val>
                                            <p:strVal val="1+#ppt_h/2"/>
                                          </p:val>
                                        </p:tav>
                                        <p:tav tm="100000">
                                          <p:val>
                                            <p:strVal val="#ppt_y"/>
                                          </p:val>
                                        </p:tav>
                                      </p:tavLst>
                                    </p:anim>
                                  </p:childTnLst>
                                </p:cTn>
                              </p:par>
                            </p:childTnLst>
                          </p:cTn>
                        </p:par>
                      </p:childTnLst>
                    </p:cTn>
                  </p:par>
                  <p:par>
                    <p:cTn id="117" fill="hold" nodeType="clickPar">
                      <p:stCondLst>
                        <p:cond delay="indefinite"/>
                      </p:stCondLst>
                      <p:childTnLst>
                        <p:par>
                          <p:cTn id="118" fill="hold" nodeType="withGroup">
                            <p:stCondLst>
                              <p:cond delay="0"/>
                            </p:stCondLst>
                            <p:childTnLst>
                              <p:par>
                                <p:cTn id="119" presetID="1" presetClass="entr" presetSubtype="0" fill="hold" grpId="0" nodeType="clickEffect">
                                  <p:stCondLst>
                                    <p:cond delay="0"/>
                                  </p:stCondLst>
                                  <p:childTnLst>
                                    <p:set>
                                      <p:cBhvr>
                                        <p:cTn id="120" dur="1" fill="hold">
                                          <p:stCondLst>
                                            <p:cond delay="0"/>
                                          </p:stCondLst>
                                        </p:cTn>
                                        <p:tgtEl>
                                          <p:spTgt spid="11"/>
                                        </p:tgtEl>
                                        <p:attrNameLst>
                                          <p:attrName>style.visibility</p:attrName>
                                        </p:attrNameLst>
                                      </p:cBhvr>
                                      <p:to>
                                        <p:strVal val="visible"/>
                                      </p:to>
                                    </p:set>
                                  </p:childTnLst>
                                </p:cTn>
                              </p:par>
                            </p:childTnLst>
                          </p:cTn>
                        </p:par>
                      </p:childTnLst>
                    </p:cTn>
                  </p:par>
                  <p:par>
                    <p:cTn id="121" fill="hold" nodeType="clickPar">
                      <p:stCondLst>
                        <p:cond delay="indefinite"/>
                      </p:stCondLst>
                      <p:childTnLst>
                        <p:par>
                          <p:cTn id="122" fill="hold" nodeType="withGroup">
                            <p:stCondLst>
                              <p:cond delay="0"/>
                            </p:stCondLst>
                            <p:childTnLst>
                              <p:par>
                                <p:cTn id="123" presetID="2" presetClass="entr" presetSubtype="4" fill="hold" grpId="0" nodeType="clickEffect">
                                  <p:stCondLst>
                                    <p:cond delay="0"/>
                                  </p:stCondLst>
                                  <p:childTnLst>
                                    <p:set>
                                      <p:cBhvr>
                                        <p:cTn id="124" dur="1" fill="hold">
                                          <p:stCondLst>
                                            <p:cond delay="0"/>
                                          </p:stCondLst>
                                        </p:cTn>
                                        <p:tgtEl>
                                          <p:spTgt spid="32"/>
                                        </p:tgtEl>
                                        <p:attrNameLst>
                                          <p:attrName>style.visibility</p:attrName>
                                        </p:attrNameLst>
                                      </p:cBhvr>
                                      <p:to>
                                        <p:strVal val="visible"/>
                                      </p:to>
                                    </p:set>
                                    <p:anim calcmode="lin" valueType="num">
                                      <p:cBhvr additive="base">
                                        <p:cTn id="125" dur="500" fill="hold"/>
                                        <p:tgtEl>
                                          <p:spTgt spid="32"/>
                                        </p:tgtEl>
                                        <p:attrNameLst>
                                          <p:attrName>ppt_x</p:attrName>
                                        </p:attrNameLst>
                                      </p:cBhvr>
                                      <p:tavLst>
                                        <p:tav tm="0">
                                          <p:val>
                                            <p:strVal val="#ppt_x"/>
                                          </p:val>
                                        </p:tav>
                                        <p:tav tm="100000">
                                          <p:val>
                                            <p:strVal val="#ppt_x"/>
                                          </p:val>
                                        </p:tav>
                                      </p:tavLst>
                                    </p:anim>
                                    <p:anim calcmode="lin" valueType="num">
                                      <p:cBhvr additive="base">
                                        <p:cTn id="126" dur="500" fill="hold"/>
                                        <p:tgtEl>
                                          <p:spTgt spid="3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P spid="12"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P spid="31" grpId="0" animBg="1"/>
      <p:bldP spid="32" grpId="0" animBg="1"/>
      <p:bldP spid="33"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Titre 1"/>
          <p:cNvSpPr>
            <a:spLocks noGrp="1"/>
          </p:cNvSpPr>
          <p:nvPr>
            <p:ph type="title"/>
          </p:nvPr>
        </p:nvSpPr>
        <p:spPr>
          <a:xfrm>
            <a:off x="3094038" y="147638"/>
            <a:ext cx="2952750" cy="419100"/>
          </a:xfrm>
        </p:spPr>
        <p:txBody>
          <a:bodyPr/>
          <a:lstStyle/>
          <a:p>
            <a:pPr algn="ctr" eaLnBrk="1" fontAlgn="auto" hangingPunct="1">
              <a:spcAft>
                <a:spcPts val="0"/>
              </a:spcAft>
              <a:defRPr/>
            </a:pPr>
            <a:r>
              <a:rPr lang="fr-FR" altLang="fr-FR" sz="1800" b="1" dirty="0" smtClean="0">
                <a:solidFill>
                  <a:schemeClr val="bg1"/>
                </a:solidFill>
              </a:rPr>
              <a:t>Gynécologie à la MAF</a:t>
            </a:r>
          </a:p>
        </p:txBody>
      </p:sp>
      <p:sp>
        <p:nvSpPr>
          <p:cNvPr id="115715" name="ZoneTexte 3"/>
          <p:cNvSpPr txBox="1">
            <a:spLocks noChangeArrowheads="1"/>
          </p:cNvSpPr>
          <p:nvPr/>
        </p:nvSpPr>
        <p:spPr bwMode="auto">
          <a:xfrm>
            <a:off x="6432550" y="4808538"/>
            <a:ext cx="2711450" cy="277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defRPr>
            </a:lvl9pPr>
          </a:lstStyle>
          <a:p>
            <a:r>
              <a:rPr lang="fr-FR" altLang="fr-FR" sz="1200" b="1" i="1">
                <a:solidFill>
                  <a:schemeClr val="bg1"/>
                </a:solidFill>
                <a:latin typeface="Book Antiqua" panose="02040602050305030304" pitchFamily="18" charset="0"/>
              </a:rPr>
              <a:t>Gesuina BOISSON &amp; Camille EVEN </a:t>
            </a:r>
          </a:p>
        </p:txBody>
      </p:sp>
      <p:graphicFrame>
        <p:nvGraphicFramePr>
          <p:cNvPr id="2" name="Diagramme 1"/>
          <p:cNvGraphicFramePr/>
          <p:nvPr>
            <p:extLst>
              <p:ext uri="{D42A27DB-BD31-4B8C-83A1-F6EECF244321}">
                <p14:modId xmlns:p14="http://schemas.microsoft.com/office/powerpoint/2010/main" val="548786149"/>
              </p:ext>
            </p:extLst>
          </p:nvPr>
        </p:nvGraphicFramePr>
        <p:xfrm>
          <a:off x="465364" y="744538"/>
          <a:ext cx="8409215" cy="4064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 grpId="0">
        <p:bldAsOne/>
      </p:bldGraphic>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lèche droite 3"/>
          <p:cNvSpPr/>
          <p:nvPr/>
        </p:nvSpPr>
        <p:spPr>
          <a:xfrm>
            <a:off x="0" y="485775"/>
            <a:ext cx="9144000" cy="166688"/>
          </a:xfrm>
          <a:prstGeom prst="rightArrow">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fr-FR"/>
          </a:p>
        </p:txBody>
      </p:sp>
      <p:sp>
        <p:nvSpPr>
          <p:cNvPr id="101380" name="Titre 1"/>
          <p:cNvSpPr>
            <a:spLocks noGrp="1"/>
          </p:cNvSpPr>
          <p:nvPr>
            <p:ph type="title"/>
          </p:nvPr>
        </p:nvSpPr>
        <p:spPr>
          <a:xfrm>
            <a:off x="1874838" y="50800"/>
            <a:ext cx="5116512" cy="485775"/>
          </a:xfrm>
        </p:spPr>
        <p:txBody>
          <a:bodyPr>
            <a:normAutofit fontScale="90000"/>
          </a:bodyPr>
          <a:lstStyle/>
          <a:p>
            <a:pPr algn="ctr" eaLnBrk="1" fontAlgn="auto" hangingPunct="1">
              <a:spcAft>
                <a:spcPts val="0"/>
              </a:spcAft>
              <a:defRPr/>
            </a:pPr>
            <a:r>
              <a:rPr lang="fr-FR" altLang="fr-FR" sz="1800" i="1" dirty="0" smtClean="0"/>
              <a:t/>
            </a:r>
            <a:br>
              <a:rPr lang="fr-FR" altLang="fr-FR" sz="1800" i="1" dirty="0" smtClean="0"/>
            </a:br>
            <a:r>
              <a:rPr lang="fr-FR" altLang="fr-FR" sz="1800" i="1" dirty="0"/>
              <a:t/>
            </a:r>
            <a:br>
              <a:rPr lang="fr-FR" altLang="fr-FR" sz="1800" i="1" dirty="0"/>
            </a:br>
            <a:r>
              <a:rPr lang="fr-FR" altLang="fr-FR" sz="1800" i="1" dirty="0" smtClean="0"/>
              <a:t/>
            </a:r>
            <a:br>
              <a:rPr lang="fr-FR" altLang="fr-FR" sz="1800" i="1" dirty="0" smtClean="0"/>
            </a:br>
            <a:r>
              <a:rPr lang="fr-FR" altLang="fr-FR" sz="1800" i="1" dirty="0"/>
              <a:t/>
            </a:r>
            <a:br>
              <a:rPr lang="fr-FR" altLang="fr-FR" sz="1800" i="1" dirty="0"/>
            </a:br>
            <a:r>
              <a:rPr lang="fr-FR" altLang="fr-FR" sz="1800" i="1" dirty="0" smtClean="0"/>
              <a:t/>
            </a:r>
            <a:br>
              <a:rPr lang="fr-FR" altLang="fr-FR" sz="1800" i="1" dirty="0" smtClean="0"/>
            </a:br>
            <a:r>
              <a:rPr lang="fr-FR" altLang="fr-FR" sz="1800" i="1" dirty="0"/>
              <a:t/>
            </a:r>
            <a:br>
              <a:rPr lang="fr-FR" altLang="fr-FR" sz="1800" i="1" dirty="0"/>
            </a:br>
            <a:r>
              <a:rPr lang="fr-FR" altLang="fr-FR" sz="1800" i="1" dirty="0" smtClean="0"/>
              <a:t/>
            </a:r>
            <a:br>
              <a:rPr lang="fr-FR" altLang="fr-FR" sz="1800" i="1" dirty="0" smtClean="0"/>
            </a:br>
            <a:r>
              <a:rPr lang="fr-FR" altLang="fr-FR" sz="1800" i="1" dirty="0" smtClean="0"/>
              <a:t/>
            </a:r>
            <a:br>
              <a:rPr lang="fr-FR" altLang="fr-FR" sz="1800" i="1" dirty="0" smtClean="0"/>
            </a:br>
            <a:r>
              <a:rPr lang="fr-FR" altLang="fr-FR" sz="1800" i="1" dirty="0" smtClean="0"/>
              <a:t/>
            </a:r>
            <a:br>
              <a:rPr lang="fr-FR" altLang="fr-FR" sz="1800" i="1" dirty="0" smtClean="0"/>
            </a:br>
            <a:r>
              <a:rPr lang="fr-FR" altLang="fr-FR" sz="1800" i="1" dirty="0" smtClean="0"/>
              <a:t/>
            </a:r>
            <a:br>
              <a:rPr lang="fr-FR" altLang="fr-FR" sz="1800" i="1" dirty="0" smtClean="0"/>
            </a:br>
            <a:r>
              <a:rPr lang="fr-FR" altLang="fr-FR" b="1" dirty="0" smtClean="0">
                <a:solidFill>
                  <a:schemeClr val="bg1"/>
                </a:solidFill>
              </a:rPr>
              <a:t>Prévalence des </a:t>
            </a:r>
            <a:r>
              <a:rPr lang="fr-FR" altLang="fr-FR" b="1" dirty="0" err="1" smtClean="0">
                <a:solidFill>
                  <a:schemeClr val="bg1"/>
                </a:solidFill>
              </a:rPr>
              <a:t>ist</a:t>
            </a:r>
            <a:r>
              <a:rPr lang="fr-FR" altLang="fr-FR" b="1" dirty="0" smtClean="0">
                <a:solidFill>
                  <a:schemeClr val="bg1"/>
                </a:solidFill>
              </a:rPr>
              <a:t> a la </a:t>
            </a:r>
            <a:r>
              <a:rPr lang="fr-FR" altLang="fr-FR" b="1" dirty="0" err="1" smtClean="0">
                <a:solidFill>
                  <a:schemeClr val="bg1"/>
                </a:solidFill>
              </a:rPr>
              <a:t>maf</a:t>
            </a:r>
            <a:r>
              <a:rPr lang="fr-FR" altLang="fr-FR" b="1" dirty="0" smtClean="0">
                <a:solidFill>
                  <a:schemeClr val="bg1"/>
                </a:solidFill>
              </a:rPr>
              <a:t> </a:t>
            </a:r>
            <a:br>
              <a:rPr lang="fr-FR" altLang="fr-FR" b="1" dirty="0" smtClean="0">
                <a:solidFill>
                  <a:schemeClr val="bg1"/>
                </a:solidFill>
              </a:rPr>
            </a:br>
            <a:r>
              <a:rPr lang="fr-FR" altLang="fr-FR" sz="1800" i="1" dirty="0" smtClean="0"/>
              <a:t/>
            </a:r>
            <a:br>
              <a:rPr lang="fr-FR" altLang="fr-FR" sz="1800" i="1" dirty="0" smtClean="0"/>
            </a:br>
            <a:r>
              <a:rPr lang="fr-FR" altLang="fr-FR" sz="1800" i="1" dirty="0" smtClean="0"/>
              <a:t/>
            </a:r>
            <a:br>
              <a:rPr lang="fr-FR" altLang="fr-FR" sz="1800" i="1" dirty="0" smtClean="0"/>
            </a:br>
            <a:r>
              <a:rPr lang="fr-FR" altLang="fr-FR" sz="1800" dirty="0" smtClean="0">
                <a:solidFill>
                  <a:schemeClr val="accent3">
                    <a:lumMod val="60000"/>
                    <a:lumOff val="40000"/>
                  </a:schemeClr>
                </a:solidFill>
              </a:rPr>
              <a:t/>
            </a:r>
            <a:br>
              <a:rPr lang="fr-FR" altLang="fr-FR" sz="1800" dirty="0" smtClean="0">
                <a:solidFill>
                  <a:schemeClr val="accent3">
                    <a:lumMod val="60000"/>
                    <a:lumOff val="40000"/>
                  </a:schemeClr>
                </a:solidFill>
              </a:rPr>
            </a:br>
            <a:r>
              <a:rPr lang="fr-FR" altLang="fr-FR" sz="1800" dirty="0" smtClean="0">
                <a:solidFill>
                  <a:schemeClr val="accent3">
                    <a:lumMod val="60000"/>
                    <a:lumOff val="40000"/>
                  </a:schemeClr>
                </a:solidFill>
              </a:rPr>
              <a:t/>
            </a:r>
            <a:br>
              <a:rPr lang="fr-FR" altLang="fr-FR" sz="1800" dirty="0" smtClean="0">
                <a:solidFill>
                  <a:schemeClr val="accent3">
                    <a:lumMod val="60000"/>
                    <a:lumOff val="40000"/>
                  </a:schemeClr>
                </a:solidFill>
              </a:rPr>
            </a:br>
            <a:r>
              <a:rPr lang="fr-FR" altLang="fr-FR" sz="1800" dirty="0" smtClean="0">
                <a:solidFill>
                  <a:schemeClr val="accent3">
                    <a:lumMod val="60000"/>
                    <a:lumOff val="40000"/>
                  </a:schemeClr>
                </a:solidFill>
              </a:rPr>
              <a:t> </a:t>
            </a:r>
            <a:br>
              <a:rPr lang="fr-FR" altLang="fr-FR" sz="1800" dirty="0" smtClean="0">
                <a:solidFill>
                  <a:schemeClr val="accent3">
                    <a:lumMod val="60000"/>
                    <a:lumOff val="40000"/>
                  </a:schemeClr>
                </a:solidFill>
              </a:rPr>
            </a:br>
            <a:r>
              <a:rPr lang="fr-FR" altLang="fr-FR" sz="1800" dirty="0" smtClean="0">
                <a:solidFill>
                  <a:schemeClr val="accent3">
                    <a:lumMod val="60000"/>
                    <a:lumOff val="40000"/>
                  </a:schemeClr>
                </a:solidFill>
              </a:rPr>
              <a:t/>
            </a:r>
            <a:br>
              <a:rPr lang="fr-FR" altLang="fr-FR" sz="1800" dirty="0" smtClean="0">
                <a:solidFill>
                  <a:schemeClr val="accent3">
                    <a:lumMod val="60000"/>
                    <a:lumOff val="40000"/>
                  </a:schemeClr>
                </a:solidFill>
              </a:rPr>
            </a:br>
            <a:r>
              <a:rPr lang="fr-FR" altLang="fr-FR" sz="1800" dirty="0" smtClean="0">
                <a:solidFill>
                  <a:schemeClr val="accent3">
                    <a:lumMod val="60000"/>
                    <a:lumOff val="40000"/>
                  </a:schemeClr>
                </a:solidFill>
              </a:rPr>
              <a:t/>
            </a:r>
            <a:br>
              <a:rPr lang="fr-FR" altLang="fr-FR" sz="1800" dirty="0" smtClean="0">
                <a:solidFill>
                  <a:schemeClr val="accent3">
                    <a:lumMod val="60000"/>
                    <a:lumOff val="40000"/>
                  </a:schemeClr>
                </a:solidFill>
              </a:rPr>
            </a:br>
            <a:r>
              <a:rPr lang="fr-FR" altLang="fr-FR" sz="1800" dirty="0" smtClean="0">
                <a:solidFill>
                  <a:schemeClr val="accent3">
                    <a:lumMod val="60000"/>
                    <a:lumOff val="40000"/>
                  </a:schemeClr>
                </a:solidFill>
              </a:rPr>
              <a:t> </a:t>
            </a:r>
            <a:br>
              <a:rPr lang="fr-FR" altLang="fr-FR" sz="1800" dirty="0" smtClean="0">
                <a:solidFill>
                  <a:schemeClr val="accent3">
                    <a:lumMod val="60000"/>
                    <a:lumOff val="40000"/>
                  </a:schemeClr>
                </a:solidFill>
              </a:rPr>
            </a:br>
            <a:r>
              <a:rPr lang="fr-FR" altLang="fr-FR" sz="1800" dirty="0" smtClean="0">
                <a:solidFill>
                  <a:schemeClr val="accent3">
                    <a:lumMod val="60000"/>
                    <a:lumOff val="40000"/>
                  </a:schemeClr>
                </a:solidFill>
              </a:rPr>
              <a:t/>
            </a:r>
            <a:br>
              <a:rPr lang="fr-FR" altLang="fr-FR" sz="1800" dirty="0" smtClean="0">
                <a:solidFill>
                  <a:schemeClr val="accent3">
                    <a:lumMod val="60000"/>
                    <a:lumOff val="40000"/>
                  </a:schemeClr>
                </a:solidFill>
              </a:rPr>
            </a:br>
            <a:endParaRPr lang="fr-FR" altLang="fr-FR" sz="1800" i="1" dirty="0" smtClean="0">
              <a:solidFill>
                <a:schemeClr val="accent3">
                  <a:lumMod val="60000"/>
                  <a:lumOff val="40000"/>
                </a:schemeClr>
              </a:solidFill>
            </a:endParaRPr>
          </a:p>
        </p:txBody>
      </p:sp>
      <p:sp>
        <p:nvSpPr>
          <p:cNvPr id="116740" name="ZoneTexte 5"/>
          <p:cNvSpPr txBox="1">
            <a:spLocks noChangeArrowheads="1"/>
          </p:cNvSpPr>
          <p:nvPr/>
        </p:nvSpPr>
        <p:spPr bwMode="auto">
          <a:xfrm>
            <a:off x="6432550" y="4808538"/>
            <a:ext cx="2711450" cy="277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defRPr>
            </a:lvl9pPr>
          </a:lstStyle>
          <a:p>
            <a:r>
              <a:rPr lang="fr-FR" altLang="fr-FR" sz="1200" b="1" i="1">
                <a:solidFill>
                  <a:schemeClr val="bg1"/>
                </a:solidFill>
                <a:latin typeface="Book Antiqua" panose="02040602050305030304" pitchFamily="18" charset="0"/>
              </a:rPr>
              <a:t>Gesuina BOISSON &amp; Camille EVEN </a:t>
            </a:r>
          </a:p>
        </p:txBody>
      </p:sp>
      <p:sp>
        <p:nvSpPr>
          <p:cNvPr id="5" name="ZoneTexte 4"/>
          <p:cNvSpPr txBox="1">
            <a:spLocks noChangeArrowheads="1"/>
          </p:cNvSpPr>
          <p:nvPr/>
        </p:nvSpPr>
        <p:spPr bwMode="auto">
          <a:xfrm>
            <a:off x="968375" y="809625"/>
            <a:ext cx="754380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defRPr>
            </a:lvl9pPr>
          </a:lstStyle>
          <a:p>
            <a:pPr marL="285750" indent="-285750">
              <a:buFont typeface="Arial" panose="020B0604020202020204" pitchFamily="34" charset="0"/>
              <a:buChar char="•"/>
              <a:defRPr/>
            </a:pPr>
            <a:r>
              <a:rPr lang="fr-FR" altLang="fr-FR" dirty="0" smtClean="0">
                <a:solidFill>
                  <a:schemeClr val="bg1"/>
                </a:solidFill>
              </a:rPr>
              <a:t>Dépistage proposé systématiquement</a:t>
            </a:r>
          </a:p>
          <a:p>
            <a:pPr>
              <a:defRPr/>
            </a:pPr>
            <a:endParaRPr lang="fr-FR" altLang="fr-FR" dirty="0" smtClean="0">
              <a:solidFill>
                <a:schemeClr val="bg1"/>
              </a:solidFill>
            </a:endParaRPr>
          </a:p>
          <a:p>
            <a:pPr marL="285750" indent="-285750">
              <a:buFont typeface="Arial" panose="020B0604020202020204" pitchFamily="34" charset="0"/>
              <a:buChar char="•"/>
              <a:defRPr/>
            </a:pPr>
            <a:r>
              <a:rPr lang="fr-FR" altLang="fr-FR" dirty="0" smtClean="0">
                <a:solidFill>
                  <a:schemeClr val="bg1"/>
                </a:solidFill>
              </a:rPr>
              <a:t>Prélèvement urinaire à l’avance puis gynécologique de contrôle lors de la consultation gynécologique.</a:t>
            </a:r>
          </a:p>
        </p:txBody>
      </p:sp>
      <p:sp>
        <p:nvSpPr>
          <p:cNvPr id="9" name="ZoneTexte 8"/>
          <p:cNvSpPr txBox="1">
            <a:spLocks noChangeArrowheads="1"/>
          </p:cNvSpPr>
          <p:nvPr/>
        </p:nvSpPr>
        <p:spPr bwMode="auto">
          <a:xfrm>
            <a:off x="5903913" y="3040063"/>
            <a:ext cx="2451100" cy="10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defRPr>
            </a:lvl9pPr>
          </a:lstStyle>
          <a:p>
            <a:r>
              <a:rPr lang="fr-FR" altLang="fr-FR" sz="1200">
                <a:solidFill>
                  <a:schemeClr val="bg1"/>
                </a:solidFill>
              </a:rPr>
              <a:t>Population féminine </a:t>
            </a:r>
            <a:r>
              <a:rPr lang="fr-FR" altLang="fr-FR" sz="1200" b="1">
                <a:solidFill>
                  <a:schemeClr val="bg1"/>
                </a:solidFill>
              </a:rPr>
              <a:t>≈</a:t>
            </a:r>
            <a:r>
              <a:rPr lang="fr-FR" altLang="fr-FR" sz="1200">
                <a:solidFill>
                  <a:schemeClr val="bg1"/>
                </a:solidFill>
              </a:rPr>
              <a:t> 130</a:t>
            </a:r>
            <a:br>
              <a:rPr lang="fr-FR" altLang="fr-FR" sz="1200">
                <a:solidFill>
                  <a:schemeClr val="bg1"/>
                </a:solidFill>
              </a:rPr>
            </a:br>
            <a:endParaRPr lang="fr-FR" altLang="fr-FR" sz="1200">
              <a:solidFill>
                <a:schemeClr val="bg1"/>
              </a:solidFill>
            </a:endParaRPr>
          </a:p>
          <a:p>
            <a:endParaRPr lang="fr-FR" altLang="fr-FR" sz="1200">
              <a:solidFill>
                <a:schemeClr val="bg1"/>
              </a:solidFill>
            </a:endParaRPr>
          </a:p>
          <a:p>
            <a:r>
              <a:rPr lang="fr-FR" altLang="fr-FR" sz="1200">
                <a:solidFill>
                  <a:schemeClr val="bg1"/>
                </a:solidFill>
              </a:rPr>
              <a:t>Sources: Données extraites du logiciel de pharmacie PHARMA</a:t>
            </a:r>
          </a:p>
        </p:txBody>
      </p:sp>
      <p:sp>
        <p:nvSpPr>
          <p:cNvPr id="118791" name="ZoneTexte 1"/>
          <p:cNvSpPr txBox="1">
            <a:spLocks noChangeArrowheads="1"/>
          </p:cNvSpPr>
          <p:nvPr/>
        </p:nvSpPr>
        <p:spPr bwMode="auto">
          <a:xfrm>
            <a:off x="-42863" y="2174875"/>
            <a:ext cx="5946776"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defRPr>
            </a:lvl9pPr>
          </a:lstStyle>
          <a:p>
            <a:pPr algn="ctr"/>
            <a:r>
              <a:rPr lang="fr-FR" altLang="fr-FR" dirty="0">
                <a:solidFill>
                  <a:schemeClr val="bg1"/>
                </a:solidFill>
              </a:rPr>
              <a:t>Statistiques</a:t>
            </a:r>
            <a:r>
              <a:rPr lang="fr-FR" altLang="fr-FR" dirty="0"/>
              <a:t> </a:t>
            </a:r>
          </a:p>
        </p:txBody>
      </p:sp>
      <p:graphicFrame>
        <p:nvGraphicFramePr>
          <p:cNvPr id="2" name="Tableau 1"/>
          <p:cNvGraphicFramePr>
            <a:graphicFrameLocks noGrp="1"/>
          </p:cNvGraphicFramePr>
          <p:nvPr/>
        </p:nvGraphicFramePr>
        <p:xfrm>
          <a:off x="407988" y="2600325"/>
          <a:ext cx="5089524" cy="2100264"/>
        </p:xfrm>
        <a:graphic>
          <a:graphicData uri="http://schemas.openxmlformats.org/drawingml/2006/table">
            <a:tbl>
              <a:tblPr firstRow="1" bandRow="1">
                <a:tableStyleId>{5C22544A-7EE6-4342-B048-85BDC9FD1C3A}</a:tableStyleId>
              </a:tblPr>
              <a:tblGrid>
                <a:gridCol w="1696508">
                  <a:extLst>
                    <a:ext uri="{9D8B030D-6E8A-4147-A177-3AD203B41FA5}">
                      <a16:colId xmlns:a16="http://schemas.microsoft.com/office/drawing/2014/main" xmlns="" val="20000"/>
                    </a:ext>
                  </a:extLst>
                </a:gridCol>
                <a:gridCol w="1696508">
                  <a:extLst>
                    <a:ext uri="{9D8B030D-6E8A-4147-A177-3AD203B41FA5}">
                      <a16:colId xmlns:a16="http://schemas.microsoft.com/office/drawing/2014/main" xmlns="" val="20001"/>
                    </a:ext>
                  </a:extLst>
                </a:gridCol>
                <a:gridCol w="1696508">
                  <a:extLst>
                    <a:ext uri="{9D8B030D-6E8A-4147-A177-3AD203B41FA5}">
                      <a16:colId xmlns:a16="http://schemas.microsoft.com/office/drawing/2014/main" xmlns="" val="20002"/>
                    </a:ext>
                  </a:extLst>
                </a:gridCol>
              </a:tblGrid>
              <a:tr h="880937">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fr-FR" sz="1400" dirty="0" smtClean="0">
                          <a:solidFill>
                            <a:schemeClr val="bg1"/>
                          </a:solidFill>
                          <a:effectLst/>
                        </a:rPr>
                        <a:t>Année</a:t>
                      </a:r>
                      <a:br>
                        <a:rPr lang="fr-FR" sz="1400" dirty="0" smtClean="0">
                          <a:solidFill>
                            <a:schemeClr val="bg1"/>
                          </a:solidFill>
                          <a:effectLst/>
                        </a:rPr>
                      </a:br>
                      <a:r>
                        <a:rPr lang="fr-FR" sz="1400" dirty="0" smtClean="0">
                          <a:solidFill>
                            <a:schemeClr val="bg1"/>
                          </a:solidFill>
                          <a:effectLst/>
                        </a:rPr>
                        <a:t>-</a:t>
                      </a:r>
                      <a:br>
                        <a:rPr lang="fr-FR" sz="1400" dirty="0" smtClean="0">
                          <a:solidFill>
                            <a:schemeClr val="bg1"/>
                          </a:solidFill>
                          <a:effectLst/>
                        </a:rPr>
                      </a:br>
                      <a:r>
                        <a:rPr lang="fr-FR" sz="1400" dirty="0" smtClean="0">
                          <a:solidFill>
                            <a:schemeClr val="bg1"/>
                          </a:solidFill>
                          <a:effectLst/>
                        </a:rPr>
                        <a:t>IST</a:t>
                      </a:r>
                      <a:endParaRPr lang="fr-FR" sz="1400" dirty="0" smtClean="0">
                        <a:solidFill>
                          <a:schemeClr val="bg1"/>
                        </a:solidFill>
                        <a:effectLst/>
                        <a:latin typeface="Calibri"/>
                        <a:ea typeface="Calibri"/>
                        <a:cs typeface="Times New Roman"/>
                      </a:endParaRPr>
                    </a:p>
                  </a:txBody>
                  <a:tcPr marL="91441" marR="91441" marT="45730" marB="4573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tc>
                  <a:txBody>
                    <a:bodyPr/>
                    <a:lstStyle/>
                    <a:p>
                      <a:pPr algn="ctr"/>
                      <a:r>
                        <a:rPr lang="fr-FR" sz="1400" dirty="0" smtClean="0">
                          <a:solidFill>
                            <a:schemeClr val="bg1"/>
                          </a:solidFill>
                        </a:rPr>
                        <a:t>2021</a:t>
                      </a:r>
                      <a:endParaRPr lang="fr-FR" sz="1400" dirty="0">
                        <a:solidFill>
                          <a:schemeClr val="bg1"/>
                        </a:solidFill>
                      </a:endParaRPr>
                    </a:p>
                  </a:txBody>
                  <a:tcPr marL="91441" marR="91441" marT="45730" marB="4573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tc>
                  <a:txBody>
                    <a:bodyPr/>
                    <a:lstStyle/>
                    <a:p>
                      <a:pPr algn="ctr"/>
                      <a:r>
                        <a:rPr lang="fr-FR" sz="1400" dirty="0" smtClean="0">
                          <a:solidFill>
                            <a:schemeClr val="bg1"/>
                          </a:solidFill>
                        </a:rPr>
                        <a:t>2022</a:t>
                      </a:r>
                      <a:endParaRPr lang="fr-FR" sz="1400" dirty="0">
                        <a:solidFill>
                          <a:schemeClr val="bg1"/>
                        </a:solidFill>
                      </a:endParaRPr>
                    </a:p>
                  </a:txBody>
                  <a:tcPr marL="91441" marR="91441" marT="45730" marB="4573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extLst>
                  <a:ext uri="{0D108BD9-81ED-4DB2-BD59-A6C34878D82A}">
                    <a16:rowId xmlns:a16="http://schemas.microsoft.com/office/drawing/2014/main" xmlns="" val="10000"/>
                  </a:ext>
                </a:extLst>
              </a:tr>
              <a:tr h="304867">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fr-FR" sz="1400" dirty="0" smtClean="0">
                          <a:effectLst/>
                          <a:latin typeface="+mn-lt"/>
                          <a:ea typeface="+mn-ea"/>
                          <a:cs typeface="+mn-cs"/>
                        </a:rPr>
                        <a:t>SYPHYLLIS</a:t>
                      </a:r>
                      <a:r>
                        <a:rPr lang="fr-FR" sz="1400" baseline="0" dirty="0" smtClean="0">
                          <a:effectLst/>
                          <a:latin typeface="+mn-lt"/>
                          <a:ea typeface="+mn-ea"/>
                          <a:cs typeface="+mn-cs"/>
                        </a:rPr>
                        <a:t> </a:t>
                      </a:r>
                      <a:endParaRPr lang="fr-FR" sz="1400" dirty="0" smtClean="0">
                        <a:effectLst/>
                        <a:latin typeface="Calibri"/>
                        <a:ea typeface="Calibri"/>
                        <a:cs typeface="Times New Roman"/>
                      </a:endParaRPr>
                    </a:p>
                  </a:txBody>
                  <a:tcPr marL="91441" marR="91441" marT="45730" marB="4573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tc>
                  <a:txBody>
                    <a:bodyPr/>
                    <a:lstStyle/>
                    <a:p>
                      <a:pPr algn="ctr"/>
                      <a:r>
                        <a:rPr lang="fr-FR" sz="1400" dirty="0" smtClean="0"/>
                        <a:t>3</a:t>
                      </a:r>
                      <a:endParaRPr lang="fr-FR" sz="1400" dirty="0"/>
                    </a:p>
                  </a:txBody>
                  <a:tcPr marL="91441" marR="91441" marT="45730" marB="4573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tc>
                  <a:txBody>
                    <a:bodyPr/>
                    <a:lstStyle/>
                    <a:p>
                      <a:pPr algn="ctr"/>
                      <a:r>
                        <a:rPr lang="fr-FR" sz="1400" dirty="0" smtClean="0"/>
                        <a:t>5</a:t>
                      </a:r>
                      <a:endParaRPr lang="fr-FR" sz="1400" dirty="0"/>
                    </a:p>
                  </a:txBody>
                  <a:tcPr marL="91441" marR="91441" marT="45730" marB="4573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extLst>
                  <a:ext uri="{0D108BD9-81ED-4DB2-BD59-A6C34878D82A}">
                    <a16:rowId xmlns:a16="http://schemas.microsoft.com/office/drawing/2014/main" xmlns="" val="10001"/>
                  </a:ext>
                </a:extLst>
              </a:tr>
              <a:tr h="304820">
                <a:tc>
                  <a:txBody>
                    <a:bodyPr/>
                    <a:lstStyle/>
                    <a:p>
                      <a:pPr algn="ctr"/>
                      <a:r>
                        <a:rPr lang="fr-FR" sz="1400" dirty="0" smtClean="0"/>
                        <a:t>GONORRHEE</a:t>
                      </a:r>
                      <a:endParaRPr lang="fr-FR" sz="1400" dirty="0"/>
                    </a:p>
                  </a:txBody>
                  <a:tcPr marL="91441" marR="91441" marT="45730" marB="4573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tc>
                  <a:txBody>
                    <a:bodyPr/>
                    <a:lstStyle/>
                    <a:p>
                      <a:pPr algn="ctr"/>
                      <a:r>
                        <a:rPr lang="fr-FR" sz="1400" dirty="0" smtClean="0"/>
                        <a:t>9</a:t>
                      </a:r>
                      <a:endParaRPr lang="fr-FR" sz="1400" dirty="0"/>
                    </a:p>
                  </a:txBody>
                  <a:tcPr marL="91441" marR="91441" marT="45730" marB="4573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tc>
                  <a:txBody>
                    <a:bodyPr/>
                    <a:lstStyle/>
                    <a:p>
                      <a:pPr algn="ctr"/>
                      <a:r>
                        <a:rPr lang="fr-FR" sz="1400" dirty="0" smtClean="0"/>
                        <a:t>11</a:t>
                      </a:r>
                      <a:endParaRPr lang="fr-FR" sz="1400" dirty="0"/>
                    </a:p>
                  </a:txBody>
                  <a:tcPr marL="91441" marR="91441" marT="45730" marB="4573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extLst>
                  <a:ext uri="{0D108BD9-81ED-4DB2-BD59-A6C34878D82A}">
                    <a16:rowId xmlns:a16="http://schemas.microsoft.com/office/drawing/2014/main" xmlns="" val="10002"/>
                  </a:ext>
                </a:extLst>
              </a:tr>
              <a:tr h="304820">
                <a:tc>
                  <a:txBody>
                    <a:bodyPr/>
                    <a:lstStyle/>
                    <a:p>
                      <a:pPr algn="ctr"/>
                      <a:r>
                        <a:rPr lang="fr-FR" sz="1400" dirty="0" smtClean="0"/>
                        <a:t>CHLAMYDIA</a:t>
                      </a:r>
                      <a:endParaRPr lang="fr-FR" sz="1400" dirty="0"/>
                    </a:p>
                  </a:txBody>
                  <a:tcPr marL="91441" marR="91441" marT="45730" marB="4573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tc>
                  <a:txBody>
                    <a:bodyPr/>
                    <a:lstStyle/>
                    <a:p>
                      <a:pPr algn="ctr"/>
                      <a:r>
                        <a:rPr lang="fr-FR" sz="1400" dirty="0" smtClean="0"/>
                        <a:t>20</a:t>
                      </a:r>
                      <a:endParaRPr lang="fr-FR" sz="1400" dirty="0"/>
                    </a:p>
                  </a:txBody>
                  <a:tcPr marL="91441" marR="91441" marT="45730" marB="4573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tc>
                  <a:txBody>
                    <a:bodyPr/>
                    <a:lstStyle/>
                    <a:p>
                      <a:pPr algn="ctr"/>
                      <a:r>
                        <a:rPr lang="fr-FR" sz="1400" dirty="0" smtClean="0"/>
                        <a:t>25</a:t>
                      </a:r>
                      <a:endParaRPr lang="fr-FR" sz="1400" dirty="0"/>
                    </a:p>
                  </a:txBody>
                  <a:tcPr marL="91441" marR="91441" marT="45730" marB="4573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extLst>
                  <a:ext uri="{0D108BD9-81ED-4DB2-BD59-A6C34878D82A}">
                    <a16:rowId xmlns:a16="http://schemas.microsoft.com/office/drawing/2014/main" xmlns="" val="10003"/>
                  </a:ext>
                </a:extLst>
              </a:tr>
              <a:tr h="304820">
                <a:tc>
                  <a:txBody>
                    <a:bodyPr/>
                    <a:lstStyle/>
                    <a:p>
                      <a:pPr algn="ctr"/>
                      <a:r>
                        <a:rPr lang="fr-FR" sz="1400" dirty="0" smtClean="0"/>
                        <a:t>TRICHONOMASES</a:t>
                      </a:r>
                      <a:endParaRPr lang="fr-FR" sz="1400" dirty="0"/>
                    </a:p>
                  </a:txBody>
                  <a:tcPr marL="91441" marR="91441" marT="45730" marB="4573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tc>
                  <a:txBody>
                    <a:bodyPr/>
                    <a:lstStyle/>
                    <a:p>
                      <a:pPr algn="ctr"/>
                      <a:r>
                        <a:rPr lang="fr-FR" sz="1400" dirty="0" smtClean="0"/>
                        <a:t>38</a:t>
                      </a:r>
                      <a:endParaRPr lang="fr-FR" sz="1400" dirty="0"/>
                    </a:p>
                  </a:txBody>
                  <a:tcPr marL="91441" marR="91441" marT="45730" marB="4573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tc>
                  <a:txBody>
                    <a:bodyPr/>
                    <a:lstStyle/>
                    <a:p>
                      <a:pPr algn="ctr"/>
                      <a:r>
                        <a:rPr lang="fr-FR" sz="1400" dirty="0" smtClean="0"/>
                        <a:t>34</a:t>
                      </a:r>
                      <a:endParaRPr lang="fr-FR" sz="1400" dirty="0"/>
                    </a:p>
                  </a:txBody>
                  <a:tcPr marL="91441" marR="91441" marT="45730" marB="4573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extLst>
                  <a:ext uri="{0D108BD9-81ED-4DB2-BD59-A6C34878D82A}">
                    <a16:rowId xmlns:a16="http://schemas.microsoft.com/office/drawing/2014/main" xmlns="" val="10004"/>
                  </a:ext>
                </a:extLst>
              </a:tr>
            </a:tbl>
          </a:graphicData>
        </a:graphic>
      </p:graphicFrame>
    </p:spTree>
  </p:cSld>
  <p:clrMapOvr>
    <a:masterClrMapping/>
  </p:clrMapOvr>
  <p:transition spd="med">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2" presetClass="entr" presetSubtype="4" fill="hold" grpId="0" nodeType="clickEffect">
                                  <p:stCondLst>
                                    <p:cond delay="0"/>
                                  </p:stCondLst>
                                  <p:childTnLst>
                                    <p:set>
                                      <p:cBhvr>
                                        <p:cTn id="14" dur="1" fill="hold">
                                          <p:stCondLst>
                                            <p:cond delay="0"/>
                                          </p:stCondLst>
                                        </p:cTn>
                                        <p:tgtEl>
                                          <p:spTgt spid="118791"/>
                                        </p:tgtEl>
                                        <p:attrNameLst>
                                          <p:attrName>style.visibility</p:attrName>
                                        </p:attrNameLst>
                                      </p:cBhvr>
                                      <p:to>
                                        <p:strVal val="visible"/>
                                      </p:to>
                                    </p:set>
                                    <p:anim calcmode="lin" valueType="num">
                                      <p:cBhvr additive="base">
                                        <p:cTn id="15" dur="500" fill="hold"/>
                                        <p:tgtEl>
                                          <p:spTgt spid="118791"/>
                                        </p:tgtEl>
                                        <p:attrNameLst>
                                          <p:attrName>ppt_x</p:attrName>
                                        </p:attrNameLst>
                                      </p:cBhvr>
                                      <p:tavLst>
                                        <p:tav tm="0">
                                          <p:val>
                                            <p:strVal val="#ppt_x"/>
                                          </p:val>
                                        </p:tav>
                                        <p:tav tm="100000">
                                          <p:val>
                                            <p:strVal val="#ppt_x"/>
                                          </p:val>
                                        </p:tav>
                                      </p:tavLst>
                                    </p:anim>
                                    <p:anim calcmode="lin" valueType="num">
                                      <p:cBhvr additive="base">
                                        <p:cTn id="16" dur="500" fill="hold"/>
                                        <p:tgtEl>
                                          <p:spTgt spid="118791"/>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2"/>
                                        </p:tgtEl>
                                        <p:attrNameLst>
                                          <p:attrName>style.visibility</p:attrName>
                                        </p:attrNameLst>
                                      </p:cBhvr>
                                      <p:to>
                                        <p:strVal val="visible"/>
                                      </p:to>
                                    </p:set>
                                    <p:anim calcmode="lin" valueType="num">
                                      <p:cBhvr additive="base">
                                        <p:cTn id="19" dur="500" fill="hold"/>
                                        <p:tgtEl>
                                          <p:spTgt spid="2"/>
                                        </p:tgtEl>
                                        <p:attrNameLst>
                                          <p:attrName>ppt_x</p:attrName>
                                        </p:attrNameLst>
                                      </p:cBhvr>
                                      <p:tavLst>
                                        <p:tav tm="0">
                                          <p:val>
                                            <p:strVal val="#ppt_x"/>
                                          </p:val>
                                        </p:tav>
                                        <p:tav tm="100000">
                                          <p:val>
                                            <p:strVal val="#ppt_x"/>
                                          </p:val>
                                        </p:tav>
                                      </p:tavLst>
                                    </p:anim>
                                    <p:anim calcmode="lin" valueType="num">
                                      <p:cBhvr additive="base">
                                        <p:cTn id="20"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9" grpId="0"/>
      <p:bldP spid="118791" grpId="0"/>
    </p:bldLst>
  </p:timing>
</p:sld>
</file>

<file path=ppt/tags/tag1.xml><?xml version="1.0" encoding="utf-8"?>
<p:tagLst xmlns:a="http://schemas.openxmlformats.org/drawingml/2006/main" xmlns:r="http://schemas.openxmlformats.org/officeDocument/2006/relationships" xmlns:p="http://schemas.openxmlformats.org/presentationml/2006/main">
  <p:tag name="ISPRING_RESOURCE_PATHS_HASH_PRESENTER" val="914db97b14b3f33adc51ef0e8a811bdedc5b4c7"/>
  <p:tag name="ISPRING_RESOURCE_PATHS_HASH_2" val="5e77e125612d9499037ec9e91518b15ef365ab6"/>
</p:tagLst>
</file>

<file path=ppt/theme/_rels/theme9.xml.rels><?xml version="1.0" encoding="UTF-8" standalone="yes"?>
<Relationships xmlns="http://schemas.openxmlformats.org/package/2006/relationships"><Relationship Id="rId1" Type="http://schemas.openxmlformats.org/officeDocument/2006/relationships/image" Target="../media/image7.jpeg"/></Relationships>
</file>

<file path=ppt/theme/theme1.xml><?xml version="1.0" encoding="utf-8"?>
<a:theme xmlns:a="http://schemas.openxmlformats.org/drawingml/2006/main" name="Thales_GroupTemplate_16-9_2015-03_fr">
  <a:themeElements>
    <a:clrScheme name="Thales_corpo_mars_02">
      <a:dk1>
        <a:srgbClr val="333366"/>
      </a:dk1>
      <a:lt1>
        <a:srgbClr val="FFFFFF"/>
      </a:lt1>
      <a:dk2>
        <a:srgbClr val="333366"/>
      </a:dk2>
      <a:lt2>
        <a:srgbClr val="5DBFD4"/>
      </a:lt2>
      <a:accent1>
        <a:srgbClr val="5DBFD4"/>
      </a:accent1>
      <a:accent2>
        <a:srgbClr val="333366"/>
      </a:accent2>
      <a:accent3>
        <a:srgbClr val="DC006B"/>
      </a:accent3>
      <a:accent4>
        <a:srgbClr val="505050"/>
      </a:accent4>
      <a:accent5>
        <a:srgbClr val="969696"/>
      </a:accent5>
      <a:accent6>
        <a:srgbClr val="5491A0"/>
      </a:accent6>
      <a:hlink>
        <a:srgbClr val="333366"/>
      </a:hlink>
      <a:folHlink>
        <a:srgbClr val="333366"/>
      </a:folHlink>
    </a:clrScheme>
    <a:fontScheme name="Austin">
      <a:majorFont>
        <a:latin typeface="Century Gothic"/>
        <a:ea typeface=""/>
        <a:cs typeface=""/>
        <a:font script="Jpan" typeface="ＭＳ ゴシック"/>
        <a:font script="Hang" typeface="HY중고딕"/>
        <a:font script="Hans" typeface="微软雅黑"/>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HY중고딕"/>
        <a:font script="Hans" typeface="微软雅黑"/>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bg2"/>
        </a:solidFill>
        <a:ln>
          <a:noFill/>
        </a:ln>
        <a:effectLst/>
      </a:spPr>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lgn="ctr">
          <a:defRPr/>
        </a:defPPr>
      </a:lstStyle>
      <a:style>
        <a:lnRef idx="1">
          <a:schemeClr val="accent1"/>
        </a:lnRef>
        <a:fillRef idx="3">
          <a:schemeClr val="accent1"/>
        </a:fillRef>
        <a:effectRef idx="2">
          <a:schemeClr val="accent1"/>
        </a:effectRef>
        <a:fontRef idx="minor">
          <a:schemeClr val="lt1"/>
        </a:fontRef>
      </a:style>
    </a:spDef>
    <a:lnDef>
      <a:spPr>
        <a:ln w="9525" cmpd="sng">
          <a:solidFill>
            <a:schemeClr val="bg2"/>
          </a:solidFill>
        </a:ln>
        <a:effectLst/>
      </a:spPr>
      <a:bodyPr/>
      <a:lstStyle/>
      <a:style>
        <a:lnRef idx="2">
          <a:schemeClr val="accent1"/>
        </a:lnRef>
        <a:fillRef idx="0">
          <a:schemeClr val="accent1"/>
        </a:fillRef>
        <a:effectRef idx="1">
          <a:schemeClr val="accent1"/>
        </a:effectRef>
        <a:fontRef idx="minor">
          <a:schemeClr val="tx1"/>
        </a:fontRef>
      </a:style>
    </a:lnDef>
    <a:txDef>
      <a:spPr>
        <a:noFill/>
      </a:spPr>
      <a:bodyPr wrap="none" rtlCol="0">
        <a:spAutoFit/>
      </a:bodyPr>
      <a:lstStyle>
        <a:defPPr>
          <a:defRPr sz="1400" dirty="0" err="1" smtClean="0"/>
        </a:defPPr>
      </a:lstStyle>
    </a:txDef>
  </a:objectDefaults>
  <a:extraClrSchemeLst/>
  <a:extLst>
    <a:ext uri="{05A4C25C-085E-4340-85A3-A5531E510DB2}">
      <thm15:themeFamily xmlns:thm15="http://schemas.microsoft.com/office/thememl/2012/main" xmlns="" name="Thales_global_16.9" id="{57EC4307-02B2-445B-A16B-A471B147CAB7}" vid="{9E2F0CC4-F971-462A-A96A-E20870F2D7F7}"/>
    </a:ext>
  </a:extLst>
</a:theme>
</file>

<file path=ppt/theme/theme10.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1.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Conception personnalisé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Conception personnalisé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Thales_global_4.3_VA_valid">
  <a:themeElements>
    <a:clrScheme name="Thales_corpo_mars_02">
      <a:dk1>
        <a:srgbClr val="333366"/>
      </a:dk1>
      <a:lt1>
        <a:srgbClr val="FFFFFF"/>
      </a:lt1>
      <a:dk2>
        <a:srgbClr val="333366"/>
      </a:dk2>
      <a:lt2>
        <a:srgbClr val="5DBFD4"/>
      </a:lt2>
      <a:accent1>
        <a:srgbClr val="5DBFD4"/>
      </a:accent1>
      <a:accent2>
        <a:srgbClr val="333366"/>
      </a:accent2>
      <a:accent3>
        <a:srgbClr val="DC006B"/>
      </a:accent3>
      <a:accent4>
        <a:srgbClr val="505050"/>
      </a:accent4>
      <a:accent5>
        <a:srgbClr val="969696"/>
      </a:accent5>
      <a:accent6>
        <a:srgbClr val="5491A0"/>
      </a:accent6>
      <a:hlink>
        <a:srgbClr val="333366"/>
      </a:hlink>
      <a:folHlink>
        <a:srgbClr val="333366"/>
      </a:folHlink>
    </a:clrScheme>
    <a:fontScheme name="Austin">
      <a:majorFont>
        <a:latin typeface="Century Gothic"/>
        <a:ea typeface=""/>
        <a:cs typeface=""/>
        <a:font script="Jpan" typeface="ＭＳ ゴシック"/>
        <a:font script="Hang" typeface="HY중고딕"/>
        <a:font script="Hans" typeface="微软雅黑"/>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HY중고딕"/>
        <a:font script="Hans" typeface="微软雅黑"/>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bg2"/>
        </a:solidFill>
        <a:ln>
          <a:noFill/>
        </a:ln>
        <a:effectLst/>
      </a:spPr>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lgn="ctr">
          <a:defRPr/>
        </a:defPPr>
      </a:lstStyle>
      <a:style>
        <a:lnRef idx="1">
          <a:schemeClr val="accent1"/>
        </a:lnRef>
        <a:fillRef idx="3">
          <a:schemeClr val="accent1"/>
        </a:fillRef>
        <a:effectRef idx="2">
          <a:schemeClr val="accent1"/>
        </a:effectRef>
        <a:fontRef idx="minor">
          <a:schemeClr val="lt1"/>
        </a:fontRef>
      </a:style>
    </a:spDef>
    <a:lnDef>
      <a:spPr>
        <a:ln w="9525" cmpd="sng">
          <a:solidFill>
            <a:schemeClr val="bg2"/>
          </a:solidFill>
        </a:ln>
        <a:effectLst/>
      </a:spPr>
      <a:bodyPr/>
      <a:lstStyle/>
      <a:style>
        <a:lnRef idx="2">
          <a:schemeClr val="accent1"/>
        </a:lnRef>
        <a:fillRef idx="0">
          <a:schemeClr val="accent1"/>
        </a:fillRef>
        <a:effectRef idx="1">
          <a:schemeClr val="accent1"/>
        </a:effectRef>
        <a:fontRef idx="minor">
          <a:schemeClr val="tx1"/>
        </a:fontRef>
      </a:style>
    </a:lnDef>
    <a:txDef>
      <a:spPr>
        <a:noFill/>
      </a:spPr>
      <a:bodyPr wrap="none" rtlCol="0">
        <a:spAutoFit/>
      </a:bodyPr>
      <a:lstStyle>
        <a:defPPr>
          <a:defRPr sz="1400" dirty="0" err="1" smtClean="0"/>
        </a:defPPr>
      </a:lstStyle>
    </a:txDef>
  </a:objectDefaults>
  <a:extraClrSchemeLst/>
  <a:extLst>
    <a:ext uri="{05A4C25C-085E-4340-85A3-A5531E510DB2}">
      <thm15:themeFamily xmlns:thm15="http://schemas.microsoft.com/office/thememl/2012/main" xmlns="" name="Thales_global_4.3_VA" id="{947BEBBD-A21E-47CA-B9D8-2110E348BB69}" vid="{547A51B7-31A0-40E7-8BF9-C47AFE49DC24}"/>
    </a:ext>
  </a:extLst>
</a:theme>
</file>

<file path=ppt/theme/theme5.xml><?xml version="1.0" encoding="utf-8"?>
<a:theme xmlns:a="http://schemas.openxmlformats.org/drawingml/2006/main" name="1_Thales_GroupTemplate_16-9_2015-03_fr">
  <a:themeElements>
    <a:clrScheme name="Thales_corpo_mars_02">
      <a:dk1>
        <a:srgbClr val="333366"/>
      </a:dk1>
      <a:lt1>
        <a:srgbClr val="FFFFFF"/>
      </a:lt1>
      <a:dk2>
        <a:srgbClr val="333366"/>
      </a:dk2>
      <a:lt2>
        <a:srgbClr val="5DBFD4"/>
      </a:lt2>
      <a:accent1>
        <a:srgbClr val="5DBFD4"/>
      </a:accent1>
      <a:accent2>
        <a:srgbClr val="333366"/>
      </a:accent2>
      <a:accent3>
        <a:srgbClr val="DC006B"/>
      </a:accent3>
      <a:accent4>
        <a:srgbClr val="505050"/>
      </a:accent4>
      <a:accent5>
        <a:srgbClr val="969696"/>
      </a:accent5>
      <a:accent6>
        <a:srgbClr val="5491A0"/>
      </a:accent6>
      <a:hlink>
        <a:srgbClr val="333366"/>
      </a:hlink>
      <a:folHlink>
        <a:srgbClr val="333366"/>
      </a:folHlink>
    </a:clrScheme>
    <a:fontScheme name="Austin">
      <a:majorFont>
        <a:latin typeface="Century Gothic"/>
        <a:ea typeface=""/>
        <a:cs typeface=""/>
        <a:font script="Jpan" typeface="ＭＳ ゴシック"/>
        <a:font script="Hang" typeface="HY중고딕"/>
        <a:font script="Hans" typeface="微软雅黑"/>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HY중고딕"/>
        <a:font script="Hans" typeface="微软雅黑"/>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bg2"/>
        </a:solidFill>
        <a:ln>
          <a:noFill/>
        </a:ln>
        <a:effectLst/>
      </a:spPr>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lgn="ctr">
          <a:defRPr/>
        </a:defPPr>
      </a:lstStyle>
      <a:style>
        <a:lnRef idx="1">
          <a:schemeClr val="accent1"/>
        </a:lnRef>
        <a:fillRef idx="3">
          <a:schemeClr val="accent1"/>
        </a:fillRef>
        <a:effectRef idx="2">
          <a:schemeClr val="accent1"/>
        </a:effectRef>
        <a:fontRef idx="minor">
          <a:schemeClr val="lt1"/>
        </a:fontRef>
      </a:style>
    </a:spDef>
    <a:lnDef>
      <a:spPr>
        <a:ln w="9525" cmpd="sng">
          <a:solidFill>
            <a:schemeClr val="bg2"/>
          </a:solidFill>
        </a:ln>
        <a:effectLst/>
      </a:spPr>
      <a:bodyPr/>
      <a:lstStyle/>
      <a:style>
        <a:lnRef idx="2">
          <a:schemeClr val="accent1"/>
        </a:lnRef>
        <a:fillRef idx="0">
          <a:schemeClr val="accent1"/>
        </a:fillRef>
        <a:effectRef idx="1">
          <a:schemeClr val="accent1"/>
        </a:effectRef>
        <a:fontRef idx="minor">
          <a:schemeClr val="tx1"/>
        </a:fontRef>
      </a:style>
    </a:lnDef>
    <a:txDef>
      <a:spPr>
        <a:noFill/>
      </a:spPr>
      <a:bodyPr wrap="none" rtlCol="0">
        <a:spAutoFit/>
      </a:bodyPr>
      <a:lstStyle>
        <a:defPPr>
          <a:defRPr sz="1400" dirty="0" err="1" smtClean="0"/>
        </a:defPPr>
      </a:lstStyle>
    </a:txDef>
  </a:objectDefaults>
  <a:extraClrSchemeLst/>
  <a:extLst>
    <a:ext uri="{05A4C25C-085E-4340-85A3-A5531E510DB2}">
      <thm15:themeFamily xmlns:thm15="http://schemas.microsoft.com/office/thememl/2012/main" xmlns="" name="Thales_global_16.9" id="{57EC4307-02B2-445B-A16B-A471B147CAB7}" vid="{9E2F0CC4-F971-462A-A96A-E20870F2D7F7}"/>
    </a:ext>
  </a:extLst>
</a:theme>
</file>

<file path=ppt/theme/theme6.xml><?xml version="1.0" encoding="utf-8"?>
<a:theme xmlns:a="http://schemas.openxmlformats.org/drawingml/2006/main" name="1_Thales_global_4.3_VA_valid">
  <a:themeElements>
    <a:clrScheme name="Thales_corpo_mars_02">
      <a:dk1>
        <a:srgbClr val="333366"/>
      </a:dk1>
      <a:lt1>
        <a:srgbClr val="FFFFFF"/>
      </a:lt1>
      <a:dk2>
        <a:srgbClr val="333366"/>
      </a:dk2>
      <a:lt2>
        <a:srgbClr val="5DBFD4"/>
      </a:lt2>
      <a:accent1>
        <a:srgbClr val="5DBFD4"/>
      </a:accent1>
      <a:accent2>
        <a:srgbClr val="333366"/>
      </a:accent2>
      <a:accent3>
        <a:srgbClr val="DC006B"/>
      </a:accent3>
      <a:accent4>
        <a:srgbClr val="505050"/>
      </a:accent4>
      <a:accent5>
        <a:srgbClr val="969696"/>
      </a:accent5>
      <a:accent6>
        <a:srgbClr val="5491A0"/>
      </a:accent6>
      <a:hlink>
        <a:srgbClr val="333366"/>
      </a:hlink>
      <a:folHlink>
        <a:srgbClr val="333366"/>
      </a:folHlink>
    </a:clrScheme>
    <a:fontScheme name="Austin">
      <a:majorFont>
        <a:latin typeface="Century Gothic"/>
        <a:ea typeface=""/>
        <a:cs typeface=""/>
        <a:font script="Jpan" typeface="ＭＳ ゴシック"/>
        <a:font script="Hang" typeface="HY중고딕"/>
        <a:font script="Hans" typeface="微软雅黑"/>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HY중고딕"/>
        <a:font script="Hans" typeface="微软雅黑"/>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bg2"/>
        </a:solidFill>
        <a:ln>
          <a:noFill/>
        </a:ln>
        <a:effectLst/>
      </a:spPr>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lgn="ctr">
          <a:defRPr/>
        </a:defPPr>
      </a:lstStyle>
      <a:style>
        <a:lnRef idx="1">
          <a:schemeClr val="accent1"/>
        </a:lnRef>
        <a:fillRef idx="3">
          <a:schemeClr val="accent1"/>
        </a:fillRef>
        <a:effectRef idx="2">
          <a:schemeClr val="accent1"/>
        </a:effectRef>
        <a:fontRef idx="minor">
          <a:schemeClr val="lt1"/>
        </a:fontRef>
      </a:style>
    </a:spDef>
    <a:lnDef>
      <a:spPr>
        <a:ln w="9525" cmpd="sng">
          <a:solidFill>
            <a:schemeClr val="bg2"/>
          </a:solidFill>
        </a:ln>
        <a:effectLst/>
      </a:spPr>
      <a:bodyPr/>
      <a:lstStyle/>
      <a:style>
        <a:lnRef idx="2">
          <a:schemeClr val="accent1"/>
        </a:lnRef>
        <a:fillRef idx="0">
          <a:schemeClr val="accent1"/>
        </a:fillRef>
        <a:effectRef idx="1">
          <a:schemeClr val="accent1"/>
        </a:effectRef>
        <a:fontRef idx="minor">
          <a:schemeClr val="tx1"/>
        </a:fontRef>
      </a:style>
    </a:lnDef>
    <a:txDef>
      <a:spPr>
        <a:noFill/>
      </a:spPr>
      <a:bodyPr wrap="none" rtlCol="0">
        <a:spAutoFit/>
      </a:bodyPr>
      <a:lstStyle>
        <a:defPPr>
          <a:defRPr sz="1400" dirty="0" err="1" smtClean="0"/>
        </a:defPPr>
      </a:lstStyle>
    </a:txDef>
  </a:objectDefaults>
  <a:extraClrSchemeLst/>
  <a:extLst>
    <a:ext uri="{05A4C25C-085E-4340-85A3-A5531E510DB2}">
      <thm15:themeFamily xmlns:thm15="http://schemas.microsoft.com/office/thememl/2012/main" xmlns="" name="Thales_global_4.3_VA" id="{947BEBBD-A21E-47CA-B9D8-2110E348BB69}" vid="{547A51B7-31A0-40E7-8BF9-C47AFE49DC24}"/>
    </a:ext>
  </a:extLst>
</a:theme>
</file>

<file path=ppt/theme/theme7.xml><?xml version="1.0" encoding="utf-8"?>
<a:theme xmlns:a="http://schemas.openxmlformats.org/drawingml/2006/main" name="thales_defence_16.9">
  <a:themeElements>
    <a:clrScheme name="Personnalisée 81">
      <a:dk1>
        <a:srgbClr val="333366"/>
      </a:dk1>
      <a:lt1>
        <a:srgbClr val="FFFFFF"/>
      </a:lt1>
      <a:dk2>
        <a:srgbClr val="333366"/>
      </a:dk2>
      <a:lt2>
        <a:srgbClr val="C84B1B"/>
      </a:lt2>
      <a:accent1>
        <a:srgbClr val="C84B1B"/>
      </a:accent1>
      <a:accent2>
        <a:srgbClr val="333366"/>
      </a:accent2>
      <a:accent3>
        <a:srgbClr val="5CBFD4"/>
      </a:accent3>
      <a:accent4>
        <a:srgbClr val="505050"/>
      </a:accent4>
      <a:accent5>
        <a:srgbClr val="969696"/>
      </a:accent5>
      <a:accent6>
        <a:srgbClr val="E18D31"/>
      </a:accent6>
      <a:hlink>
        <a:srgbClr val="333366"/>
      </a:hlink>
      <a:folHlink>
        <a:srgbClr val="333366"/>
      </a:folHlink>
    </a:clrScheme>
    <a:fontScheme name="Austin">
      <a:majorFont>
        <a:latin typeface="Century Gothic"/>
        <a:ea typeface=""/>
        <a:cs typeface=""/>
        <a:font script="Jpan" typeface="ＭＳ ゴシック"/>
        <a:font script="Hang" typeface="HY중고딕"/>
        <a:font script="Hans" typeface="微软雅黑"/>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HY중고딕"/>
        <a:font script="Hans" typeface="微软雅黑"/>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bg2"/>
        </a:solidFill>
        <a:ln>
          <a:noFill/>
        </a:ln>
        <a:effectLst/>
      </a:spPr>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lgn="ctr">
          <a:defRPr/>
        </a:defPPr>
      </a:lstStyle>
      <a:style>
        <a:lnRef idx="1">
          <a:schemeClr val="accent1"/>
        </a:lnRef>
        <a:fillRef idx="3">
          <a:schemeClr val="accent1"/>
        </a:fillRef>
        <a:effectRef idx="2">
          <a:schemeClr val="accent1"/>
        </a:effectRef>
        <a:fontRef idx="minor">
          <a:schemeClr val="lt1"/>
        </a:fontRef>
      </a:style>
    </a:spDef>
    <a:lnDef>
      <a:spPr>
        <a:ln w="9525" cmpd="sng">
          <a:solidFill>
            <a:schemeClr val="bg2"/>
          </a:solidFill>
        </a:ln>
        <a:effectLst/>
      </a:spPr>
      <a:bodyPr/>
      <a:lstStyle/>
      <a:style>
        <a:lnRef idx="2">
          <a:schemeClr val="accent1"/>
        </a:lnRef>
        <a:fillRef idx="0">
          <a:schemeClr val="accent1"/>
        </a:fillRef>
        <a:effectRef idx="1">
          <a:schemeClr val="accent1"/>
        </a:effectRef>
        <a:fontRef idx="minor">
          <a:schemeClr val="tx1"/>
        </a:fontRef>
      </a:style>
    </a:lnDef>
    <a:txDef>
      <a:spPr>
        <a:noFill/>
      </a:spPr>
      <a:bodyPr wrap="none" rtlCol="0">
        <a:spAutoFit/>
      </a:bodyPr>
      <a:lstStyle>
        <a:defPPr>
          <a:defRPr sz="1400" dirty="0" err="1" smtClean="0"/>
        </a:defPPr>
      </a:lstStyle>
    </a:txDef>
  </a:objectDefaults>
  <a:extraClrSchemeLst/>
  <a:extLst>
    <a:ext uri="{05A4C25C-085E-4340-85A3-A5531E510DB2}">
      <thm15:themeFamily xmlns:thm15="http://schemas.microsoft.com/office/thememl/2012/main" xmlns="" name="Thales_global_16.9" id="{57EC4307-02B2-445B-A16B-A471B147CAB7}" vid="{3E6016BF-DEBD-4D5E-BD6F-3818F0AFBFB3}"/>
    </a:ext>
  </a:extLst>
</a:theme>
</file>

<file path=ppt/theme/theme8.xml><?xml version="1.0" encoding="utf-8"?>
<a:theme xmlns:a="http://schemas.openxmlformats.org/drawingml/2006/main" name="2_Thales_GroupTemplate_16-9_2015-03_fr">
  <a:themeElements>
    <a:clrScheme name="Thales_corpo_mars_02">
      <a:dk1>
        <a:srgbClr val="333366"/>
      </a:dk1>
      <a:lt1>
        <a:srgbClr val="FFFFFF"/>
      </a:lt1>
      <a:dk2>
        <a:srgbClr val="333366"/>
      </a:dk2>
      <a:lt2>
        <a:srgbClr val="5DBFD4"/>
      </a:lt2>
      <a:accent1>
        <a:srgbClr val="5DBFD4"/>
      </a:accent1>
      <a:accent2>
        <a:srgbClr val="333366"/>
      </a:accent2>
      <a:accent3>
        <a:srgbClr val="DC006B"/>
      </a:accent3>
      <a:accent4>
        <a:srgbClr val="505050"/>
      </a:accent4>
      <a:accent5>
        <a:srgbClr val="969696"/>
      </a:accent5>
      <a:accent6>
        <a:srgbClr val="5491A0"/>
      </a:accent6>
      <a:hlink>
        <a:srgbClr val="333366"/>
      </a:hlink>
      <a:folHlink>
        <a:srgbClr val="333366"/>
      </a:folHlink>
    </a:clrScheme>
    <a:fontScheme name="Austin">
      <a:majorFont>
        <a:latin typeface="Century Gothic"/>
        <a:ea typeface=""/>
        <a:cs typeface=""/>
        <a:font script="Jpan" typeface="ＭＳ ゴシック"/>
        <a:font script="Hang" typeface="HY중고딕"/>
        <a:font script="Hans" typeface="微软雅黑"/>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HY중고딕"/>
        <a:font script="Hans" typeface="微软雅黑"/>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bg2"/>
        </a:solidFill>
        <a:ln>
          <a:noFill/>
        </a:ln>
        <a:effectLst/>
      </a:spPr>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lgn="ctr">
          <a:defRPr/>
        </a:defPPr>
      </a:lstStyle>
      <a:style>
        <a:lnRef idx="1">
          <a:schemeClr val="accent1"/>
        </a:lnRef>
        <a:fillRef idx="3">
          <a:schemeClr val="accent1"/>
        </a:fillRef>
        <a:effectRef idx="2">
          <a:schemeClr val="accent1"/>
        </a:effectRef>
        <a:fontRef idx="minor">
          <a:schemeClr val="lt1"/>
        </a:fontRef>
      </a:style>
    </a:spDef>
    <a:lnDef>
      <a:spPr>
        <a:ln w="9525" cmpd="sng">
          <a:solidFill>
            <a:schemeClr val="bg2"/>
          </a:solidFill>
        </a:ln>
        <a:effectLst/>
      </a:spPr>
      <a:bodyPr/>
      <a:lstStyle/>
      <a:style>
        <a:lnRef idx="2">
          <a:schemeClr val="accent1"/>
        </a:lnRef>
        <a:fillRef idx="0">
          <a:schemeClr val="accent1"/>
        </a:fillRef>
        <a:effectRef idx="1">
          <a:schemeClr val="accent1"/>
        </a:effectRef>
        <a:fontRef idx="minor">
          <a:schemeClr val="tx1"/>
        </a:fontRef>
      </a:style>
    </a:lnDef>
    <a:txDef>
      <a:spPr>
        <a:noFill/>
      </a:spPr>
      <a:bodyPr wrap="none" rtlCol="0">
        <a:spAutoFit/>
      </a:bodyPr>
      <a:lstStyle>
        <a:defPPr>
          <a:defRPr sz="1400" dirty="0" err="1" smtClean="0"/>
        </a:defPPr>
      </a:lstStyle>
    </a:txDef>
  </a:objectDefaults>
  <a:extraClrSchemeLst/>
  <a:extLst>
    <a:ext uri="{05A4C25C-085E-4340-85A3-A5531E510DB2}">
      <thm15:themeFamily xmlns:thm15="http://schemas.microsoft.com/office/thememl/2012/main" xmlns="" name="Thales_global_16.9" id="{57EC4307-02B2-445B-A16B-A471B147CAB7}" vid="{9E2F0CC4-F971-462A-A96A-E20870F2D7F7}"/>
    </a:ext>
  </a:extLst>
</a:theme>
</file>

<file path=ppt/theme/theme9.xml><?xml version="1.0" encoding="utf-8"?>
<a:theme xmlns:a="http://schemas.openxmlformats.org/drawingml/2006/main" name="Circuit">
  <a:themeElements>
    <a:clrScheme name="Rouge violet">
      <a:dk1>
        <a:sysClr val="windowText" lastClr="000000"/>
      </a:dk1>
      <a:lt1>
        <a:sysClr val="window" lastClr="FFFFFF"/>
      </a:lt1>
      <a:dk2>
        <a:srgbClr val="454551"/>
      </a:dk2>
      <a:lt2>
        <a:srgbClr val="D8D9DC"/>
      </a:lt2>
      <a:accent1>
        <a:srgbClr val="E32D91"/>
      </a:accent1>
      <a:accent2>
        <a:srgbClr val="C830CC"/>
      </a:accent2>
      <a:accent3>
        <a:srgbClr val="4EA6DC"/>
      </a:accent3>
      <a:accent4>
        <a:srgbClr val="4775E7"/>
      </a:accent4>
      <a:accent5>
        <a:srgbClr val="8971E1"/>
      </a:accent5>
      <a:accent6>
        <a:srgbClr val="D54773"/>
      </a:accent6>
      <a:hlink>
        <a:srgbClr val="6B9F25"/>
      </a:hlink>
      <a:folHlink>
        <a:srgbClr val="8C8C8C"/>
      </a:folHlink>
    </a:clrScheme>
    <a:fontScheme name="Circuit">
      <a:majorFont>
        <a:latin typeface="Tw Cen MT" panose="020B0602020104020603"/>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w Cen MT" panose="020B06020201040206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ircuit">
      <a:fillStyleLst>
        <a:solidFill>
          <a:schemeClr val="phClr"/>
        </a:solidFill>
        <a:gradFill rotWithShape="1">
          <a:gsLst>
            <a:gs pos="0">
              <a:schemeClr val="phClr">
                <a:tint val="58000"/>
                <a:satMod val="108000"/>
                <a:lumMod val="110000"/>
              </a:schemeClr>
            </a:gs>
            <a:gs pos="100000">
              <a:schemeClr val="phClr">
                <a:tint val="81000"/>
                <a:satMod val="109000"/>
                <a:lumMod val="105000"/>
              </a:schemeClr>
            </a:gs>
          </a:gsLst>
          <a:lin ang="5040000" scaled="0"/>
        </a:gradFill>
        <a:gradFill rotWithShape="1">
          <a:gsLst>
            <a:gs pos="0">
              <a:schemeClr val="phClr">
                <a:tint val="94000"/>
                <a:satMod val="105000"/>
                <a:lumMod val="102000"/>
              </a:schemeClr>
            </a:gs>
            <a:gs pos="100000">
              <a:schemeClr val="phClr">
                <a:shade val="74000"/>
                <a:satMod val="128000"/>
                <a:lumMod val="100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98000"/>
                <a:hueMod val="94000"/>
                <a:satMod val="148000"/>
                <a:lumMod val="150000"/>
              </a:schemeClr>
            </a:gs>
            <a:gs pos="100000">
              <a:schemeClr val="phClr">
                <a:shade val="92000"/>
                <a:hueMod val="104000"/>
                <a:satMod val="140000"/>
                <a:lumMod val="68000"/>
              </a:schemeClr>
            </a:gs>
          </a:gsLst>
          <a:lin ang="5040000" scaled="0"/>
        </a:gradFill>
        <a:blipFill>
          <a:blip xmlns:r="http://schemas.openxmlformats.org/officeDocument/2006/relationships" r:embed="rId1">
            <a:duotone>
              <a:schemeClr val="phClr">
                <a:shade val="88000"/>
                <a:hueMod val="106000"/>
                <a:satMod val="140000"/>
                <a:lumMod val="54000"/>
              </a:schemeClr>
              <a:schemeClr val="phClr">
                <a:tint val="98000"/>
                <a:hueMod val="90000"/>
                <a:satMod val="150000"/>
                <a:lumMod val="160000"/>
              </a:schemeClr>
            </a:duotone>
          </a:blip>
          <a:stretch/>
        </a:blipFill>
      </a:bgFillStyleLst>
    </a:fmtScheme>
  </a:themeElements>
  <a:objectDefaults/>
  <a:extraClrSchemeLst/>
  <a:extLst>
    <a:ext uri="{05A4C25C-085E-4340-85A3-A5531E510DB2}">
      <thm15:themeFamily xmlns:thm15="http://schemas.microsoft.com/office/thememl/2012/main" xmlns="" name="Circuit" id="{0AC2F7E7-15F5-431C-B2A2-456FE929F56C}" vid="{0911B802-464C-4241-8DD9-B60FF88E379F}"/>
    </a:ext>
  </a:extLst>
</a:theme>
</file>

<file path=docProps/app.xml><?xml version="1.0" encoding="utf-8"?>
<Properties xmlns="http://schemas.openxmlformats.org/officeDocument/2006/extended-properties" xmlns:vt="http://schemas.openxmlformats.org/officeDocument/2006/docPropsVTypes">
  <Template>Thales_GroupTemplate_16-9_2015-03_fr</Template>
  <TotalTime>6423</TotalTime>
  <Words>1375</Words>
  <Application>Microsoft Office PowerPoint</Application>
  <PresentationFormat>Affichage à l'écran (16:9)</PresentationFormat>
  <Paragraphs>280</Paragraphs>
  <Slides>24</Slides>
  <Notes>8</Notes>
  <HiddenSlides>0</HiddenSlides>
  <MMClips>0</MMClips>
  <ScaleCrop>false</ScaleCrop>
  <HeadingPairs>
    <vt:vector size="4" baseType="variant">
      <vt:variant>
        <vt:lpstr>Thème</vt:lpstr>
      </vt:variant>
      <vt:variant>
        <vt:i4>9</vt:i4>
      </vt:variant>
      <vt:variant>
        <vt:lpstr>Titres des diapositives</vt:lpstr>
      </vt:variant>
      <vt:variant>
        <vt:i4>24</vt:i4>
      </vt:variant>
    </vt:vector>
  </HeadingPairs>
  <TitlesOfParts>
    <vt:vector size="33" baseType="lpstr">
      <vt:lpstr>Thales_GroupTemplate_16-9_2015-03_fr</vt:lpstr>
      <vt:lpstr>1_Conception personnalisée</vt:lpstr>
      <vt:lpstr>Conception personnalisée</vt:lpstr>
      <vt:lpstr>Thales_global_4.3_VA_valid</vt:lpstr>
      <vt:lpstr>1_Thales_GroupTemplate_16-9_2015-03_fr</vt:lpstr>
      <vt:lpstr>1_Thales_global_4.3_VA_valid</vt:lpstr>
      <vt:lpstr>thales_defence_16.9</vt:lpstr>
      <vt:lpstr>2_Thales_GroupTemplate_16-9_2015-03_fr</vt:lpstr>
      <vt:lpstr>Circuit</vt:lpstr>
      <vt:lpstr>  ATELIER SANTE SEXUELLE à la MAF DE FRESNES         US de Fresnes  CONGRES NATIONAL DE L’APSEP  TOULON MARS 2023</vt:lpstr>
      <vt:lpstr>SOMMAIRE</vt:lpstr>
      <vt:lpstr>CENTRE Pénitentiaire DE FRESNES </vt:lpstr>
      <vt:lpstr>La Maison d’Arrêt des Femmes de Fresnes</vt:lpstr>
      <vt:lpstr>EQUIPE SOIGNANTE USMP  </vt:lpstr>
      <vt:lpstr>PRESENTATION DU PROJET</vt:lpstr>
      <vt:lpstr>POPULATION CONCERNEE</vt:lpstr>
      <vt:lpstr>Gynécologie à la MAF</vt:lpstr>
      <vt:lpstr>          Prévalence des ist a la maf             </vt:lpstr>
      <vt:lpstr>RECENSEMENT DES FEMMES ENCEINTES </vt:lpstr>
      <vt:lpstr>éducation</vt:lpstr>
      <vt:lpstr>L’atelier santé sexuelle</vt:lpstr>
      <vt:lpstr>L’atelier santé sexuelle : les objectifs</vt:lpstr>
      <vt:lpstr>L’atelier santé sexuelle : Thèmes</vt:lpstr>
      <vt:lpstr>Présentation PowerPoint</vt:lpstr>
      <vt:lpstr>Présentation PowerPoint</vt:lpstr>
      <vt:lpstr>Présentation PowerPoint</vt:lpstr>
      <vt:lpstr>Présentiel des ateliers</vt:lpstr>
      <vt:lpstr>Enquête de satisfaction des ateliers</vt:lpstr>
      <vt:lpstr>           </vt:lpstr>
      <vt:lpstr>Comprendre les personnes détenues : LE POINT DE VUE DU SEXOLOGUE</vt:lpstr>
      <vt:lpstr>Conclusion </vt:lpstr>
      <vt:lpstr>Avez-vous des questions ? </vt:lpstr>
      <vt:lpstr>Remerciements </vt:lpstr>
    </vt:vector>
  </TitlesOfParts>
  <Company>Thales</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CHATELAIN, Sonia</dc:creator>
  <cp:lastModifiedBy>g-bct-pcfres13</cp:lastModifiedBy>
  <cp:revision>389</cp:revision>
  <cp:lastPrinted>2023-03-16T14:37:34Z</cp:lastPrinted>
  <dcterms:created xsi:type="dcterms:W3CDTF">2015-03-25T17:53:23Z</dcterms:created>
  <dcterms:modified xsi:type="dcterms:W3CDTF">2023-03-21T09:10:41Z</dcterms:modified>
</cp:coreProperties>
</file>