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DBFC05A-F8FC-470F-84B7-45D7A1065097}" type="datetimeFigureOut">
              <a:rPr lang="fr-FR" smtClean="0"/>
              <a:t>23/03/2023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E568267-3511-4969-B336-6B63C8F202F2}" type="slidenum">
              <a:rPr lang="fr-FR" smtClean="0"/>
              <a:t>‹N°›</a:t>
            </a:fld>
            <a:endParaRPr lang="fr-F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7329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DBFC05A-F8FC-470F-84B7-45D7A1065097}" type="datetimeFigureOut">
              <a:rPr lang="fr-FR" smtClean="0"/>
              <a:t>23/03/2023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E568267-3511-4969-B336-6B63C8F202F2}" type="slidenum">
              <a:rPr lang="fr-FR" smtClean="0"/>
              <a:t>‹N°›</a:t>
            </a:fld>
            <a:endParaRPr lang="fr-FR"/>
          </a:p>
        </p:txBody>
      </p:sp>
    </p:spTree>
    <p:extLst>
      <p:ext uri="{BB962C8B-B14F-4D97-AF65-F5344CB8AC3E}">
        <p14:creationId xmlns:p14="http://schemas.microsoft.com/office/powerpoint/2010/main" val="4128274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DBFC05A-F8FC-470F-84B7-45D7A1065097}" type="datetimeFigureOut">
              <a:rPr lang="fr-FR" smtClean="0"/>
              <a:t>23/03/2023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E568267-3511-4969-B336-6B63C8F202F2}" type="slidenum">
              <a:rPr lang="fr-FR" smtClean="0"/>
              <a:t>‹N°›</a:t>
            </a:fld>
            <a:endParaRPr lang="fr-FR"/>
          </a:p>
        </p:txBody>
      </p:sp>
    </p:spTree>
    <p:extLst>
      <p:ext uri="{BB962C8B-B14F-4D97-AF65-F5344CB8AC3E}">
        <p14:creationId xmlns:p14="http://schemas.microsoft.com/office/powerpoint/2010/main" val="967559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DBFC05A-F8FC-470F-84B7-45D7A1065097}" type="datetimeFigureOut">
              <a:rPr lang="fr-FR" smtClean="0"/>
              <a:t>23/03/2023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E568267-3511-4969-B336-6B63C8F202F2}" type="slidenum">
              <a:rPr lang="fr-FR" smtClean="0"/>
              <a:t>‹N°›</a:t>
            </a:fld>
            <a:endParaRPr lang="fr-FR"/>
          </a:p>
        </p:txBody>
      </p:sp>
    </p:spTree>
    <p:extLst>
      <p:ext uri="{BB962C8B-B14F-4D97-AF65-F5344CB8AC3E}">
        <p14:creationId xmlns:p14="http://schemas.microsoft.com/office/powerpoint/2010/main" val="4013967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DBFC05A-F8FC-470F-84B7-45D7A1065097}" type="datetimeFigureOut">
              <a:rPr lang="fr-FR" smtClean="0"/>
              <a:t>23/03/2023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E568267-3511-4969-B336-6B63C8F202F2}" type="slidenum">
              <a:rPr lang="fr-FR" smtClean="0"/>
              <a:t>‹N°›</a:t>
            </a:fld>
            <a:endParaRPr lang="fr-F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7462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DBFC05A-F8FC-470F-84B7-45D7A1065097}" type="datetimeFigureOut">
              <a:rPr lang="fr-FR" smtClean="0"/>
              <a:t>23/03/2023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E568267-3511-4969-B336-6B63C8F202F2}" type="slidenum">
              <a:rPr lang="fr-FR" smtClean="0"/>
              <a:t>‹N°›</a:t>
            </a:fld>
            <a:endParaRPr lang="fr-FR"/>
          </a:p>
        </p:txBody>
      </p:sp>
    </p:spTree>
    <p:extLst>
      <p:ext uri="{BB962C8B-B14F-4D97-AF65-F5344CB8AC3E}">
        <p14:creationId xmlns:p14="http://schemas.microsoft.com/office/powerpoint/2010/main" val="769635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097280" y="2582335"/>
            <a:ext cx="4937760" cy="32867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17920" y="2582334"/>
            <a:ext cx="4937760" cy="32867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DBFC05A-F8FC-470F-84B7-45D7A1065097}" type="datetimeFigureOut">
              <a:rPr lang="fr-FR" smtClean="0"/>
              <a:t>23/03/2023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E568267-3511-4969-B336-6B63C8F202F2}" type="slidenum">
              <a:rPr lang="fr-FR" smtClean="0"/>
              <a:t>‹N°›</a:t>
            </a:fld>
            <a:endParaRPr lang="fr-FR"/>
          </a:p>
        </p:txBody>
      </p:sp>
    </p:spTree>
    <p:extLst>
      <p:ext uri="{BB962C8B-B14F-4D97-AF65-F5344CB8AC3E}">
        <p14:creationId xmlns:p14="http://schemas.microsoft.com/office/powerpoint/2010/main" val="2646777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DBFC05A-F8FC-470F-84B7-45D7A1065097}" type="datetimeFigureOut">
              <a:rPr lang="fr-FR" smtClean="0"/>
              <a:t>23/03/2023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E568267-3511-4969-B336-6B63C8F202F2}" type="slidenum">
              <a:rPr lang="fr-FR" smtClean="0"/>
              <a:t>‹N°›</a:t>
            </a:fld>
            <a:endParaRPr lang="fr-FR"/>
          </a:p>
        </p:txBody>
      </p:sp>
    </p:spTree>
    <p:extLst>
      <p:ext uri="{BB962C8B-B14F-4D97-AF65-F5344CB8AC3E}">
        <p14:creationId xmlns:p14="http://schemas.microsoft.com/office/powerpoint/2010/main" val="616844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DBFC05A-F8FC-470F-84B7-45D7A1065097}" type="datetimeFigureOut">
              <a:rPr lang="fr-FR" smtClean="0"/>
              <a:t>23/03/2023</a:t>
            </a:fld>
            <a:endParaRPr lang="fr-F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fr-FR"/>
          </a:p>
        </p:txBody>
      </p:sp>
      <p:sp>
        <p:nvSpPr>
          <p:cNvPr id="9" name="Slide Number Placeholder 8"/>
          <p:cNvSpPr>
            <a:spLocks noGrp="1"/>
          </p:cNvSpPr>
          <p:nvPr>
            <p:ph type="sldNum" sz="quarter" idx="12"/>
          </p:nvPr>
        </p:nvSpPr>
        <p:spPr/>
        <p:txBody>
          <a:bodyPr/>
          <a:lstStyle/>
          <a:p>
            <a:fld id="{3E568267-3511-4969-B336-6B63C8F202F2}" type="slidenum">
              <a:rPr lang="fr-FR" smtClean="0"/>
              <a:t>‹N°›</a:t>
            </a:fld>
            <a:endParaRPr lang="fr-FR"/>
          </a:p>
        </p:txBody>
      </p:sp>
    </p:spTree>
    <p:extLst>
      <p:ext uri="{BB962C8B-B14F-4D97-AF65-F5344CB8AC3E}">
        <p14:creationId xmlns:p14="http://schemas.microsoft.com/office/powerpoint/2010/main" val="273144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DBFC05A-F8FC-470F-84B7-45D7A1065097}" type="datetimeFigureOut">
              <a:rPr lang="fr-FR" smtClean="0"/>
              <a:t>23/03/2023</a:t>
            </a:fld>
            <a:endParaRPr lang="fr-F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fr-F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E568267-3511-4969-B336-6B63C8F202F2}" type="slidenum">
              <a:rPr lang="fr-FR" smtClean="0"/>
              <a:t>‹N°›</a:t>
            </a:fld>
            <a:endParaRPr lang="fr-FR"/>
          </a:p>
        </p:txBody>
      </p:sp>
    </p:spTree>
    <p:extLst>
      <p:ext uri="{BB962C8B-B14F-4D97-AF65-F5344CB8AC3E}">
        <p14:creationId xmlns:p14="http://schemas.microsoft.com/office/powerpoint/2010/main" val="3025179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DBFC05A-F8FC-470F-84B7-45D7A1065097}" type="datetimeFigureOut">
              <a:rPr lang="fr-FR" smtClean="0"/>
              <a:t>23/03/2023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E568267-3511-4969-B336-6B63C8F202F2}" type="slidenum">
              <a:rPr lang="fr-FR" smtClean="0"/>
              <a:t>‹N°›</a:t>
            </a:fld>
            <a:endParaRPr lang="fr-FR"/>
          </a:p>
        </p:txBody>
      </p:sp>
    </p:spTree>
    <p:extLst>
      <p:ext uri="{BB962C8B-B14F-4D97-AF65-F5344CB8AC3E}">
        <p14:creationId xmlns:p14="http://schemas.microsoft.com/office/powerpoint/2010/main" val="1770522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DBFC05A-F8FC-470F-84B7-45D7A1065097}" type="datetimeFigureOut">
              <a:rPr lang="fr-FR" smtClean="0"/>
              <a:t>23/03/2023</a:t>
            </a:fld>
            <a:endParaRPr lang="fr-F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fr-F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E568267-3511-4969-B336-6B63C8F202F2}" type="slidenum">
              <a:rPr lang="fr-FR" smtClean="0"/>
              <a:t>‹N°›</a:t>
            </a:fld>
            <a:endParaRPr lang="fr-F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736795"/>
      </p:ext>
    </p:extLst>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701449-342A-0E55-9CF1-EE6893155A40}"/>
              </a:ext>
            </a:extLst>
          </p:cNvPr>
          <p:cNvSpPr>
            <a:spLocks noGrp="1"/>
          </p:cNvSpPr>
          <p:nvPr>
            <p:ph type="ctrTitle"/>
          </p:nvPr>
        </p:nvSpPr>
        <p:spPr/>
        <p:txBody>
          <a:bodyPr/>
          <a:lstStyle/>
          <a:p>
            <a:r>
              <a:rPr lang="fr-FR" dirty="0"/>
              <a:t>DETENPREV</a:t>
            </a:r>
          </a:p>
        </p:txBody>
      </p:sp>
      <p:sp>
        <p:nvSpPr>
          <p:cNvPr id="3" name="Sous-titre 2">
            <a:extLst>
              <a:ext uri="{FF2B5EF4-FFF2-40B4-BE49-F238E27FC236}">
                <a16:creationId xmlns:a16="http://schemas.microsoft.com/office/drawing/2014/main" id="{9BE381DC-1BAC-9D74-6C77-915377015892}"/>
              </a:ext>
            </a:extLst>
          </p:cNvPr>
          <p:cNvSpPr>
            <a:spLocks noGrp="1"/>
          </p:cNvSpPr>
          <p:nvPr>
            <p:ph type="subTitle" idx="1"/>
          </p:nvPr>
        </p:nvSpPr>
        <p:spPr>
          <a:xfrm>
            <a:off x="2589213" y="4777379"/>
            <a:ext cx="8688387" cy="1126283"/>
          </a:xfrm>
        </p:spPr>
        <p:txBody>
          <a:bodyPr>
            <a:normAutofit fontScale="85000" lnSpcReduction="10000"/>
          </a:bodyPr>
          <a:lstStyle/>
          <a:p>
            <a:r>
              <a:rPr lang="fr-FR" dirty="0"/>
              <a:t>Santé sexuelle, prévention diversifiée et réduction des risques d’infection par le VIH, les hépatites et les IST en prison, état des lieux et freins à leur mise en œuvre dans les établissements pénitentiaires de France et d’Outremer </a:t>
            </a:r>
          </a:p>
        </p:txBody>
      </p:sp>
    </p:spTree>
    <p:extLst>
      <p:ext uri="{BB962C8B-B14F-4D97-AF65-F5344CB8AC3E}">
        <p14:creationId xmlns:p14="http://schemas.microsoft.com/office/powerpoint/2010/main" val="1313042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2A24B-0C80-AE25-1DDD-BD7FBFC1EF03}"/>
              </a:ext>
            </a:extLst>
          </p:cNvPr>
          <p:cNvSpPr>
            <a:spLocks noGrp="1"/>
          </p:cNvSpPr>
          <p:nvPr>
            <p:ph type="title"/>
          </p:nvPr>
        </p:nvSpPr>
        <p:spPr/>
        <p:txBody>
          <a:bodyPr/>
          <a:lstStyle/>
          <a:p>
            <a:r>
              <a:rPr lang="fr-FR" dirty="0"/>
              <a:t>Objectifs</a:t>
            </a:r>
          </a:p>
        </p:txBody>
      </p:sp>
      <p:sp>
        <p:nvSpPr>
          <p:cNvPr id="3" name="Espace réservé du contenu 2">
            <a:extLst>
              <a:ext uri="{FF2B5EF4-FFF2-40B4-BE49-F238E27FC236}">
                <a16:creationId xmlns:a16="http://schemas.microsoft.com/office/drawing/2014/main" id="{085B59D9-6210-D208-D932-E26421E2DE9A}"/>
              </a:ext>
            </a:extLst>
          </p:cNvPr>
          <p:cNvSpPr>
            <a:spLocks noGrp="1"/>
          </p:cNvSpPr>
          <p:nvPr>
            <p:ph idx="1"/>
          </p:nvPr>
        </p:nvSpPr>
        <p:spPr/>
        <p:txBody>
          <a:bodyPr>
            <a:normAutofit/>
          </a:bodyPr>
          <a:lstStyle/>
          <a:p>
            <a:endParaRPr lang="fr-FR" b="1" dirty="0"/>
          </a:p>
          <a:p>
            <a:r>
              <a:rPr lang="fr-FR" b="1" dirty="0"/>
              <a:t>Objectif principal</a:t>
            </a:r>
            <a:r>
              <a:rPr lang="fr-FR" dirty="0"/>
              <a:t> : Mettre en évidence les </a:t>
            </a:r>
            <a:r>
              <a:rPr lang="fr-FR" b="1" dirty="0"/>
              <a:t>freins</a:t>
            </a:r>
            <a:r>
              <a:rPr lang="fr-FR" dirty="0"/>
              <a:t> à la mise en place de programmes de promotion de la santé sexuelle et de déploiement des outils de la prévention diversifiée et de réduction de risques d’infection par le VIH, les hépatites et les IST en milieu carcéral en France et en Outre-mer</a:t>
            </a:r>
          </a:p>
          <a:p>
            <a:r>
              <a:rPr lang="fr-FR" b="1" dirty="0"/>
              <a:t>Objectifs secondaires </a:t>
            </a:r>
            <a:r>
              <a:rPr lang="fr-FR" dirty="0"/>
              <a:t>:</a:t>
            </a:r>
          </a:p>
          <a:p>
            <a:pPr lvl="1"/>
            <a:r>
              <a:rPr lang="fr-FR" dirty="0"/>
              <a:t>Faire l’état des lieux des pratiques de promotion de la santé sexuelle, de prévention diversifiée et de réduction des risques d’infection par le VIH, les hépatites et les IST déployées en prison en France</a:t>
            </a:r>
          </a:p>
          <a:p>
            <a:pPr lvl="1"/>
            <a:r>
              <a:rPr lang="fr-FR" dirty="0"/>
              <a:t>Identifier des leviers d’actions pour la levée des freins au développement de moyens diversifiés de prévention et de réduction des risques en situation carcérale</a:t>
            </a:r>
          </a:p>
          <a:p>
            <a:pPr lvl="1"/>
            <a:r>
              <a:rPr lang="fr-FR" dirty="0"/>
              <a:t>Estimer la prévalence du VIH, des hépatites et des IST en milieu carcéral sur la base des données d’activité de dépistage des USMP</a:t>
            </a:r>
          </a:p>
        </p:txBody>
      </p:sp>
    </p:spTree>
    <p:extLst>
      <p:ext uri="{BB962C8B-B14F-4D97-AF65-F5344CB8AC3E}">
        <p14:creationId xmlns:p14="http://schemas.microsoft.com/office/powerpoint/2010/main" val="299195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648A6E-A4B3-EF83-C79E-C2A2759A0E1D}"/>
              </a:ext>
            </a:extLst>
          </p:cNvPr>
          <p:cNvSpPr>
            <a:spLocks noGrp="1"/>
          </p:cNvSpPr>
          <p:nvPr>
            <p:ph type="title"/>
          </p:nvPr>
        </p:nvSpPr>
        <p:spPr/>
        <p:txBody>
          <a:bodyPr/>
          <a:lstStyle/>
          <a:p>
            <a:r>
              <a:rPr lang="fr-FR" dirty="0"/>
              <a:t>Méthodologie</a:t>
            </a:r>
          </a:p>
        </p:txBody>
      </p:sp>
      <p:sp>
        <p:nvSpPr>
          <p:cNvPr id="3" name="Espace réservé du contenu 2">
            <a:extLst>
              <a:ext uri="{FF2B5EF4-FFF2-40B4-BE49-F238E27FC236}">
                <a16:creationId xmlns:a16="http://schemas.microsoft.com/office/drawing/2014/main" id="{A5302B3E-1777-8E6B-05CE-4A95B55F9F0D}"/>
              </a:ext>
            </a:extLst>
          </p:cNvPr>
          <p:cNvSpPr>
            <a:spLocks noGrp="1"/>
          </p:cNvSpPr>
          <p:nvPr>
            <p:ph idx="1"/>
          </p:nvPr>
        </p:nvSpPr>
        <p:spPr/>
        <p:txBody>
          <a:bodyPr>
            <a:normAutofit/>
          </a:bodyPr>
          <a:lstStyle/>
          <a:p>
            <a:endParaRPr lang="fr-FR" b="1" dirty="0"/>
          </a:p>
          <a:p>
            <a:r>
              <a:rPr lang="fr-FR" b="1" dirty="0"/>
              <a:t>Méthodologie mixte</a:t>
            </a:r>
            <a:r>
              <a:rPr lang="fr-FR" dirty="0"/>
              <a:t> associant :</a:t>
            </a:r>
          </a:p>
          <a:p>
            <a:endParaRPr lang="fr-FR" dirty="0"/>
          </a:p>
          <a:p>
            <a:pPr lvl="1"/>
            <a:r>
              <a:rPr lang="fr-FR" dirty="0"/>
              <a:t>Une étude épidémiologique transversale reposant sur un </a:t>
            </a:r>
            <a:r>
              <a:rPr lang="fr-FR" b="1" dirty="0"/>
              <a:t>questionnaire de pratiques </a:t>
            </a:r>
            <a:r>
              <a:rPr lang="fr-FR" b="1" dirty="0" err="1"/>
              <a:t>hétéroadministré</a:t>
            </a:r>
            <a:r>
              <a:rPr lang="fr-FR" b="1" dirty="0"/>
              <a:t> au cours d’une entretien</a:t>
            </a:r>
            <a:r>
              <a:rPr lang="fr-FR" dirty="0"/>
              <a:t>, portant sur les thèmes suivants : Information et promotion / Dépistages / Vaccinations / Accès aux traitements / Substances psychoactives / Préservatifs / Pratiques sanglantes / Violences sexuelles / Eau de javel et matériel / Tuberculose / Santé des femmes</a:t>
            </a:r>
          </a:p>
          <a:p>
            <a:pPr lvl="1"/>
            <a:endParaRPr lang="fr-FR" dirty="0"/>
          </a:p>
          <a:p>
            <a:pPr lvl="1"/>
            <a:r>
              <a:rPr lang="fr-FR" dirty="0"/>
              <a:t>Une étude qualitative reposant sur l’analyse d’</a:t>
            </a:r>
            <a:r>
              <a:rPr lang="fr-FR" b="1" dirty="0"/>
              <a:t>entretiens individuels semi-directifs</a:t>
            </a:r>
            <a:r>
              <a:rPr lang="fr-FR" dirty="0"/>
              <a:t> et d’</a:t>
            </a:r>
            <a:r>
              <a:rPr lang="fr-FR" b="1" dirty="0"/>
              <a:t>observations sur site </a:t>
            </a:r>
            <a:r>
              <a:rPr lang="fr-FR" dirty="0"/>
              <a:t>visant à l’identification des freins ressentis à la mise en œuvre des outils de réduction des risques infectieux en prison</a:t>
            </a:r>
          </a:p>
        </p:txBody>
      </p:sp>
    </p:spTree>
    <p:extLst>
      <p:ext uri="{BB962C8B-B14F-4D97-AF65-F5344CB8AC3E}">
        <p14:creationId xmlns:p14="http://schemas.microsoft.com/office/powerpoint/2010/main" val="2325377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E6EAF2-8862-E0C2-14DA-78455F288358}"/>
              </a:ext>
            </a:extLst>
          </p:cNvPr>
          <p:cNvSpPr>
            <a:spLocks noGrp="1"/>
          </p:cNvSpPr>
          <p:nvPr>
            <p:ph type="title"/>
          </p:nvPr>
        </p:nvSpPr>
        <p:spPr/>
        <p:txBody>
          <a:bodyPr/>
          <a:lstStyle/>
          <a:p>
            <a:r>
              <a:rPr lang="fr-FR" dirty="0"/>
              <a:t>Participation</a:t>
            </a:r>
          </a:p>
        </p:txBody>
      </p:sp>
      <p:sp>
        <p:nvSpPr>
          <p:cNvPr id="3" name="Espace réservé du contenu 2">
            <a:extLst>
              <a:ext uri="{FF2B5EF4-FFF2-40B4-BE49-F238E27FC236}">
                <a16:creationId xmlns:a16="http://schemas.microsoft.com/office/drawing/2014/main" id="{D731FCD1-3378-3120-4C05-B866A23C4E57}"/>
              </a:ext>
            </a:extLst>
          </p:cNvPr>
          <p:cNvSpPr>
            <a:spLocks noGrp="1"/>
          </p:cNvSpPr>
          <p:nvPr>
            <p:ph idx="1"/>
          </p:nvPr>
        </p:nvSpPr>
        <p:spPr/>
        <p:txBody>
          <a:bodyPr>
            <a:normAutofit/>
          </a:bodyPr>
          <a:lstStyle/>
          <a:p>
            <a:endParaRPr lang="fr-FR" dirty="0"/>
          </a:p>
          <a:p>
            <a:r>
              <a:rPr lang="fr-FR" dirty="0"/>
              <a:t>Étude épidémiologique : 1 </a:t>
            </a:r>
            <a:r>
              <a:rPr lang="fr-FR" b="1" dirty="0"/>
              <a:t>médecin référent</a:t>
            </a:r>
            <a:r>
              <a:rPr lang="fr-FR" dirty="0"/>
              <a:t> (ou si pas possible autre soignant avec mission de coordination) par établissement, questionnaire de pratiques rempli au cours d’un entretien d’environ 40 minutes</a:t>
            </a:r>
          </a:p>
          <a:p>
            <a:endParaRPr lang="fr-FR" dirty="0"/>
          </a:p>
          <a:p>
            <a:r>
              <a:rPr lang="fr-FR" dirty="0"/>
              <a:t>Étude qualitative : identification au cours des questionnaires de pratiques de personnes à interroger, entretiens de 30 minutes à 1h</a:t>
            </a:r>
          </a:p>
          <a:p>
            <a:endParaRPr lang="fr-FR" dirty="0"/>
          </a:p>
          <a:p>
            <a:r>
              <a:rPr lang="fr-FR" dirty="0"/>
              <a:t>M’envoyer un </a:t>
            </a:r>
            <a:r>
              <a:rPr lang="fr-FR"/>
              <a:t>mail :	 </a:t>
            </a:r>
            <a:r>
              <a:rPr lang="fr-FR" sz="3600" b="1" dirty="0"/>
              <a:t>conan.yoann@gmail.com</a:t>
            </a:r>
            <a:endParaRPr lang="fr-FR" b="1" dirty="0"/>
          </a:p>
        </p:txBody>
      </p:sp>
    </p:spTree>
    <p:extLst>
      <p:ext uri="{BB962C8B-B14F-4D97-AF65-F5344CB8AC3E}">
        <p14:creationId xmlns:p14="http://schemas.microsoft.com/office/powerpoint/2010/main" val="506663177"/>
      </p:ext>
    </p:extLst>
  </p:cSld>
  <p:clrMapOvr>
    <a:masterClrMapping/>
  </p:clrMapOvr>
</p:sld>
</file>

<file path=ppt/theme/theme1.xml><?xml version="1.0" encoding="utf-8"?>
<a:theme xmlns:a="http://schemas.openxmlformats.org/drawingml/2006/main" name="Rétrospective">
  <a:themeElements>
    <a:clrScheme name="Rétrospective">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30</TotalTime>
  <Words>343</Words>
  <Application>Microsoft Office PowerPoint</Application>
  <PresentationFormat>Grand écran</PresentationFormat>
  <Paragraphs>23</Paragraphs>
  <Slides>4</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4</vt:i4>
      </vt:variant>
    </vt:vector>
  </HeadingPairs>
  <TitlesOfParts>
    <vt:vector size="7" baseType="lpstr">
      <vt:lpstr>Calibri</vt:lpstr>
      <vt:lpstr>Calibri Light</vt:lpstr>
      <vt:lpstr>Rétrospective</vt:lpstr>
      <vt:lpstr>DETENPREV</vt:lpstr>
      <vt:lpstr>Objectifs</vt:lpstr>
      <vt:lpstr>Méthodologie</vt:lpstr>
      <vt:lpstr>Participation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DETENPREV</dc:title>
  <dc:creator>Yoann Conan</dc:creator>
  <cp:lastModifiedBy>Yoann Conan</cp:lastModifiedBy>
  <cp:revision>2</cp:revision>
  <dcterms:created xsi:type="dcterms:W3CDTF">2023-03-23T08:59:21Z</dcterms:created>
  <dcterms:modified xsi:type="dcterms:W3CDTF">2023-03-23T12:58:26Z</dcterms:modified>
</cp:coreProperties>
</file>