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4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1521" y="721217"/>
            <a:ext cx="10586433" cy="265304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b="1" dirty="0" smtClean="0"/>
              <a:t>Promotion de la Santé </a:t>
            </a:r>
            <a:br>
              <a:rPr lang="fr-FR" sz="4400" b="1" dirty="0" smtClean="0"/>
            </a:br>
            <a:r>
              <a:rPr lang="fr-FR" sz="4400" b="1" dirty="0" smtClean="0"/>
              <a:t>en milieu pénitentiaire,</a:t>
            </a:r>
            <a:br>
              <a:rPr lang="fr-FR" sz="4400" b="1" dirty="0" smtClean="0"/>
            </a:br>
            <a:r>
              <a:rPr lang="fr-FR" sz="4400" b="1" dirty="0" smtClean="0"/>
              <a:t> </a:t>
            </a:r>
            <a:br>
              <a:rPr lang="fr-FR" sz="4400" b="1" dirty="0" smtClean="0"/>
            </a:br>
            <a:r>
              <a:rPr lang="fr-FR" sz="4400" b="1" dirty="0" smtClean="0"/>
              <a:t>Toute une histoire !</a:t>
            </a:r>
            <a:endParaRPr lang="fr-FR" sz="4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85682" y="5422006"/>
            <a:ext cx="5390881" cy="114921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16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Congrès national de l’APSEP</a:t>
            </a:r>
          </a:p>
          <a:p>
            <a:r>
              <a:rPr lang="fr-FR" dirty="0" smtClean="0"/>
              <a:t>La santé en prison dans les Unités Sanitaires.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8222087" y="5422006"/>
            <a:ext cx="3265867" cy="517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/>
              <a:t>23 mars 2023, Toulon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117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 introductifs.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661634"/>
            <a:ext cx="8915400" cy="23997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 congrès, un temps d’échanges :</a:t>
            </a:r>
          </a:p>
          <a:p>
            <a:pPr lvl="1"/>
            <a:r>
              <a:rPr lang="fr-FR" sz="2200" dirty="0" smtClean="0"/>
              <a:t>Temps fédérateur</a:t>
            </a:r>
          </a:p>
          <a:p>
            <a:pPr lvl="1"/>
            <a:r>
              <a:rPr lang="fr-FR" sz="2200" dirty="0" smtClean="0"/>
              <a:t>Temps d’enrichissement,</a:t>
            </a:r>
          </a:p>
          <a:p>
            <a:pPr lvl="1"/>
            <a:r>
              <a:rPr lang="fr-FR" sz="2200" dirty="0" smtClean="0"/>
              <a:t>Temps de « Dynamique ».</a:t>
            </a:r>
            <a:endParaRPr lang="fr-FR" sz="2200" dirty="0"/>
          </a:p>
          <a:p>
            <a:pPr lvl="3"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1371600" lvl="3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66784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 introductifs.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661634"/>
            <a:ext cx="8915400" cy="2399763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dirty="0" smtClean="0"/>
              <a:t>Promotion de la santé / 5 axes :</a:t>
            </a:r>
          </a:p>
          <a:p>
            <a:pPr lvl="1"/>
            <a:r>
              <a:rPr lang="fr-FR" sz="2200" dirty="0" smtClean="0"/>
              <a:t>Ebauche de politiques pour la santé.</a:t>
            </a:r>
          </a:p>
          <a:p>
            <a:pPr lvl="1"/>
            <a:r>
              <a:rPr lang="fr-FR" sz="2200" dirty="0" smtClean="0"/>
              <a:t>Création d’environnements favorables à la santé.</a:t>
            </a:r>
          </a:p>
          <a:p>
            <a:pPr lvl="1"/>
            <a:r>
              <a:rPr lang="fr-FR" sz="2200" dirty="0" smtClean="0"/>
              <a:t>Renforcement de l’action communautaire.</a:t>
            </a:r>
          </a:p>
          <a:p>
            <a:pPr lvl="1"/>
            <a:r>
              <a:rPr lang="fr-FR" sz="2200" dirty="0" smtClean="0"/>
              <a:t>Acquisition d’aptitudes individuelles.</a:t>
            </a:r>
          </a:p>
          <a:p>
            <a:pPr lvl="1"/>
            <a:r>
              <a:rPr lang="fr-FR" sz="2200" dirty="0" smtClean="0"/>
              <a:t>Réorientation des services de santé.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1371600" lvl="3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48928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 introductifs.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661634"/>
            <a:ext cx="8915400" cy="2399763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Promotion de la santé :</a:t>
            </a:r>
          </a:p>
          <a:p>
            <a:pPr lvl="1"/>
            <a:r>
              <a:rPr lang="fr-FR" sz="2200" dirty="0" smtClean="0"/>
              <a:t>Approche autour de la santé globale.</a:t>
            </a:r>
          </a:p>
          <a:p>
            <a:pPr lvl="1"/>
            <a:r>
              <a:rPr lang="fr-FR" sz="2200" dirty="0" smtClean="0"/>
              <a:t>L’Unité Sanitaire au centre du dispositif.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1371600" lvl="3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69137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session</a:t>
            </a:r>
            <a:r>
              <a:rPr lang="fr-FR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661634"/>
            <a:ext cx="8915400" cy="3185374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 smtClean="0"/>
              <a:t>Exposer une expérience de terrain : </a:t>
            </a:r>
          </a:p>
          <a:p>
            <a:pPr lvl="1"/>
            <a:r>
              <a:rPr lang="fr-FR" sz="2200" b="1" dirty="0" smtClean="0"/>
              <a:t>« Missions Mains propres ... Même en détention ».</a:t>
            </a:r>
          </a:p>
          <a:p>
            <a:r>
              <a:rPr lang="fr-FR" sz="2400" b="1" dirty="0" smtClean="0"/>
              <a:t>Échanger sur le concept et la méthodologie de façon simple et appropriée.</a:t>
            </a:r>
          </a:p>
          <a:p>
            <a:r>
              <a:rPr lang="fr-FR" sz="2400" b="1" dirty="0" smtClean="0"/>
              <a:t>Animer un temps d’échanges autour de vos pratiques :</a:t>
            </a:r>
          </a:p>
          <a:p>
            <a:pPr lvl="1"/>
            <a:r>
              <a:rPr lang="fr-FR" sz="2200" dirty="0" smtClean="0"/>
              <a:t>Deux axes de réflexion : Thématiques priorisées, Partenariat.</a:t>
            </a:r>
          </a:p>
          <a:p>
            <a:pPr lvl="1"/>
            <a:r>
              <a:rPr lang="fr-FR" sz="2200" dirty="0" smtClean="0"/>
              <a:t>Discuter des opportunités ouvertes par la Promotion de la santé.</a:t>
            </a:r>
          </a:p>
          <a:p>
            <a:pPr lvl="1"/>
            <a:r>
              <a:rPr lang="fr-FR" sz="2200" dirty="0" smtClean="0"/>
              <a:t>Discuter sur la place donnée aux personnes détenues.</a:t>
            </a:r>
          </a:p>
          <a:p>
            <a:pPr lvl="1"/>
            <a:endParaRPr lang="fr-FR" sz="2200" dirty="0" smtClean="0"/>
          </a:p>
          <a:p>
            <a:pPr lvl="3"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1371600" lvl="3" indent="0">
              <a:buNone/>
            </a:pPr>
            <a:endParaRPr lang="fr-FR" sz="1800" dirty="0"/>
          </a:p>
        </p:txBody>
      </p:sp>
      <p:sp>
        <p:nvSpPr>
          <p:cNvPr id="4" name="Rectangle 3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781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1109</TotalTime>
  <Words>116</Words>
  <Application>Microsoft Office PowerPoint</Application>
  <PresentationFormat>Grand écran</PresentationFormat>
  <Paragraphs>30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Brin</vt:lpstr>
      <vt:lpstr>Promotion de la Santé  en milieu pénitentiaire,   Toute une histoire !</vt:lpstr>
      <vt:lpstr>Propos introductifs.</vt:lpstr>
      <vt:lpstr>Propos introductifs.</vt:lpstr>
      <vt:lpstr>Propos introductifs.</vt:lpstr>
      <vt:lpstr>Plan de la session.</vt:lpstr>
    </vt:vector>
  </TitlesOfParts>
  <Company>CHRU BREST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de la Santé (PPS) et Participation de l’ APSEP</dc:title>
  <dc:creator>GRAVRAND ELISABETH</dc:creator>
  <cp:lastModifiedBy>LUNEAU Emmanuel</cp:lastModifiedBy>
  <cp:revision>24</cp:revision>
  <dcterms:created xsi:type="dcterms:W3CDTF">2023-03-16T10:14:08Z</dcterms:created>
  <dcterms:modified xsi:type="dcterms:W3CDTF">2023-03-23T07:53:03Z</dcterms:modified>
</cp:coreProperties>
</file>